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8"/>
  </p:notesMasterIdLst>
  <p:sldIdLst>
    <p:sldId id="272" r:id="rId5"/>
    <p:sldId id="271" r:id="rId6"/>
    <p:sldId id="488" r:id="rId7"/>
    <p:sldId id="508" r:id="rId8"/>
    <p:sldId id="490" r:id="rId9"/>
    <p:sldId id="491" r:id="rId10"/>
    <p:sldId id="347" r:id="rId11"/>
    <p:sldId id="296" r:id="rId12"/>
    <p:sldId id="798" r:id="rId13"/>
    <p:sldId id="797" r:id="rId14"/>
    <p:sldId id="509" r:id="rId15"/>
    <p:sldId id="854" r:id="rId16"/>
    <p:sldId id="847" r:id="rId17"/>
    <p:sldId id="318" r:id="rId18"/>
    <p:sldId id="320" r:id="rId19"/>
    <p:sldId id="321" r:id="rId20"/>
    <p:sldId id="503" r:id="rId21"/>
    <p:sldId id="504" r:id="rId22"/>
    <p:sldId id="505" r:id="rId23"/>
    <p:sldId id="506" r:id="rId24"/>
    <p:sldId id="771" r:id="rId25"/>
    <p:sldId id="511" r:id="rId26"/>
    <p:sldId id="496" r:id="rId27"/>
    <p:sldId id="492" r:id="rId28"/>
    <p:sldId id="493" r:id="rId29"/>
    <p:sldId id="494" r:id="rId30"/>
    <p:sldId id="823" r:id="rId31"/>
    <p:sldId id="824" r:id="rId32"/>
    <p:sldId id="825" r:id="rId33"/>
    <p:sldId id="776" r:id="rId34"/>
    <p:sldId id="653" r:id="rId35"/>
    <p:sldId id="661" r:id="rId36"/>
    <p:sldId id="662" r:id="rId37"/>
    <p:sldId id="498" r:id="rId38"/>
    <p:sldId id="848" r:id="rId39"/>
    <p:sldId id="857" r:id="rId40"/>
    <p:sldId id="856" r:id="rId41"/>
    <p:sldId id="855" r:id="rId42"/>
    <p:sldId id="842" r:id="rId43"/>
    <p:sldId id="858" r:id="rId44"/>
    <p:sldId id="725" r:id="rId45"/>
    <p:sldId id="853" r:id="rId46"/>
    <p:sldId id="726" r:id="rId4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C8ADC8-3C1C-4130-8450-637D30A459D7}" v="10" dt="2022-05-05T09:37:54.053"/>
    <p1510:client id="{6EB8DC5E-30F7-4511-A33A-F5DC29E8F971}" v="129" dt="2022-05-12T18:05:11.804"/>
    <p1510:client id="{8917E215-1378-4138-A51D-DCE1C29F43DA}" v="9" dt="2022-05-05T13:35:07.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a Michaux" userId="S::katia.michaux@vrijclbbro.be::faa03c2b-a6a5-4a8e-969e-719bf1cfaca8" providerId="AD" clId="Web-{C8CBDC73-1205-4D9C-9F2C-025697980AA1}"/>
    <pc:docChg chg="modSld">
      <pc:chgData name="Katia Michaux" userId="S::katia.michaux@vrijclbbro.be::faa03c2b-a6a5-4a8e-969e-719bf1cfaca8" providerId="AD" clId="Web-{C8CBDC73-1205-4D9C-9F2C-025697980AA1}" dt="2022-05-02T14:42:49.358" v="1"/>
      <pc:docMkLst>
        <pc:docMk/>
      </pc:docMkLst>
      <pc:sldChg chg="delSp modSp delAnim">
        <pc:chgData name="Katia Michaux" userId="S::katia.michaux@vrijclbbro.be::faa03c2b-a6a5-4a8e-969e-719bf1cfaca8" providerId="AD" clId="Web-{C8CBDC73-1205-4D9C-9F2C-025697980AA1}" dt="2022-05-02T14:42:49.358" v="1"/>
        <pc:sldMkLst>
          <pc:docMk/>
          <pc:sldMk cId="3911401793" sldId="503"/>
        </pc:sldMkLst>
        <pc:spChg chg="mod">
          <ac:chgData name="Katia Michaux" userId="S::katia.michaux@vrijclbbro.be::faa03c2b-a6a5-4a8e-969e-719bf1cfaca8" providerId="AD" clId="Web-{C8CBDC73-1205-4D9C-9F2C-025697980AA1}" dt="2022-05-02T14:42:41.279" v="0" actId="1076"/>
          <ac:spMkLst>
            <pc:docMk/>
            <pc:sldMk cId="3911401793" sldId="503"/>
            <ac:spMk id="6" creationId="{00000000-0000-0000-0000-000000000000}"/>
          </ac:spMkLst>
        </pc:spChg>
        <pc:picChg chg="del">
          <ac:chgData name="Katia Michaux" userId="S::katia.michaux@vrijclbbro.be::faa03c2b-a6a5-4a8e-969e-719bf1cfaca8" providerId="AD" clId="Web-{C8CBDC73-1205-4D9C-9F2C-025697980AA1}" dt="2022-05-02T14:42:49.358" v="1"/>
          <ac:picMkLst>
            <pc:docMk/>
            <pc:sldMk cId="3911401793" sldId="503"/>
            <ac:picMk id="4" creationId="{BD586DFC-AC4E-4CA1-ACDD-C421B300E6C7}"/>
          </ac:picMkLst>
        </pc:picChg>
      </pc:sldChg>
    </pc:docChg>
  </pc:docChgLst>
  <pc:docChgLst>
    <pc:chgData name="Benedicte Craeye" userId="2bff2b60-9087-49ef-a8b9-9dc4d326ef7e" providerId="ADAL" clId="{5E697611-AFC1-40AF-807E-C4EB69235F03}"/>
    <pc:docChg chg="undo custSel addSld delSld modSld sldOrd">
      <pc:chgData name="Benedicte Craeye" userId="2bff2b60-9087-49ef-a8b9-9dc4d326ef7e" providerId="ADAL" clId="{5E697611-AFC1-40AF-807E-C4EB69235F03}" dt="2022-05-02T13:35:07.934" v="809" actId="12"/>
      <pc:docMkLst>
        <pc:docMk/>
      </pc:docMkLst>
      <pc:sldChg chg="ord">
        <pc:chgData name="Benedicte Craeye" userId="2bff2b60-9087-49ef-a8b9-9dc4d326ef7e" providerId="ADAL" clId="{5E697611-AFC1-40AF-807E-C4EB69235F03}" dt="2022-05-02T08:51:22.297" v="0" actId="20578"/>
        <pc:sldMkLst>
          <pc:docMk/>
          <pc:sldMk cId="1436016756" sldId="271"/>
        </pc:sldMkLst>
      </pc:sldChg>
      <pc:sldChg chg="modSp mod ord">
        <pc:chgData name="Benedicte Craeye" userId="2bff2b60-9087-49ef-a8b9-9dc4d326ef7e" providerId="ADAL" clId="{5E697611-AFC1-40AF-807E-C4EB69235F03}" dt="2022-05-02T12:11:49.111" v="685"/>
        <pc:sldMkLst>
          <pc:docMk/>
          <pc:sldMk cId="2952307273" sldId="272"/>
        </pc:sldMkLst>
        <pc:spChg chg="mod">
          <ac:chgData name="Benedicte Craeye" userId="2bff2b60-9087-49ef-a8b9-9dc4d326ef7e" providerId="ADAL" clId="{5E697611-AFC1-40AF-807E-C4EB69235F03}" dt="2022-05-02T11:12:24.581" v="300" actId="255"/>
          <ac:spMkLst>
            <pc:docMk/>
            <pc:sldMk cId="2952307273" sldId="272"/>
            <ac:spMk id="2" creationId="{00000000-0000-0000-0000-000000000000}"/>
          </ac:spMkLst>
        </pc:spChg>
        <pc:spChg chg="mod">
          <ac:chgData name="Benedicte Craeye" userId="2bff2b60-9087-49ef-a8b9-9dc4d326ef7e" providerId="ADAL" clId="{5E697611-AFC1-40AF-807E-C4EB69235F03}" dt="2022-05-02T12:11:33.299" v="683" actId="20577"/>
          <ac:spMkLst>
            <pc:docMk/>
            <pc:sldMk cId="2952307273" sldId="272"/>
            <ac:spMk id="3" creationId="{00000000-0000-0000-0000-000000000000}"/>
          </ac:spMkLst>
        </pc:spChg>
      </pc:sldChg>
      <pc:sldChg chg="modSp mod">
        <pc:chgData name="Benedicte Craeye" userId="2bff2b60-9087-49ef-a8b9-9dc4d326ef7e" providerId="ADAL" clId="{5E697611-AFC1-40AF-807E-C4EB69235F03}" dt="2022-05-02T13:33:07.301" v="803" actId="12"/>
        <pc:sldMkLst>
          <pc:docMk/>
          <pc:sldMk cId="222026265" sldId="296"/>
        </pc:sldMkLst>
        <pc:spChg chg="mod">
          <ac:chgData name="Benedicte Craeye" userId="2bff2b60-9087-49ef-a8b9-9dc4d326ef7e" providerId="ADAL" clId="{5E697611-AFC1-40AF-807E-C4EB69235F03}" dt="2022-05-02T11:27:40.589" v="542" actId="14100"/>
          <ac:spMkLst>
            <pc:docMk/>
            <pc:sldMk cId="222026265" sldId="296"/>
            <ac:spMk id="2" creationId="{00000000-0000-0000-0000-000000000000}"/>
          </ac:spMkLst>
        </pc:spChg>
        <pc:spChg chg="mod">
          <ac:chgData name="Benedicte Craeye" userId="2bff2b60-9087-49ef-a8b9-9dc4d326ef7e" providerId="ADAL" clId="{5E697611-AFC1-40AF-807E-C4EB69235F03}" dt="2022-05-02T13:33:07.301" v="803" actId="12"/>
          <ac:spMkLst>
            <pc:docMk/>
            <pc:sldMk cId="222026265" sldId="296"/>
            <ac:spMk id="3" creationId="{00000000-0000-0000-0000-000000000000}"/>
          </ac:spMkLst>
        </pc:spChg>
        <pc:spChg chg="mod">
          <ac:chgData name="Benedicte Craeye" userId="2bff2b60-9087-49ef-a8b9-9dc4d326ef7e" providerId="ADAL" clId="{5E697611-AFC1-40AF-807E-C4EB69235F03}" dt="2022-05-02T11:28:00.477" v="545" actId="255"/>
          <ac:spMkLst>
            <pc:docMk/>
            <pc:sldMk cId="222026265" sldId="296"/>
            <ac:spMk id="7" creationId="{00000000-0000-0000-0000-000000000000}"/>
          </ac:spMkLst>
        </pc:spChg>
        <pc:picChg chg="mod">
          <ac:chgData name="Benedicte Craeye" userId="2bff2b60-9087-49ef-a8b9-9dc4d326ef7e" providerId="ADAL" clId="{5E697611-AFC1-40AF-807E-C4EB69235F03}" dt="2022-05-02T11:27:09.812" v="534" actId="1076"/>
          <ac:picMkLst>
            <pc:docMk/>
            <pc:sldMk cId="222026265" sldId="296"/>
            <ac:picMk id="8194" creationId="{00000000-0000-0000-0000-000000000000}"/>
          </ac:picMkLst>
        </pc:picChg>
      </pc:sldChg>
      <pc:sldChg chg="modSp mod">
        <pc:chgData name="Benedicte Craeye" userId="2bff2b60-9087-49ef-a8b9-9dc4d326ef7e" providerId="ADAL" clId="{5E697611-AFC1-40AF-807E-C4EB69235F03}" dt="2022-05-02T11:31:44.509" v="582" actId="113"/>
        <pc:sldMkLst>
          <pc:docMk/>
          <pc:sldMk cId="3109672452" sldId="318"/>
        </pc:sldMkLst>
        <pc:spChg chg="mod">
          <ac:chgData name="Benedicte Craeye" userId="2bff2b60-9087-49ef-a8b9-9dc4d326ef7e" providerId="ADAL" clId="{5E697611-AFC1-40AF-807E-C4EB69235F03}" dt="2022-05-02T11:31:44.509" v="582" actId="113"/>
          <ac:spMkLst>
            <pc:docMk/>
            <pc:sldMk cId="3109672452" sldId="318"/>
            <ac:spMk id="2" creationId="{00000000-0000-0000-0000-000000000000}"/>
          </ac:spMkLst>
        </pc:spChg>
        <pc:picChg chg="mod">
          <ac:chgData name="Benedicte Craeye" userId="2bff2b60-9087-49ef-a8b9-9dc4d326ef7e" providerId="ADAL" clId="{5E697611-AFC1-40AF-807E-C4EB69235F03}" dt="2022-05-02T11:31:11.469" v="576" actId="1076"/>
          <ac:picMkLst>
            <pc:docMk/>
            <pc:sldMk cId="3109672452" sldId="318"/>
            <ac:picMk id="23554" creationId="{00000000-0000-0000-0000-000000000000}"/>
          </ac:picMkLst>
        </pc:picChg>
      </pc:sldChg>
      <pc:sldChg chg="modSp mod">
        <pc:chgData name="Benedicte Craeye" userId="2bff2b60-9087-49ef-a8b9-9dc4d326ef7e" providerId="ADAL" clId="{5E697611-AFC1-40AF-807E-C4EB69235F03}" dt="2022-05-02T11:26:35.040" v="530" actId="14100"/>
        <pc:sldMkLst>
          <pc:docMk/>
          <pc:sldMk cId="3207647120" sldId="347"/>
        </pc:sldMkLst>
        <pc:spChg chg="mod">
          <ac:chgData name="Benedicte Craeye" userId="2bff2b60-9087-49ef-a8b9-9dc4d326ef7e" providerId="ADAL" clId="{5E697611-AFC1-40AF-807E-C4EB69235F03}" dt="2022-05-02T11:26:21.927" v="529" actId="14100"/>
          <ac:spMkLst>
            <pc:docMk/>
            <pc:sldMk cId="3207647120" sldId="347"/>
            <ac:spMk id="2" creationId="{00000000-0000-0000-0000-000000000000}"/>
          </ac:spMkLst>
        </pc:spChg>
        <pc:spChg chg="mod">
          <ac:chgData name="Benedicte Craeye" userId="2bff2b60-9087-49ef-a8b9-9dc4d326ef7e" providerId="ADAL" clId="{5E697611-AFC1-40AF-807E-C4EB69235F03}" dt="2022-05-02T11:26:35.040" v="530" actId="14100"/>
          <ac:spMkLst>
            <pc:docMk/>
            <pc:sldMk cId="3207647120" sldId="347"/>
            <ac:spMk id="3" creationId="{00000000-0000-0000-0000-000000000000}"/>
          </ac:spMkLst>
        </pc:spChg>
      </pc:sldChg>
      <pc:sldChg chg="modSp mod">
        <pc:chgData name="Benedicte Craeye" userId="2bff2b60-9087-49ef-a8b9-9dc4d326ef7e" providerId="ADAL" clId="{5E697611-AFC1-40AF-807E-C4EB69235F03}" dt="2022-05-02T11:23:10.562" v="508" actId="14100"/>
        <pc:sldMkLst>
          <pc:docMk/>
          <pc:sldMk cId="1582217705" sldId="488"/>
        </pc:sldMkLst>
        <pc:spChg chg="mod">
          <ac:chgData name="Benedicte Craeye" userId="2bff2b60-9087-49ef-a8b9-9dc4d326ef7e" providerId="ADAL" clId="{5E697611-AFC1-40AF-807E-C4EB69235F03}" dt="2022-05-02T11:22:42.730" v="505" actId="14100"/>
          <ac:spMkLst>
            <pc:docMk/>
            <pc:sldMk cId="1582217705" sldId="488"/>
            <ac:spMk id="2" creationId="{00000000-0000-0000-0000-000000000000}"/>
          </ac:spMkLst>
        </pc:spChg>
        <pc:spChg chg="mod">
          <ac:chgData name="Benedicte Craeye" userId="2bff2b60-9087-49ef-a8b9-9dc4d326ef7e" providerId="ADAL" clId="{5E697611-AFC1-40AF-807E-C4EB69235F03}" dt="2022-05-02T11:23:10.562" v="508" actId="14100"/>
          <ac:spMkLst>
            <pc:docMk/>
            <pc:sldMk cId="1582217705" sldId="488"/>
            <ac:spMk id="3" creationId="{00000000-0000-0000-0000-000000000000}"/>
          </ac:spMkLst>
        </pc:spChg>
      </pc:sldChg>
      <pc:sldChg chg="modSp mod">
        <pc:chgData name="Benedicte Craeye" userId="2bff2b60-9087-49ef-a8b9-9dc4d326ef7e" providerId="ADAL" clId="{5E697611-AFC1-40AF-807E-C4EB69235F03}" dt="2022-05-02T11:24:41.636" v="519" actId="14100"/>
        <pc:sldMkLst>
          <pc:docMk/>
          <pc:sldMk cId="2075314258" sldId="490"/>
        </pc:sldMkLst>
        <pc:spChg chg="mod">
          <ac:chgData name="Benedicte Craeye" userId="2bff2b60-9087-49ef-a8b9-9dc4d326ef7e" providerId="ADAL" clId="{5E697611-AFC1-40AF-807E-C4EB69235F03}" dt="2022-05-02T11:24:25.171" v="517" actId="14100"/>
          <ac:spMkLst>
            <pc:docMk/>
            <pc:sldMk cId="2075314258" sldId="490"/>
            <ac:spMk id="34818" creationId="{00000000-0000-0000-0000-000000000000}"/>
          </ac:spMkLst>
        </pc:spChg>
        <pc:spChg chg="mod">
          <ac:chgData name="Benedicte Craeye" userId="2bff2b60-9087-49ef-a8b9-9dc4d326ef7e" providerId="ADAL" clId="{5E697611-AFC1-40AF-807E-C4EB69235F03}" dt="2022-05-02T11:24:41.636" v="519" actId="14100"/>
          <ac:spMkLst>
            <pc:docMk/>
            <pc:sldMk cId="2075314258" sldId="490"/>
            <ac:spMk id="34819" creationId="{00000000-0000-0000-0000-000000000000}"/>
          </ac:spMkLst>
        </pc:spChg>
      </pc:sldChg>
      <pc:sldChg chg="modSp mod">
        <pc:chgData name="Benedicte Craeye" userId="2bff2b60-9087-49ef-a8b9-9dc4d326ef7e" providerId="ADAL" clId="{5E697611-AFC1-40AF-807E-C4EB69235F03}" dt="2022-05-02T11:25:26.131" v="525" actId="14100"/>
        <pc:sldMkLst>
          <pc:docMk/>
          <pc:sldMk cId="335864806" sldId="491"/>
        </pc:sldMkLst>
        <pc:spChg chg="mod">
          <ac:chgData name="Benedicte Craeye" userId="2bff2b60-9087-49ef-a8b9-9dc4d326ef7e" providerId="ADAL" clId="{5E697611-AFC1-40AF-807E-C4EB69235F03}" dt="2022-05-02T11:25:14.037" v="524" actId="14100"/>
          <ac:spMkLst>
            <pc:docMk/>
            <pc:sldMk cId="335864806" sldId="491"/>
            <ac:spMk id="2" creationId="{00000000-0000-0000-0000-000000000000}"/>
          </ac:spMkLst>
        </pc:spChg>
        <pc:spChg chg="mod">
          <ac:chgData name="Benedicte Craeye" userId="2bff2b60-9087-49ef-a8b9-9dc4d326ef7e" providerId="ADAL" clId="{5E697611-AFC1-40AF-807E-C4EB69235F03}" dt="2022-05-02T11:25:26.131" v="525" actId="14100"/>
          <ac:spMkLst>
            <pc:docMk/>
            <pc:sldMk cId="335864806" sldId="491"/>
            <ac:spMk id="3" creationId="{00000000-0000-0000-0000-000000000000}"/>
          </ac:spMkLst>
        </pc:spChg>
      </pc:sldChg>
      <pc:sldChg chg="modSp mod">
        <pc:chgData name="Benedicte Craeye" userId="2bff2b60-9087-49ef-a8b9-9dc4d326ef7e" providerId="ADAL" clId="{5E697611-AFC1-40AF-807E-C4EB69235F03}" dt="2022-05-02T11:49:22.104" v="636" actId="12"/>
        <pc:sldMkLst>
          <pc:docMk/>
          <pc:sldMk cId="1390494213" sldId="492"/>
        </pc:sldMkLst>
        <pc:spChg chg="mod">
          <ac:chgData name="Benedicte Craeye" userId="2bff2b60-9087-49ef-a8b9-9dc4d326ef7e" providerId="ADAL" clId="{5E697611-AFC1-40AF-807E-C4EB69235F03}" dt="2022-05-02T11:45:37.806" v="616" actId="14100"/>
          <ac:spMkLst>
            <pc:docMk/>
            <pc:sldMk cId="1390494213" sldId="492"/>
            <ac:spMk id="2" creationId="{00000000-0000-0000-0000-000000000000}"/>
          </ac:spMkLst>
        </pc:spChg>
        <pc:spChg chg="mod">
          <ac:chgData name="Benedicte Craeye" userId="2bff2b60-9087-49ef-a8b9-9dc4d326ef7e" providerId="ADAL" clId="{5E697611-AFC1-40AF-807E-C4EB69235F03}" dt="2022-05-02T11:49:22.104" v="636" actId="12"/>
          <ac:spMkLst>
            <pc:docMk/>
            <pc:sldMk cId="1390494213" sldId="492"/>
            <ac:spMk id="3" creationId="{00000000-0000-0000-0000-000000000000}"/>
          </ac:spMkLst>
        </pc:spChg>
      </pc:sldChg>
      <pc:sldChg chg="modSp mod">
        <pc:chgData name="Benedicte Craeye" userId="2bff2b60-9087-49ef-a8b9-9dc4d326ef7e" providerId="ADAL" clId="{5E697611-AFC1-40AF-807E-C4EB69235F03}" dt="2022-05-02T11:49:46.599" v="637" actId="12"/>
        <pc:sldMkLst>
          <pc:docMk/>
          <pc:sldMk cId="188184667" sldId="493"/>
        </pc:sldMkLst>
        <pc:spChg chg="mod">
          <ac:chgData name="Benedicte Craeye" userId="2bff2b60-9087-49ef-a8b9-9dc4d326ef7e" providerId="ADAL" clId="{5E697611-AFC1-40AF-807E-C4EB69235F03}" dt="2022-05-02T11:47:00.012" v="623" actId="14100"/>
          <ac:spMkLst>
            <pc:docMk/>
            <pc:sldMk cId="188184667" sldId="493"/>
            <ac:spMk id="2" creationId="{00000000-0000-0000-0000-000000000000}"/>
          </ac:spMkLst>
        </pc:spChg>
        <pc:spChg chg="mod">
          <ac:chgData name="Benedicte Craeye" userId="2bff2b60-9087-49ef-a8b9-9dc4d326ef7e" providerId="ADAL" clId="{5E697611-AFC1-40AF-807E-C4EB69235F03}" dt="2022-05-02T11:49:46.599" v="637" actId="12"/>
          <ac:spMkLst>
            <pc:docMk/>
            <pc:sldMk cId="188184667" sldId="493"/>
            <ac:spMk id="3" creationId="{00000000-0000-0000-0000-000000000000}"/>
          </ac:spMkLst>
        </pc:spChg>
      </pc:sldChg>
      <pc:sldChg chg="modSp mod">
        <pc:chgData name="Benedicte Craeye" userId="2bff2b60-9087-49ef-a8b9-9dc4d326ef7e" providerId="ADAL" clId="{5E697611-AFC1-40AF-807E-C4EB69235F03}" dt="2022-05-02T11:50:10.617" v="639" actId="12"/>
        <pc:sldMkLst>
          <pc:docMk/>
          <pc:sldMk cId="1743656751" sldId="494"/>
        </pc:sldMkLst>
        <pc:spChg chg="mod">
          <ac:chgData name="Benedicte Craeye" userId="2bff2b60-9087-49ef-a8b9-9dc4d326ef7e" providerId="ADAL" clId="{5E697611-AFC1-40AF-807E-C4EB69235F03}" dt="2022-05-02T11:50:00.206" v="638" actId="14100"/>
          <ac:spMkLst>
            <pc:docMk/>
            <pc:sldMk cId="1743656751" sldId="494"/>
            <ac:spMk id="2" creationId="{00000000-0000-0000-0000-000000000000}"/>
          </ac:spMkLst>
        </pc:spChg>
        <pc:spChg chg="mod">
          <ac:chgData name="Benedicte Craeye" userId="2bff2b60-9087-49ef-a8b9-9dc4d326ef7e" providerId="ADAL" clId="{5E697611-AFC1-40AF-807E-C4EB69235F03}" dt="2022-05-02T11:50:10.617" v="639" actId="12"/>
          <ac:spMkLst>
            <pc:docMk/>
            <pc:sldMk cId="1743656751" sldId="494"/>
            <ac:spMk id="3" creationId="{00000000-0000-0000-0000-000000000000}"/>
          </ac:spMkLst>
        </pc:spChg>
      </pc:sldChg>
      <pc:sldChg chg="modSp mod">
        <pc:chgData name="Benedicte Craeye" userId="2bff2b60-9087-49ef-a8b9-9dc4d326ef7e" providerId="ADAL" clId="{5E697611-AFC1-40AF-807E-C4EB69235F03}" dt="2022-05-02T11:49:13.621" v="635" actId="12"/>
        <pc:sldMkLst>
          <pc:docMk/>
          <pc:sldMk cId="1535707437" sldId="496"/>
        </pc:sldMkLst>
        <pc:spChg chg="mod">
          <ac:chgData name="Benedicte Craeye" userId="2bff2b60-9087-49ef-a8b9-9dc4d326ef7e" providerId="ADAL" clId="{5E697611-AFC1-40AF-807E-C4EB69235F03}" dt="2022-05-02T11:40:26.972" v="610" actId="113"/>
          <ac:spMkLst>
            <pc:docMk/>
            <pc:sldMk cId="1535707437" sldId="496"/>
            <ac:spMk id="2" creationId="{00000000-0000-0000-0000-000000000000}"/>
          </ac:spMkLst>
        </pc:spChg>
        <pc:spChg chg="mod">
          <ac:chgData name="Benedicte Craeye" userId="2bff2b60-9087-49ef-a8b9-9dc4d326ef7e" providerId="ADAL" clId="{5E697611-AFC1-40AF-807E-C4EB69235F03}" dt="2022-05-02T11:49:13.621" v="635" actId="12"/>
          <ac:spMkLst>
            <pc:docMk/>
            <pc:sldMk cId="1535707437" sldId="496"/>
            <ac:spMk id="3" creationId="{00000000-0000-0000-0000-000000000000}"/>
          </ac:spMkLst>
        </pc:spChg>
      </pc:sldChg>
      <pc:sldChg chg="modSp mod">
        <pc:chgData name="Benedicte Craeye" userId="2bff2b60-9087-49ef-a8b9-9dc4d326ef7e" providerId="ADAL" clId="{5E697611-AFC1-40AF-807E-C4EB69235F03}" dt="2022-05-02T11:53:47.072" v="656" actId="14100"/>
        <pc:sldMkLst>
          <pc:docMk/>
          <pc:sldMk cId="3061631212" sldId="498"/>
        </pc:sldMkLst>
        <pc:spChg chg="mod">
          <ac:chgData name="Benedicte Craeye" userId="2bff2b60-9087-49ef-a8b9-9dc4d326ef7e" providerId="ADAL" clId="{5E697611-AFC1-40AF-807E-C4EB69235F03}" dt="2022-05-02T11:53:34.922" v="655" actId="255"/>
          <ac:spMkLst>
            <pc:docMk/>
            <pc:sldMk cId="3061631212" sldId="498"/>
            <ac:spMk id="2" creationId="{00000000-0000-0000-0000-000000000000}"/>
          </ac:spMkLst>
        </pc:spChg>
        <pc:spChg chg="mod">
          <ac:chgData name="Benedicte Craeye" userId="2bff2b60-9087-49ef-a8b9-9dc4d326ef7e" providerId="ADAL" clId="{5E697611-AFC1-40AF-807E-C4EB69235F03}" dt="2022-05-02T11:53:47.072" v="656" actId="14100"/>
          <ac:spMkLst>
            <pc:docMk/>
            <pc:sldMk cId="3061631212" sldId="498"/>
            <ac:spMk id="3" creationId="{00000000-0000-0000-0000-000000000000}"/>
          </ac:spMkLst>
        </pc:spChg>
      </pc:sldChg>
      <pc:sldChg chg="modSp mod">
        <pc:chgData name="Benedicte Craeye" userId="2bff2b60-9087-49ef-a8b9-9dc4d326ef7e" providerId="ADAL" clId="{5E697611-AFC1-40AF-807E-C4EB69235F03}" dt="2022-05-02T11:54:08.290" v="658" actId="5793"/>
        <pc:sldMkLst>
          <pc:docMk/>
          <pc:sldMk cId="3281331520" sldId="499"/>
        </pc:sldMkLst>
        <pc:spChg chg="mod">
          <ac:chgData name="Benedicte Craeye" userId="2bff2b60-9087-49ef-a8b9-9dc4d326ef7e" providerId="ADAL" clId="{5E697611-AFC1-40AF-807E-C4EB69235F03}" dt="2022-05-02T11:54:04.199" v="657" actId="255"/>
          <ac:spMkLst>
            <pc:docMk/>
            <pc:sldMk cId="3281331520" sldId="499"/>
            <ac:spMk id="2" creationId="{00000000-0000-0000-0000-000000000000}"/>
          </ac:spMkLst>
        </pc:spChg>
        <pc:spChg chg="mod">
          <ac:chgData name="Benedicte Craeye" userId="2bff2b60-9087-49ef-a8b9-9dc4d326ef7e" providerId="ADAL" clId="{5E697611-AFC1-40AF-807E-C4EB69235F03}" dt="2022-05-02T11:54:08.290" v="658" actId="5793"/>
          <ac:spMkLst>
            <pc:docMk/>
            <pc:sldMk cId="3281331520" sldId="499"/>
            <ac:spMk id="3" creationId="{00000000-0000-0000-0000-000000000000}"/>
          </ac:spMkLst>
        </pc:spChg>
      </pc:sldChg>
      <pc:sldChg chg="modSp mod">
        <pc:chgData name="Benedicte Craeye" userId="2bff2b60-9087-49ef-a8b9-9dc4d326ef7e" providerId="ADAL" clId="{5E697611-AFC1-40AF-807E-C4EB69235F03}" dt="2022-05-02T13:33:56.077" v="805" actId="12"/>
        <pc:sldMkLst>
          <pc:docMk/>
          <pc:sldMk cId="3911401793" sldId="503"/>
        </pc:sldMkLst>
        <pc:spChg chg="mod">
          <ac:chgData name="Benedicte Craeye" userId="2bff2b60-9087-49ef-a8b9-9dc4d326ef7e" providerId="ADAL" clId="{5E697611-AFC1-40AF-807E-C4EB69235F03}" dt="2022-05-02T11:32:34.592" v="586" actId="113"/>
          <ac:spMkLst>
            <pc:docMk/>
            <pc:sldMk cId="3911401793" sldId="503"/>
            <ac:spMk id="2" creationId="{00000000-0000-0000-0000-000000000000}"/>
          </ac:spMkLst>
        </pc:spChg>
        <pc:spChg chg="mod">
          <ac:chgData name="Benedicte Craeye" userId="2bff2b60-9087-49ef-a8b9-9dc4d326ef7e" providerId="ADAL" clId="{5E697611-AFC1-40AF-807E-C4EB69235F03}" dt="2022-05-02T13:33:56.077" v="805" actId="12"/>
          <ac:spMkLst>
            <pc:docMk/>
            <pc:sldMk cId="3911401793" sldId="503"/>
            <ac:spMk id="6" creationId="{00000000-0000-0000-0000-000000000000}"/>
          </ac:spMkLst>
        </pc:spChg>
      </pc:sldChg>
      <pc:sldChg chg="modSp mod">
        <pc:chgData name="Benedicte Craeye" userId="2bff2b60-9087-49ef-a8b9-9dc4d326ef7e" providerId="ADAL" clId="{5E697611-AFC1-40AF-807E-C4EB69235F03}" dt="2022-05-02T13:34:55.454" v="808" actId="12"/>
        <pc:sldMkLst>
          <pc:docMk/>
          <pc:sldMk cId="1146025100" sldId="504"/>
        </pc:sldMkLst>
        <pc:spChg chg="mod">
          <ac:chgData name="Benedicte Craeye" userId="2bff2b60-9087-49ef-a8b9-9dc4d326ef7e" providerId="ADAL" clId="{5E697611-AFC1-40AF-807E-C4EB69235F03}" dt="2022-05-02T13:34:55.454" v="808" actId="12"/>
          <ac:spMkLst>
            <pc:docMk/>
            <pc:sldMk cId="1146025100" sldId="504"/>
            <ac:spMk id="6" creationId="{00000000-0000-0000-0000-000000000000}"/>
          </ac:spMkLst>
        </pc:spChg>
        <pc:spChg chg="mod">
          <ac:chgData name="Benedicte Craeye" userId="2bff2b60-9087-49ef-a8b9-9dc4d326ef7e" providerId="ADAL" clId="{5E697611-AFC1-40AF-807E-C4EB69235F03}" dt="2022-05-02T11:33:39.224" v="594" actId="14100"/>
          <ac:spMkLst>
            <pc:docMk/>
            <pc:sldMk cId="1146025100" sldId="504"/>
            <ac:spMk id="10" creationId="{00000000-0000-0000-0000-000000000000}"/>
          </ac:spMkLst>
        </pc:spChg>
      </pc:sldChg>
      <pc:sldChg chg="modSp mod">
        <pc:chgData name="Benedicte Craeye" userId="2bff2b60-9087-49ef-a8b9-9dc4d326ef7e" providerId="ADAL" clId="{5E697611-AFC1-40AF-807E-C4EB69235F03}" dt="2022-05-02T13:35:07.934" v="809" actId="12"/>
        <pc:sldMkLst>
          <pc:docMk/>
          <pc:sldMk cId="2190606771" sldId="505"/>
        </pc:sldMkLst>
        <pc:spChg chg="mod">
          <ac:chgData name="Benedicte Craeye" userId="2bff2b60-9087-49ef-a8b9-9dc4d326ef7e" providerId="ADAL" clId="{5E697611-AFC1-40AF-807E-C4EB69235F03}" dt="2022-05-02T13:35:07.934" v="809" actId="12"/>
          <ac:spMkLst>
            <pc:docMk/>
            <pc:sldMk cId="2190606771" sldId="505"/>
            <ac:spMk id="6" creationId="{00000000-0000-0000-0000-000000000000}"/>
          </ac:spMkLst>
        </pc:spChg>
        <pc:spChg chg="mod">
          <ac:chgData name="Benedicte Craeye" userId="2bff2b60-9087-49ef-a8b9-9dc4d326ef7e" providerId="ADAL" clId="{5E697611-AFC1-40AF-807E-C4EB69235F03}" dt="2022-05-02T11:34:11.171" v="597" actId="14100"/>
          <ac:spMkLst>
            <pc:docMk/>
            <pc:sldMk cId="2190606771" sldId="505"/>
            <ac:spMk id="9" creationId="{00000000-0000-0000-0000-000000000000}"/>
          </ac:spMkLst>
        </pc:spChg>
      </pc:sldChg>
      <pc:sldChg chg="modSp mod">
        <pc:chgData name="Benedicte Craeye" userId="2bff2b60-9087-49ef-a8b9-9dc4d326ef7e" providerId="ADAL" clId="{5E697611-AFC1-40AF-807E-C4EB69235F03}" dt="2022-05-02T11:34:51.484" v="601" actId="20577"/>
        <pc:sldMkLst>
          <pc:docMk/>
          <pc:sldMk cId="3931963507" sldId="506"/>
        </pc:sldMkLst>
        <pc:spChg chg="mod">
          <ac:chgData name="Benedicte Craeye" userId="2bff2b60-9087-49ef-a8b9-9dc4d326ef7e" providerId="ADAL" clId="{5E697611-AFC1-40AF-807E-C4EB69235F03}" dt="2022-05-02T11:34:51.484" v="601" actId="20577"/>
          <ac:spMkLst>
            <pc:docMk/>
            <pc:sldMk cId="3931963507" sldId="506"/>
            <ac:spMk id="6" creationId="{00000000-0000-0000-0000-000000000000}"/>
          </ac:spMkLst>
        </pc:spChg>
      </pc:sldChg>
      <pc:sldChg chg="modSp mod">
        <pc:chgData name="Benedicte Craeye" userId="2bff2b60-9087-49ef-a8b9-9dc4d326ef7e" providerId="ADAL" clId="{5E697611-AFC1-40AF-807E-C4EB69235F03}" dt="2022-05-02T11:23:57.234" v="514" actId="14100"/>
        <pc:sldMkLst>
          <pc:docMk/>
          <pc:sldMk cId="3714520918" sldId="508"/>
        </pc:sldMkLst>
        <pc:spChg chg="mod">
          <ac:chgData name="Benedicte Craeye" userId="2bff2b60-9087-49ef-a8b9-9dc4d326ef7e" providerId="ADAL" clId="{5E697611-AFC1-40AF-807E-C4EB69235F03}" dt="2022-05-02T11:23:38.760" v="512" actId="14100"/>
          <ac:spMkLst>
            <pc:docMk/>
            <pc:sldMk cId="3714520918" sldId="508"/>
            <ac:spMk id="2" creationId="{00000000-0000-0000-0000-000000000000}"/>
          </ac:spMkLst>
        </pc:spChg>
        <pc:spChg chg="mod">
          <ac:chgData name="Benedicte Craeye" userId="2bff2b60-9087-49ef-a8b9-9dc4d326ef7e" providerId="ADAL" clId="{5E697611-AFC1-40AF-807E-C4EB69235F03}" dt="2022-05-02T11:23:57.234" v="514" actId="14100"/>
          <ac:spMkLst>
            <pc:docMk/>
            <pc:sldMk cId="3714520918" sldId="508"/>
            <ac:spMk id="3" creationId="{00000000-0000-0000-0000-000000000000}"/>
          </ac:spMkLst>
        </pc:spChg>
      </pc:sldChg>
      <pc:sldChg chg="modSp mod">
        <pc:chgData name="Benedicte Craeye" userId="2bff2b60-9087-49ef-a8b9-9dc4d326ef7e" providerId="ADAL" clId="{5E697611-AFC1-40AF-807E-C4EB69235F03}" dt="2022-05-02T11:29:27.084" v="558" actId="14100"/>
        <pc:sldMkLst>
          <pc:docMk/>
          <pc:sldMk cId="281477666" sldId="509"/>
        </pc:sldMkLst>
        <pc:spChg chg="mod">
          <ac:chgData name="Benedicte Craeye" userId="2bff2b60-9087-49ef-a8b9-9dc4d326ef7e" providerId="ADAL" clId="{5E697611-AFC1-40AF-807E-C4EB69235F03}" dt="2022-05-02T11:29:27.084" v="558" actId="14100"/>
          <ac:spMkLst>
            <pc:docMk/>
            <pc:sldMk cId="281477666" sldId="509"/>
            <ac:spMk id="2" creationId="{00000000-0000-0000-0000-000000000000}"/>
          </ac:spMkLst>
        </pc:spChg>
      </pc:sldChg>
      <pc:sldChg chg="modSp mod">
        <pc:chgData name="Benedicte Craeye" userId="2bff2b60-9087-49ef-a8b9-9dc4d326ef7e" providerId="ADAL" clId="{5E697611-AFC1-40AF-807E-C4EB69235F03}" dt="2022-05-02T11:48:45.933" v="634" actId="12"/>
        <pc:sldMkLst>
          <pc:docMk/>
          <pc:sldMk cId="1459653850" sldId="511"/>
        </pc:sldMkLst>
        <pc:spChg chg="mod">
          <ac:chgData name="Benedicte Craeye" userId="2bff2b60-9087-49ef-a8b9-9dc4d326ef7e" providerId="ADAL" clId="{5E697611-AFC1-40AF-807E-C4EB69235F03}" dt="2022-05-02T11:48:45.933" v="634" actId="12"/>
          <ac:spMkLst>
            <pc:docMk/>
            <pc:sldMk cId="1459653850" sldId="511"/>
            <ac:spMk id="3" creationId="{00000000-0000-0000-0000-000000000000}"/>
          </ac:spMkLst>
        </pc:spChg>
        <pc:spChg chg="mod">
          <ac:chgData name="Benedicte Craeye" userId="2bff2b60-9087-49ef-a8b9-9dc4d326ef7e" providerId="ADAL" clId="{5E697611-AFC1-40AF-807E-C4EB69235F03}" dt="2022-05-02T11:39:37.652" v="607" actId="14100"/>
          <ac:spMkLst>
            <pc:docMk/>
            <pc:sldMk cId="1459653850" sldId="511"/>
            <ac:spMk id="7" creationId="{00000000-0000-0000-0000-000000000000}"/>
          </ac:spMkLst>
        </pc:spChg>
      </pc:sldChg>
      <pc:sldChg chg="modSp mod">
        <pc:chgData name="Benedicte Craeye" userId="2bff2b60-9087-49ef-a8b9-9dc4d326ef7e" providerId="ADAL" clId="{5E697611-AFC1-40AF-807E-C4EB69235F03}" dt="2022-05-02T11:51:19.215" v="641" actId="255"/>
        <pc:sldMkLst>
          <pc:docMk/>
          <pc:sldMk cId="2995441122" sldId="653"/>
        </pc:sldMkLst>
        <pc:spChg chg="mod">
          <ac:chgData name="Benedicte Craeye" userId="2bff2b60-9087-49ef-a8b9-9dc4d326ef7e" providerId="ADAL" clId="{5E697611-AFC1-40AF-807E-C4EB69235F03}" dt="2022-05-02T11:51:19.215" v="641" actId="255"/>
          <ac:spMkLst>
            <pc:docMk/>
            <pc:sldMk cId="2995441122" sldId="653"/>
            <ac:spMk id="2" creationId="{00000000-0000-0000-0000-000000000000}"/>
          </ac:spMkLst>
        </pc:spChg>
      </pc:sldChg>
      <pc:sldChg chg="modSp mod">
        <pc:chgData name="Benedicte Craeye" userId="2bff2b60-9087-49ef-a8b9-9dc4d326ef7e" providerId="ADAL" clId="{5E697611-AFC1-40AF-807E-C4EB69235F03}" dt="2022-05-02T11:52:25.235" v="649" actId="255"/>
        <pc:sldMkLst>
          <pc:docMk/>
          <pc:sldMk cId="832835853" sldId="661"/>
        </pc:sldMkLst>
        <pc:spChg chg="mod">
          <ac:chgData name="Benedicte Craeye" userId="2bff2b60-9087-49ef-a8b9-9dc4d326ef7e" providerId="ADAL" clId="{5E697611-AFC1-40AF-807E-C4EB69235F03}" dt="2022-05-02T11:52:25.235" v="649" actId="255"/>
          <ac:spMkLst>
            <pc:docMk/>
            <pc:sldMk cId="832835853" sldId="661"/>
            <ac:spMk id="3" creationId="{00000000-0000-0000-0000-000000000000}"/>
          </ac:spMkLst>
        </pc:spChg>
        <pc:spChg chg="mod">
          <ac:chgData name="Benedicte Craeye" userId="2bff2b60-9087-49ef-a8b9-9dc4d326ef7e" providerId="ADAL" clId="{5E697611-AFC1-40AF-807E-C4EB69235F03}" dt="2022-05-02T11:51:47.684" v="645" actId="113"/>
          <ac:spMkLst>
            <pc:docMk/>
            <pc:sldMk cId="832835853" sldId="661"/>
            <ac:spMk id="6" creationId="{00000000-0000-0000-0000-000000000000}"/>
          </ac:spMkLst>
        </pc:spChg>
      </pc:sldChg>
      <pc:sldChg chg="modSp mod">
        <pc:chgData name="Benedicte Craeye" userId="2bff2b60-9087-49ef-a8b9-9dc4d326ef7e" providerId="ADAL" clId="{5E697611-AFC1-40AF-807E-C4EB69235F03}" dt="2022-05-02T11:53:00.742" v="654" actId="255"/>
        <pc:sldMkLst>
          <pc:docMk/>
          <pc:sldMk cId="408766796" sldId="662"/>
        </pc:sldMkLst>
        <pc:spChg chg="mod">
          <ac:chgData name="Benedicte Craeye" userId="2bff2b60-9087-49ef-a8b9-9dc4d326ef7e" providerId="ADAL" clId="{5E697611-AFC1-40AF-807E-C4EB69235F03}" dt="2022-05-02T11:53:00.742" v="654" actId="255"/>
          <ac:spMkLst>
            <pc:docMk/>
            <pc:sldMk cId="408766796" sldId="662"/>
            <ac:spMk id="3" creationId="{00000000-0000-0000-0000-000000000000}"/>
          </ac:spMkLst>
        </pc:spChg>
        <pc:spChg chg="mod">
          <ac:chgData name="Benedicte Craeye" userId="2bff2b60-9087-49ef-a8b9-9dc4d326ef7e" providerId="ADAL" clId="{5E697611-AFC1-40AF-807E-C4EB69235F03}" dt="2022-05-02T11:52:51.741" v="653" actId="255"/>
          <ac:spMkLst>
            <pc:docMk/>
            <pc:sldMk cId="408766796" sldId="662"/>
            <ac:spMk id="6" creationId="{00000000-0000-0000-0000-000000000000}"/>
          </ac:spMkLst>
        </pc:spChg>
      </pc:sldChg>
      <pc:sldChg chg="modSp mod">
        <pc:chgData name="Benedicte Craeye" userId="2bff2b60-9087-49ef-a8b9-9dc4d326ef7e" providerId="ADAL" clId="{5E697611-AFC1-40AF-807E-C4EB69235F03}" dt="2022-05-02T11:58:09.676" v="682" actId="255"/>
        <pc:sldMkLst>
          <pc:docMk/>
          <pc:sldMk cId="430800757" sldId="725"/>
        </pc:sldMkLst>
        <pc:spChg chg="mod">
          <ac:chgData name="Benedicte Craeye" userId="2bff2b60-9087-49ef-a8b9-9dc4d326ef7e" providerId="ADAL" clId="{5E697611-AFC1-40AF-807E-C4EB69235F03}" dt="2022-05-02T11:58:09.676" v="682" actId="255"/>
          <ac:spMkLst>
            <pc:docMk/>
            <pc:sldMk cId="430800757" sldId="725"/>
            <ac:spMk id="2" creationId="{00000000-0000-0000-0000-000000000000}"/>
          </ac:spMkLst>
        </pc:spChg>
      </pc:sldChg>
      <pc:sldChg chg="modSp mod">
        <pc:chgData name="Benedicte Craeye" userId="2bff2b60-9087-49ef-a8b9-9dc4d326ef7e" providerId="ADAL" clId="{5E697611-AFC1-40AF-807E-C4EB69235F03}" dt="2022-05-02T11:54:58.183" v="662" actId="14100"/>
        <pc:sldMkLst>
          <pc:docMk/>
          <pc:sldMk cId="3100188187" sldId="764"/>
        </pc:sldMkLst>
        <pc:spChg chg="mod">
          <ac:chgData name="Benedicte Craeye" userId="2bff2b60-9087-49ef-a8b9-9dc4d326ef7e" providerId="ADAL" clId="{5E697611-AFC1-40AF-807E-C4EB69235F03}" dt="2022-05-02T11:54:47.132" v="661" actId="14100"/>
          <ac:spMkLst>
            <pc:docMk/>
            <pc:sldMk cId="3100188187" sldId="764"/>
            <ac:spMk id="2" creationId="{00000000-0000-0000-0000-000000000000}"/>
          </ac:spMkLst>
        </pc:spChg>
        <pc:spChg chg="mod">
          <ac:chgData name="Benedicte Craeye" userId="2bff2b60-9087-49ef-a8b9-9dc4d326ef7e" providerId="ADAL" clId="{5E697611-AFC1-40AF-807E-C4EB69235F03}" dt="2022-05-02T11:54:58.183" v="662" actId="14100"/>
          <ac:spMkLst>
            <pc:docMk/>
            <pc:sldMk cId="3100188187" sldId="764"/>
            <ac:spMk id="3" creationId="{00000000-0000-0000-0000-000000000000}"/>
          </ac:spMkLst>
        </pc:spChg>
      </pc:sldChg>
      <pc:sldChg chg="modSp mod">
        <pc:chgData name="Benedicte Craeye" userId="2bff2b60-9087-49ef-a8b9-9dc4d326ef7e" providerId="ADAL" clId="{5E697611-AFC1-40AF-807E-C4EB69235F03}" dt="2022-05-02T11:55:36.159" v="668" actId="14100"/>
        <pc:sldMkLst>
          <pc:docMk/>
          <pc:sldMk cId="1623992398" sldId="765"/>
        </pc:sldMkLst>
        <pc:spChg chg="mod">
          <ac:chgData name="Benedicte Craeye" userId="2bff2b60-9087-49ef-a8b9-9dc4d326ef7e" providerId="ADAL" clId="{5E697611-AFC1-40AF-807E-C4EB69235F03}" dt="2022-05-02T11:55:36.159" v="668" actId="14100"/>
          <ac:spMkLst>
            <pc:docMk/>
            <pc:sldMk cId="1623992398" sldId="765"/>
            <ac:spMk id="2" creationId="{00000000-0000-0000-0000-000000000000}"/>
          </ac:spMkLst>
        </pc:spChg>
      </pc:sldChg>
      <pc:sldChg chg="modSp mod">
        <pc:chgData name="Benedicte Craeye" userId="2bff2b60-9087-49ef-a8b9-9dc4d326ef7e" providerId="ADAL" clId="{5E697611-AFC1-40AF-807E-C4EB69235F03}" dt="2022-05-02T11:48:29.168" v="631" actId="5793"/>
        <pc:sldMkLst>
          <pc:docMk/>
          <pc:sldMk cId="885508854" sldId="771"/>
        </pc:sldMkLst>
        <pc:spChg chg="mod">
          <ac:chgData name="Benedicte Craeye" userId="2bff2b60-9087-49ef-a8b9-9dc4d326ef7e" providerId="ADAL" clId="{5E697611-AFC1-40AF-807E-C4EB69235F03}" dt="2022-05-02T11:48:29.168" v="631" actId="5793"/>
          <ac:spMkLst>
            <pc:docMk/>
            <pc:sldMk cId="885508854" sldId="771"/>
            <ac:spMk id="3" creationId="{00000000-0000-0000-0000-000000000000}"/>
          </ac:spMkLst>
        </pc:spChg>
      </pc:sldChg>
      <pc:sldChg chg="modSp mod">
        <pc:chgData name="Benedicte Craeye" userId="2bff2b60-9087-49ef-a8b9-9dc4d326ef7e" providerId="ADAL" clId="{5E697611-AFC1-40AF-807E-C4EB69235F03}" dt="2022-05-02T12:16:03.979" v="688" actId="14100"/>
        <pc:sldMkLst>
          <pc:docMk/>
          <pc:sldMk cId="1138678908" sldId="776"/>
        </pc:sldMkLst>
        <pc:spChg chg="mod">
          <ac:chgData name="Benedicte Craeye" userId="2bff2b60-9087-49ef-a8b9-9dc4d326ef7e" providerId="ADAL" clId="{5E697611-AFC1-40AF-807E-C4EB69235F03}" dt="2022-05-02T12:16:03.979" v="688" actId="14100"/>
          <ac:spMkLst>
            <pc:docMk/>
            <pc:sldMk cId="1138678908" sldId="776"/>
            <ac:spMk id="2" creationId="{00000000-0000-0000-0000-000000000000}"/>
          </ac:spMkLst>
        </pc:spChg>
        <pc:spChg chg="mod">
          <ac:chgData name="Benedicte Craeye" userId="2bff2b60-9087-49ef-a8b9-9dc4d326ef7e" providerId="ADAL" clId="{5E697611-AFC1-40AF-807E-C4EB69235F03}" dt="2022-05-02T11:51:00.989" v="640" actId="14100"/>
          <ac:spMkLst>
            <pc:docMk/>
            <pc:sldMk cId="1138678908" sldId="776"/>
            <ac:spMk id="3" creationId="{00000000-0000-0000-0000-000000000000}"/>
          </ac:spMkLst>
        </pc:spChg>
      </pc:sldChg>
      <pc:sldChg chg="modSp mod">
        <pc:chgData name="Benedicte Craeye" userId="2bff2b60-9087-49ef-a8b9-9dc4d326ef7e" providerId="ADAL" clId="{5E697611-AFC1-40AF-807E-C4EB69235F03}" dt="2022-05-02T11:29:02.362" v="554" actId="14100"/>
        <pc:sldMkLst>
          <pc:docMk/>
          <pc:sldMk cId="184944798" sldId="797"/>
        </pc:sldMkLst>
        <pc:spChg chg="mod">
          <ac:chgData name="Benedicte Craeye" userId="2bff2b60-9087-49ef-a8b9-9dc4d326ef7e" providerId="ADAL" clId="{5E697611-AFC1-40AF-807E-C4EB69235F03}" dt="2022-05-02T11:29:02.362" v="554" actId="14100"/>
          <ac:spMkLst>
            <pc:docMk/>
            <pc:sldMk cId="184944798" sldId="797"/>
            <ac:spMk id="2" creationId="{00000000-0000-0000-0000-000000000000}"/>
          </ac:spMkLst>
        </pc:spChg>
      </pc:sldChg>
      <pc:sldChg chg="modSp mod">
        <pc:chgData name="Benedicte Craeye" userId="2bff2b60-9087-49ef-a8b9-9dc4d326ef7e" providerId="ADAL" clId="{5E697611-AFC1-40AF-807E-C4EB69235F03}" dt="2022-05-02T11:28:31.681" v="550" actId="14100"/>
        <pc:sldMkLst>
          <pc:docMk/>
          <pc:sldMk cId="1409782932" sldId="798"/>
        </pc:sldMkLst>
        <pc:spChg chg="mod">
          <ac:chgData name="Benedicte Craeye" userId="2bff2b60-9087-49ef-a8b9-9dc4d326ef7e" providerId="ADAL" clId="{5E697611-AFC1-40AF-807E-C4EB69235F03}" dt="2022-05-02T11:28:31.681" v="550" actId="14100"/>
          <ac:spMkLst>
            <pc:docMk/>
            <pc:sldMk cId="1409782932" sldId="798"/>
            <ac:spMk id="2" creationId="{00000000-0000-0000-0000-000000000000}"/>
          </ac:spMkLst>
        </pc:spChg>
      </pc:sldChg>
      <pc:sldChg chg="modSp mod">
        <pc:chgData name="Benedicte Craeye" userId="2bff2b60-9087-49ef-a8b9-9dc4d326ef7e" providerId="ADAL" clId="{5E697611-AFC1-40AF-807E-C4EB69235F03}" dt="2022-05-02T11:56:29.773" v="672" actId="14100"/>
        <pc:sldMkLst>
          <pc:docMk/>
          <pc:sldMk cId="1879031251" sldId="836"/>
        </pc:sldMkLst>
        <pc:spChg chg="mod">
          <ac:chgData name="Benedicte Craeye" userId="2bff2b60-9087-49ef-a8b9-9dc4d326ef7e" providerId="ADAL" clId="{5E697611-AFC1-40AF-807E-C4EB69235F03}" dt="2022-05-02T11:56:29.773" v="672" actId="14100"/>
          <ac:spMkLst>
            <pc:docMk/>
            <pc:sldMk cId="1879031251" sldId="836"/>
            <ac:spMk id="2" creationId="{00000000-0000-0000-0000-000000000000}"/>
          </ac:spMkLst>
        </pc:spChg>
      </pc:sldChg>
      <pc:sldChg chg="modSp mod">
        <pc:chgData name="Benedicte Craeye" userId="2bff2b60-9087-49ef-a8b9-9dc4d326ef7e" providerId="ADAL" clId="{5E697611-AFC1-40AF-807E-C4EB69235F03}" dt="2022-05-02T11:56:57.462" v="677" actId="20577"/>
        <pc:sldMkLst>
          <pc:docMk/>
          <pc:sldMk cId="2206419407" sldId="837"/>
        </pc:sldMkLst>
        <pc:spChg chg="mod">
          <ac:chgData name="Benedicte Craeye" userId="2bff2b60-9087-49ef-a8b9-9dc4d326ef7e" providerId="ADAL" clId="{5E697611-AFC1-40AF-807E-C4EB69235F03}" dt="2022-05-02T11:56:40.748" v="674" actId="14100"/>
          <ac:spMkLst>
            <pc:docMk/>
            <pc:sldMk cId="2206419407" sldId="837"/>
            <ac:spMk id="2" creationId="{00000000-0000-0000-0000-000000000000}"/>
          </ac:spMkLst>
        </pc:spChg>
        <pc:spChg chg="mod">
          <ac:chgData name="Benedicte Craeye" userId="2bff2b60-9087-49ef-a8b9-9dc4d326ef7e" providerId="ADAL" clId="{5E697611-AFC1-40AF-807E-C4EB69235F03}" dt="2022-05-02T11:56:57.462" v="677" actId="20577"/>
          <ac:spMkLst>
            <pc:docMk/>
            <pc:sldMk cId="2206419407" sldId="837"/>
            <ac:spMk id="3" creationId="{00000000-0000-0000-0000-000000000000}"/>
          </ac:spMkLst>
        </pc:spChg>
      </pc:sldChg>
      <pc:sldChg chg="modSp mod ord">
        <pc:chgData name="Benedicte Craeye" userId="2bff2b60-9087-49ef-a8b9-9dc4d326ef7e" providerId="ADAL" clId="{5E697611-AFC1-40AF-807E-C4EB69235F03}" dt="2022-05-02T13:32:39.035" v="802" actId="20578"/>
        <pc:sldMkLst>
          <pc:docMk/>
          <pc:sldMk cId="437460418" sldId="842"/>
        </pc:sldMkLst>
        <pc:spChg chg="mod">
          <ac:chgData name="Benedicte Craeye" userId="2bff2b60-9087-49ef-a8b9-9dc4d326ef7e" providerId="ADAL" clId="{5E697611-AFC1-40AF-807E-C4EB69235F03}" dt="2022-05-02T11:21:31.724" v="495" actId="20577"/>
          <ac:spMkLst>
            <pc:docMk/>
            <pc:sldMk cId="437460418" sldId="842"/>
            <ac:spMk id="2" creationId="{00000000-0000-0000-0000-000000000000}"/>
          </ac:spMkLst>
        </pc:spChg>
        <pc:spChg chg="mod">
          <ac:chgData name="Benedicte Craeye" userId="2bff2b60-9087-49ef-a8b9-9dc4d326ef7e" providerId="ADAL" clId="{5E697611-AFC1-40AF-807E-C4EB69235F03}" dt="2022-05-02T11:20:11.989" v="487" actId="27636"/>
          <ac:spMkLst>
            <pc:docMk/>
            <pc:sldMk cId="437460418" sldId="842"/>
            <ac:spMk id="3" creationId="{00000000-0000-0000-0000-000000000000}"/>
          </ac:spMkLst>
        </pc:spChg>
      </pc:sldChg>
      <pc:sldChg chg="modSp mod">
        <pc:chgData name="Benedicte Craeye" userId="2bff2b60-9087-49ef-a8b9-9dc4d326ef7e" providerId="ADAL" clId="{5E697611-AFC1-40AF-807E-C4EB69235F03}" dt="2022-05-02T11:18:28.219" v="473" actId="255"/>
        <pc:sldMkLst>
          <pc:docMk/>
          <pc:sldMk cId="3332078122" sldId="845"/>
        </pc:sldMkLst>
        <pc:spChg chg="mod">
          <ac:chgData name="Benedicte Craeye" userId="2bff2b60-9087-49ef-a8b9-9dc4d326ef7e" providerId="ADAL" clId="{5E697611-AFC1-40AF-807E-C4EB69235F03}" dt="2022-05-02T11:18:20.104" v="472" actId="14100"/>
          <ac:spMkLst>
            <pc:docMk/>
            <pc:sldMk cId="3332078122" sldId="845"/>
            <ac:spMk id="2" creationId="{00000000-0000-0000-0000-000000000000}"/>
          </ac:spMkLst>
        </pc:spChg>
        <pc:spChg chg="mod">
          <ac:chgData name="Benedicte Craeye" userId="2bff2b60-9087-49ef-a8b9-9dc4d326ef7e" providerId="ADAL" clId="{5E697611-AFC1-40AF-807E-C4EB69235F03}" dt="2022-05-02T11:18:28.219" v="473" actId="255"/>
          <ac:spMkLst>
            <pc:docMk/>
            <pc:sldMk cId="3332078122" sldId="845"/>
            <ac:spMk id="3" creationId="{00000000-0000-0000-0000-000000000000}"/>
          </ac:spMkLst>
        </pc:spChg>
      </pc:sldChg>
      <pc:sldChg chg="modSp mod">
        <pc:chgData name="Benedicte Craeye" userId="2bff2b60-9087-49ef-a8b9-9dc4d326ef7e" providerId="ADAL" clId="{5E697611-AFC1-40AF-807E-C4EB69235F03}" dt="2022-05-02T11:30:15.240" v="569" actId="14100"/>
        <pc:sldMkLst>
          <pc:docMk/>
          <pc:sldMk cId="4083674306" sldId="846"/>
        </pc:sldMkLst>
        <pc:spChg chg="mod">
          <ac:chgData name="Benedicte Craeye" userId="2bff2b60-9087-49ef-a8b9-9dc4d326ef7e" providerId="ADAL" clId="{5E697611-AFC1-40AF-807E-C4EB69235F03}" dt="2022-05-02T11:30:15.240" v="569" actId="14100"/>
          <ac:spMkLst>
            <pc:docMk/>
            <pc:sldMk cId="4083674306" sldId="846"/>
            <ac:spMk id="2" creationId="{00000000-0000-0000-0000-000000000000}"/>
          </ac:spMkLst>
        </pc:spChg>
      </pc:sldChg>
      <pc:sldChg chg="modSp mod">
        <pc:chgData name="Benedicte Craeye" userId="2bff2b60-9087-49ef-a8b9-9dc4d326ef7e" providerId="ADAL" clId="{5E697611-AFC1-40AF-807E-C4EB69235F03}" dt="2022-05-02T11:30:49.237" v="574" actId="14100"/>
        <pc:sldMkLst>
          <pc:docMk/>
          <pc:sldMk cId="4195960627" sldId="847"/>
        </pc:sldMkLst>
        <pc:spChg chg="mod">
          <ac:chgData name="Benedicte Craeye" userId="2bff2b60-9087-49ef-a8b9-9dc4d326ef7e" providerId="ADAL" clId="{5E697611-AFC1-40AF-807E-C4EB69235F03}" dt="2022-05-02T11:30:39.246" v="573" actId="27636"/>
          <ac:spMkLst>
            <pc:docMk/>
            <pc:sldMk cId="4195960627" sldId="847"/>
            <ac:spMk id="2" creationId="{00000000-0000-0000-0000-000000000000}"/>
          </ac:spMkLst>
        </pc:spChg>
        <pc:spChg chg="mod">
          <ac:chgData name="Benedicte Craeye" userId="2bff2b60-9087-49ef-a8b9-9dc4d326ef7e" providerId="ADAL" clId="{5E697611-AFC1-40AF-807E-C4EB69235F03}" dt="2022-05-02T11:30:49.237" v="574" actId="14100"/>
          <ac:spMkLst>
            <pc:docMk/>
            <pc:sldMk cId="4195960627" sldId="847"/>
            <ac:spMk id="3" creationId="{00000000-0000-0000-0000-000000000000}"/>
          </ac:spMkLst>
        </pc:spChg>
      </pc:sldChg>
      <pc:sldChg chg="modSp mod">
        <pc:chgData name="Benedicte Craeye" userId="2bff2b60-9087-49ef-a8b9-9dc4d326ef7e" providerId="ADAL" clId="{5E697611-AFC1-40AF-807E-C4EB69235F03}" dt="2022-05-02T13:18:25.556" v="799" actId="20577"/>
        <pc:sldMkLst>
          <pc:docMk/>
          <pc:sldMk cId="3348270981" sldId="849"/>
        </pc:sldMkLst>
        <pc:spChg chg="mod">
          <ac:chgData name="Benedicte Craeye" userId="2bff2b60-9087-49ef-a8b9-9dc4d326ef7e" providerId="ADAL" clId="{5E697611-AFC1-40AF-807E-C4EB69235F03}" dt="2022-05-02T13:18:25.556" v="799" actId="20577"/>
          <ac:spMkLst>
            <pc:docMk/>
            <pc:sldMk cId="3348270981" sldId="849"/>
            <ac:spMk id="3" creationId="{00000000-0000-0000-0000-000000000000}"/>
          </ac:spMkLst>
        </pc:spChg>
      </pc:sldChg>
      <pc:sldChg chg="del">
        <pc:chgData name="Benedicte Craeye" userId="2bff2b60-9087-49ef-a8b9-9dc4d326ef7e" providerId="ADAL" clId="{5E697611-AFC1-40AF-807E-C4EB69235F03}" dt="2022-05-02T13:10:59.210" v="732" actId="47"/>
        <pc:sldMkLst>
          <pc:docMk/>
          <pc:sldMk cId="3519905054" sldId="850"/>
        </pc:sldMkLst>
      </pc:sldChg>
      <pc:sldChg chg="modSp mod">
        <pc:chgData name="Benedicte Craeye" userId="2bff2b60-9087-49ef-a8b9-9dc4d326ef7e" providerId="ADAL" clId="{5E697611-AFC1-40AF-807E-C4EB69235F03}" dt="2022-05-02T11:17:54.074" v="469" actId="14100"/>
        <pc:sldMkLst>
          <pc:docMk/>
          <pc:sldMk cId="257723498" sldId="852"/>
        </pc:sldMkLst>
        <pc:spChg chg="mod">
          <ac:chgData name="Benedicte Craeye" userId="2bff2b60-9087-49ef-a8b9-9dc4d326ef7e" providerId="ADAL" clId="{5E697611-AFC1-40AF-807E-C4EB69235F03}" dt="2022-05-02T11:17:54.074" v="469" actId="14100"/>
          <ac:spMkLst>
            <pc:docMk/>
            <pc:sldMk cId="257723498" sldId="852"/>
            <ac:spMk id="2" creationId="{00000000-0000-0000-0000-000000000000}"/>
          </ac:spMkLst>
        </pc:spChg>
        <pc:spChg chg="mod">
          <ac:chgData name="Benedicte Craeye" userId="2bff2b60-9087-49ef-a8b9-9dc4d326ef7e" providerId="ADAL" clId="{5E697611-AFC1-40AF-807E-C4EB69235F03}" dt="2022-05-02T11:17:30.827" v="468" actId="27636"/>
          <ac:spMkLst>
            <pc:docMk/>
            <pc:sldMk cId="257723498" sldId="852"/>
            <ac:spMk id="3" creationId="{00000000-0000-0000-0000-000000000000}"/>
          </ac:spMkLst>
        </pc:spChg>
      </pc:sldChg>
      <pc:sldChg chg="del">
        <pc:chgData name="Benedicte Craeye" userId="2bff2b60-9087-49ef-a8b9-9dc4d326ef7e" providerId="ADAL" clId="{5E697611-AFC1-40AF-807E-C4EB69235F03}" dt="2022-05-02T11:11:49.079" v="298" actId="47"/>
        <pc:sldMkLst>
          <pc:docMk/>
          <pc:sldMk cId="1793128119" sldId="853"/>
        </pc:sldMkLst>
      </pc:sldChg>
      <pc:sldChg chg="delSp modSp add del mod">
        <pc:chgData name="Benedicte Craeye" userId="2bff2b60-9087-49ef-a8b9-9dc4d326ef7e" providerId="ADAL" clId="{5E697611-AFC1-40AF-807E-C4EB69235F03}" dt="2022-05-02T11:16:20.466" v="455" actId="47"/>
        <pc:sldMkLst>
          <pc:docMk/>
          <pc:sldMk cId="151451170" sldId="854"/>
        </pc:sldMkLst>
        <pc:spChg chg="mod">
          <ac:chgData name="Benedicte Craeye" userId="2bff2b60-9087-49ef-a8b9-9dc4d326ef7e" providerId="ADAL" clId="{5E697611-AFC1-40AF-807E-C4EB69235F03}" dt="2022-05-02T11:09:57.345" v="15" actId="255"/>
          <ac:spMkLst>
            <pc:docMk/>
            <pc:sldMk cId="151451170" sldId="854"/>
            <ac:spMk id="2" creationId="{00000000-0000-0000-0000-000000000000}"/>
          </ac:spMkLst>
        </pc:spChg>
        <pc:spChg chg="mod">
          <ac:chgData name="Benedicte Craeye" userId="2bff2b60-9087-49ef-a8b9-9dc4d326ef7e" providerId="ADAL" clId="{5E697611-AFC1-40AF-807E-C4EB69235F03}" dt="2022-05-02T11:11:37.165" v="297" actId="20577"/>
          <ac:spMkLst>
            <pc:docMk/>
            <pc:sldMk cId="151451170" sldId="854"/>
            <ac:spMk id="3" creationId="{00000000-0000-0000-0000-000000000000}"/>
          </ac:spMkLst>
        </pc:spChg>
        <pc:picChg chg="del">
          <ac:chgData name="Benedicte Craeye" userId="2bff2b60-9087-49ef-a8b9-9dc4d326ef7e" providerId="ADAL" clId="{5E697611-AFC1-40AF-807E-C4EB69235F03}" dt="2022-05-02T11:09:24.388" v="2" actId="478"/>
          <ac:picMkLst>
            <pc:docMk/>
            <pc:sldMk cId="151451170" sldId="854"/>
            <ac:picMk id="5" creationId="{C2B42E57-D9C5-4167-8312-AB0E123237C8}"/>
          </ac:picMkLst>
        </pc:picChg>
      </pc:sldChg>
    </pc:docChg>
  </pc:docChgLst>
  <pc:docChgLst>
    <pc:chgData name="Katia Michaux" userId="S::katia.michaux@vrijclbbro.be::faa03c2b-a6a5-4a8e-969e-719bf1cfaca8" providerId="AD" clId="Web-{6EB8DC5E-30F7-4511-A33A-F5DC29E8F971}"/>
    <pc:docChg chg="addSld delSld modSld sldOrd">
      <pc:chgData name="Katia Michaux" userId="S::katia.michaux@vrijclbbro.be::faa03c2b-a6a5-4a8e-969e-719bf1cfaca8" providerId="AD" clId="Web-{6EB8DC5E-30F7-4511-A33A-F5DC29E8F971}" dt="2022-05-12T18:05:11.804" v="127" actId="20577"/>
      <pc:docMkLst>
        <pc:docMk/>
      </pc:docMkLst>
      <pc:sldChg chg="modSp">
        <pc:chgData name="Katia Michaux" userId="S::katia.michaux@vrijclbbro.be::faa03c2b-a6a5-4a8e-969e-719bf1cfaca8" providerId="AD" clId="Web-{6EB8DC5E-30F7-4511-A33A-F5DC29E8F971}" dt="2022-05-12T17:54:56.166" v="47" actId="20577"/>
        <pc:sldMkLst>
          <pc:docMk/>
          <pc:sldMk cId="2952307273" sldId="272"/>
        </pc:sldMkLst>
        <pc:spChg chg="mod">
          <ac:chgData name="Katia Michaux" userId="S::katia.michaux@vrijclbbro.be::faa03c2b-a6a5-4a8e-969e-719bf1cfaca8" providerId="AD" clId="Web-{6EB8DC5E-30F7-4511-A33A-F5DC29E8F971}" dt="2022-05-12T17:54:32.009" v="39" actId="20577"/>
          <ac:spMkLst>
            <pc:docMk/>
            <pc:sldMk cId="2952307273" sldId="272"/>
            <ac:spMk id="2" creationId="{00000000-0000-0000-0000-000000000000}"/>
          </ac:spMkLst>
        </pc:spChg>
        <pc:spChg chg="mod">
          <ac:chgData name="Katia Michaux" userId="S::katia.michaux@vrijclbbro.be::faa03c2b-a6a5-4a8e-969e-719bf1cfaca8" providerId="AD" clId="Web-{6EB8DC5E-30F7-4511-A33A-F5DC29E8F971}" dt="2022-05-12T17:54:56.166" v="47" actId="20577"/>
          <ac:spMkLst>
            <pc:docMk/>
            <pc:sldMk cId="2952307273" sldId="272"/>
            <ac:spMk id="3" creationId="{00000000-0000-0000-0000-000000000000}"/>
          </ac:spMkLst>
        </pc:spChg>
      </pc:sldChg>
      <pc:sldChg chg="del">
        <pc:chgData name="Katia Michaux" userId="S::katia.michaux@vrijclbbro.be::faa03c2b-a6a5-4a8e-969e-719bf1cfaca8" providerId="AD" clId="Web-{6EB8DC5E-30F7-4511-A33A-F5DC29E8F971}" dt="2022-05-12T18:04:23.585" v="114"/>
        <pc:sldMkLst>
          <pc:docMk/>
          <pc:sldMk cId="3955959460" sldId="482"/>
        </pc:sldMkLst>
      </pc:sldChg>
      <pc:sldChg chg="del">
        <pc:chgData name="Katia Michaux" userId="S::katia.michaux@vrijclbbro.be::faa03c2b-a6a5-4a8e-969e-719bf1cfaca8" providerId="AD" clId="Web-{6EB8DC5E-30F7-4511-A33A-F5DC29E8F971}" dt="2022-05-12T18:04:23.600" v="122"/>
        <pc:sldMkLst>
          <pc:docMk/>
          <pc:sldMk cId="3281331520" sldId="499"/>
        </pc:sldMkLst>
      </pc:sldChg>
      <pc:sldChg chg="modSp">
        <pc:chgData name="Katia Michaux" userId="S::katia.michaux@vrijclbbro.be::faa03c2b-a6a5-4a8e-969e-719bf1cfaca8" providerId="AD" clId="Web-{6EB8DC5E-30F7-4511-A33A-F5DC29E8F971}" dt="2022-05-12T18:03:37.380" v="113" actId="20577"/>
        <pc:sldMkLst>
          <pc:docMk/>
          <pc:sldMk cId="408766796" sldId="662"/>
        </pc:sldMkLst>
        <pc:spChg chg="mod">
          <ac:chgData name="Katia Michaux" userId="S::katia.michaux@vrijclbbro.be::faa03c2b-a6a5-4a8e-969e-719bf1cfaca8" providerId="AD" clId="Web-{6EB8DC5E-30F7-4511-A33A-F5DC29E8F971}" dt="2022-05-12T18:03:37.380" v="113" actId="20577"/>
          <ac:spMkLst>
            <pc:docMk/>
            <pc:sldMk cId="408766796" sldId="662"/>
            <ac:spMk id="6" creationId="{00000000-0000-0000-0000-000000000000}"/>
          </ac:spMkLst>
        </pc:spChg>
      </pc:sldChg>
      <pc:sldChg chg="del">
        <pc:chgData name="Katia Michaux" userId="S::katia.michaux@vrijclbbro.be::faa03c2b-a6a5-4a8e-969e-719bf1cfaca8" providerId="AD" clId="Web-{6EB8DC5E-30F7-4511-A33A-F5DC29E8F971}" dt="2022-05-12T18:04:23.585" v="118"/>
        <pc:sldMkLst>
          <pc:docMk/>
          <pc:sldMk cId="3100188187" sldId="764"/>
        </pc:sldMkLst>
      </pc:sldChg>
      <pc:sldChg chg="del">
        <pc:chgData name="Katia Michaux" userId="S::katia.michaux@vrijclbbro.be::faa03c2b-a6a5-4a8e-969e-719bf1cfaca8" providerId="AD" clId="Web-{6EB8DC5E-30F7-4511-A33A-F5DC29E8F971}" dt="2022-05-12T18:04:23.585" v="117"/>
        <pc:sldMkLst>
          <pc:docMk/>
          <pc:sldMk cId="1623992398" sldId="765"/>
        </pc:sldMkLst>
      </pc:sldChg>
      <pc:sldChg chg="del">
        <pc:chgData name="Katia Michaux" userId="S::katia.michaux@vrijclbbro.be::faa03c2b-a6a5-4a8e-969e-719bf1cfaca8" providerId="AD" clId="Web-{6EB8DC5E-30F7-4511-A33A-F5DC29E8F971}" dt="2022-05-12T17:55:33.261" v="48"/>
        <pc:sldMkLst>
          <pc:docMk/>
          <pc:sldMk cId="2520173682" sldId="829"/>
        </pc:sldMkLst>
      </pc:sldChg>
      <pc:sldChg chg="del">
        <pc:chgData name="Katia Michaux" userId="S::katia.michaux@vrijclbbro.be::faa03c2b-a6a5-4a8e-969e-719bf1cfaca8" providerId="AD" clId="Web-{6EB8DC5E-30F7-4511-A33A-F5DC29E8F971}" dt="2022-05-12T18:04:23.600" v="121"/>
        <pc:sldMkLst>
          <pc:docMk/>
          <pc:sldMk cId="615684114" sldId="835"/>
        </pc:sldMkLst>
      </pc:sldChg>
      <pc:sldChg chg="del">
        <pc:chgData name="Katia Michaux" userId="S::katia.michaux@vrijclbbro.be::faa03c2b-a6a5-4a8e-969e-719bf1cfaca8" providerId="AD" clId="Web-{6EB8DC5E-30F7-4511-A33A-F5DC29E8F971}" dt="2022-05-12T18:04:23.585" v="116"/>
        <pc:sldMkLst>
          <pc:docMk/>
          <pc:sldMk cId="1879031251" sldId="836"/>
        </pc:sldMkLst>
      </pc:sldChg>
      <pc:sldChg chg="del">
        <pc:chgData name="Katia Michaux" userId="S::katia.michaux@vrijclbbro.be::faa03c2b-a6a5-4a8e-969e-719bf1cfaca8" providerId="AD" clId="Web-{6EB8DC5E-30F7-4511-A33A-F5DC29E8F971}" dt="2022-05-12T18:04:23.585" v="115"/>
        <pc:sldMkLst>
          <pc:docMk/>
          <pc:sldMk cId="2206419407" sldId="837"/>
        </pc:sldMkLst>
      </pc:sldChg>
      <pc:sldChg chg="del">
        <pc:chgData name="Katia Michaux" userId="S::katia.michaux@vrijclbbro.be::faa03c2b-a6a5-4a8e-969e-719bf1cfaca8" providerId="AD" clId="Web-{6EB8DC5E-30F7-4511-A33A-F5DC29E8F971}" dt="2022-05-12T18:04:23.600" v="120"/>
        <pc:sldMkLst>
          <pc:docMk/>
          <pc:sldMk cId="2653463421" sldId="839"/>
        </pc:sldMkLst>
      </pc:sldChg>
      <pc:sldChg chg="del">
        <pc:chgData name="Katia Michaux" userId="S::katia.michaux@vrijclbbro.be::faa03c2b-a6a5-4a8e-969e-719bf1cfaca8" providerId="AD" clId="Web-{6EB8DC5E-30F7-4511-A33A-F5DC29E8F971}" dt="2022-05-12T18:04:23.585" v="119"/>
        <pc:sldMkLst>
          <pc:docMk/>
          <pc:sldMk cId="2094685941" sldId="840"/>
        </pc:sldMkLst>
      </pc:sldChg>
      <pc:sldChg chg="ord">
        <pc:chgData name="Katia Michaux" userId="S::katia.michaux@vrijclbbro.be::faa03c2b-a6a5-4a8e-969e-719bf1cfaca8" providerId="AD" clId="Web-{6EB8DC5E-30F7-4511-A33A-F5DC29E8F971}" dt="2022-05-12T17:57:04.122" v="54"/>
        <pc:sldMkLst>
          <pc:docMk/>
          <pc:sldMk cId="437460418" sldId="842"/>
        </pc:sldMkLst>
      </pc:sldChg>
      <pc:sldChg chg="del">
        <pc:chgData name="Katia Michaux" userId="S::katia.michaux@vrijclbbro.be::faa03c2b-a6a5-4a8e-969e-719bf1cfaca8" providerId="AD" clId="Web-{6EB8DC5E-30F7-4511-A33A-F5DC29E8F971}" dt="2022-05-12T17:55:33.261" v="49"/>
        <pc:sldMkLst>
          <pc:docMk/>
          <pc:sldMk cId="3332078122" sldId="845"/>
        </pc:sldMkLst>
      </pc:sldChg>
      <pc:sldChg chg="del">
        <pc:chgData name="Katia Michaux" userId="S::katia.michaux@vrijclbbro.be::faa03c2b-a6a5-4a8e-969e-719bf1cfaca8" providerId="AD" clId="Web-{6EB8DC5E-30F7-4511-A33A-F5DC29E8F971}" dt="2022-05-12T18:04:57.773" v="124"/>
        <pc:sldMkLst>
          <pc:docMk/>
          <pc:sldMk cId="3348270981" sldId="849"/>
        </pc:sldMkLst>
      </pc:sldChg>
      <pc:sldChg chg="del">
        <pc:chgData name="Katia Michaux" userId="S::katia.michaux@vrijclbbro.be::faa03c2b-a6a5-4a8e-969e-719bf1cfaca8" providerId="AD" clId="Web-{6EB8DC5E-30F7-4511-A33A-F5DC29E8F971}" dt="2022-05-12T18:04:50.195" v="123"/>
        <pc:sldMkLst>
          <pc:docMk/>
          <pc:sldMk cId="3186296708" sldId="851"/>
        </pc:sldMkLst>
      </pc:sldChg>
      <pc:sldChg chg="del">
        <pc:chgData name="Katia Michaux" userId="S::katia.michaux@vrijclbbro.be::faa03c2b-a6a5-4a8e-969e-719bf1cfaca8" providerId="AD" clId="Web-{6EB8DC5E-30F7-4511-A33A-F5DC29E8F971}" dt="2022-05-12T17:55:33.261" v="50"/>
        <pc:sldMkLst>
          <pc:docMk/>
          <pc:sldMk cId="257723498" sldId="852"/>
        </pc:sldMkLst>
      </pc:sldChg>
      <pc:sldChg chg="add">
        <pc:chgData name="Katia Michaux" userId="S::katia.michaux@vrijclbbro.be::faa03c2b-a6a5-4a8e-969e-719bf1cfaca8" providerId="AD" clId="Web-{6EB8DC5E-30F7-4511-A33A-F5DC29E8F971}" dt="2022-05-12T17:56:00.871" v="51"/>
        <pc:sldMkLst>
          <pc:docMk/>
          <pc:sldMk cId="3356824875" sldId="855"/>
        </pc:sldMkLst>
      </pc:sldChg>
      <pc:sldChg chg="modSp add">
        <pc:chgData name="Katia Michaux" userId="S::katia.michaux@vrijclbbro.be::faa03c2b-a6a5-4a8e-969e-719bf1cfaca8" providerId="AD" clId="Web-{6EB8DC5E-30F7-4511-A33A-F5DC29E8F971}" dt="2022-05-12T18:01:53.894" v="104" actId="20577"/>
        <pc:sldMkLst>
          <pc:docMk/>
          <pc:sldMk cId="1051980603" sldId="856"/>
        </pc:sldMkLst>
        <pc:spChg chg="mod">
          <ac:chgData name="Katia Michaux" userId="S::katia.michaux@vrijclbbro.be::faa03c2b-a6a5-4a8e-969e-719bf1cfaca8" providerId="AD" clId="Web-{6EB8DC5E-30F7-4511-A33A-F5DC29E8F971}" dt="2022-05-12T18:01:53.894" v="104" actId="20577"/>
          <ac:spMkLst>
            <pc:docMk/>
            <pc:sldMk cId="1051980603" sldId="856"/>
            <ac:spMk id="3" creationId="{00000000-0000-0000-0000-000000000000}"/>
          </ac:spMkLst>
        </pc:spChg>
      </pc:sldChg>
      <pc:sldChg chg="modSp add">
        <pc:chgData name="Katia Michaux" userId="S::katia.michaux@vrijclbbro.be::faa03c2b-a6a5-4a8e-969e-719bf1cfaca8" providerId="AD" clId="Web-{6EB8DC5E-30F7-4511-A33A-F5DC29E8F971}" dt="2022-05-12T18:05:11.804" v="127" actId="20577"/>
        <pc:sldMkLst>
          <pc:docMk/>
          <pc:sldMk cId="3329842841" sldId="857"/>
        </pc:sldMkLst>
        <pc:spChg chg="mod">
          <ac:chgData name="Katia Michaux" userId="S::katia.michaux@vrijclbbro.be::faa03c2b-a6a5-4a8e-969e-719bf1cfaca8" providerId="AD" clId="Web-{6EB8DC5E-30F7-4511-A33A-F5DC29E8F971}" dt="2022-05-12T18:05:11.804" v="127" actId="20577"/>
          <ac:spMkLst>
            <pc:docMk/>
            <pc:sldMk cId="3329842841" sldId="857"/>
            <ac:spMk id="2" creationId="{00000000-0000-0000-0000-000000000000}"/>
          </ac:spMkLst>
        </pc:spChg>
      </pc:sldChg>
      <pc:sldChg chg="modSp add replId">
        <pc:chgData name="Katia Michaux" userId="S::katia.michaux@vrijclbbro.be::faa03c2b-a6a5-4a8e-969e-719bf1cfaca8" providerId="AD" clId="Web-{6EB8DC5E-30F7-4511-A33A-F5DC29E8F971}" dt="2022-05-12T18:00:56.783" v="76" actId="20577"/>
        <pc:sldMkLst>
          <pc:docMk/>
          <pc:sldMk cId="2986980380" sldId="858"/>
        </pc:sldMkLst>
        <pc:spChg chg="mod">
          <ac:chgData name="Katia Michaux" userId="S::katia.michaux@vrijclbbro.be::faa03c2b-a6a5-4a8e-969e-719bf1cfaca8" providerId="AD" clId="Web-{6EB8DC5E-30F7-4511-A33A-F5DC29E8F971}" dt="2022-05-12T17:59:15.656" v="66" actId="20577"/>
          <ac:spMkLst>
            <pc:docMk/>
            <pc:sldMk cId="2986980380" sldId="858"/>
            <ac:spMk id="2" creationId="{00000000-0000-0000-0000-000000000000}"/>
          </ac:spMkLst>
        </pc:spChg>
        <pc:spChg chg="mod">
          <ac:chgData name="Katia Michaux" userId="S::katia.michaux@vrijclbbro.be::faa03c2b-a6a5-4a8e-969e-719bf1cfaca8" providerId="AD" clId="Web-{6EB8DC5E-30F7-4511-A33A-F5DC29E8F971}" dt="2022-05-12T18:00:56.783" v="76" actId="20577"/>
          <ac:spMkLst>
            <pc:docMk/>
            <pc:sldMk cId="2986980380" sldId="858"/>
            <ac:spMk id="3" creationId="{00000000-0000-0000-0000-000000000000}"/>
          </ac:spMkLst>
        </pc:spChg>
      </pc:sldChg>
    </pc:docChg>
  </pc:docChgLst>
  <pc:docChgLst>
    <pc:chgData name="Benedicte Craeye" userId="S::benedicte.craeye@vrijclbbro.be::2bff2b60-9087-49ef-a8b9-9dc4d326ef7e" providerId="AD" clId="Web-{A0D88667-E97E-4FC8-8B6B-0987141F04F5}"/>
    <pc:docChg chg="addSld modSld sldOrd">
      <pc:chgData name="Benedicte Craeye" userId="S::benedicte.craeye@vrijclbbro.be::2bff2b60-9087-49ef-a8b9-9dc4d326ef7e" providerId="AD" clId="Web-{A0D88667-E97E-4FC8-8B6B-0987141F04F5}" dt="2022-05-02T11:07:25.289" v="60"/>
      <pc:docMkLst>
        <pc:docMk/>
      </pc:docMkLst>
      <pc:sldChg chg="delSp delAnim">
        <pc:chgData name="Benedicte Craeye" userId="S::benedicte.craeye@vrijclbbro.be::2bff2b60-9087-49ef-a8b9-9dc4d326ef7e" providerId="AD" clId="Web-{A0D88667-E97E-4FC8-8B6B-0987141F04F5}" dt="2022-05-02T10:43:59.627" v="22"/>
        <pc:sldMkLst>
          <pc:docMk/>
          <pc:sldMk cId="222026265" sldId="296"/>
        </pc:sldMkLst>
        <pc:picChg chg="del">
          <ac:chgData name="Benedicte Craeye" userId="S::benedicte.craeye@vrijclbbro.be::2bff2b60-9087-49ef-a8b9-9dc4d326ef7e" providerId="AD" clId="Web-{A0D88667-E97E-4FC8-8B6B-0987141F04F5}" dt="2022-05-02T10:43:59.627" v="22"/>
          <ac:picMkLst>
            <pc:docMk/>
            <pc:sldMk cId="222026265" sldId="296"/>
            <ac:picMk id="8" creationId="{B52C7F55-9F23-46A6-8584-6D76CB9BBD4A}"/>
          </ac:picMkLst>
        </pc:picChg>
        <pc:picChg chg="del">
          <ac:chgData name="Benedicte Craeye" userId="S::benedicte.craeye@vrijclbbro.be::2bff2b60-9087-49ef-a8b9-9dc4d326ef7e" providerId="AD" clId="Web-{A0D88667-E97E-4FC8-8B6B-0987141F04F5}" dt="2022-05-02T10:43:50.158" v="18"/>
          <ac:picMkLst>
            <pc:docMk/>
            <pc:sldMk cId="222026265" sldId="296"/>
            <ac:picMk id="9" creationId="{10FE8976-52AD-4647-8EFF-70814C9D1A7E}"/>
          </ac:picMkLst>
        </pc:picChg>
        <pc:picChg chg="del">
          <ac:chgData name="Benedicte Craeye" userId="S::benedicte.craeye@vrijclbbro.be::2bff2b60-9087-49ef-a8b9-9dc4d326ef7e" providerId="AD" clId="Web-{A0D88667-E97E-4FC8-8B6B-0987141F04F5}" dt="2022-05-02T10:43:56.971" v="21"/>
          <ac:picMkLst>
            <pc:docMk/>
            <pc:sldMk cId="222026265" sldId="296"/>
            <ac:picMk id="10" creationId="{85590D71-19ED-49BB-BD88-1D4B9DF0FEFA}"/>
          </ac:picMkLst>
        </pc:picChg>
        <pc:picChg chg="del">
          <ac:chgData name="Benedicte Craeye" userId="S::benedicte.craeye@vrijclbbro.be::2bff2b60-9087-49ef-a8b9-9dc4d326ef7e" providerId="AD" clId="Web-{A0D88667-E97E-4FC8-8B6B-0987141F04F5}" dt="2022-05-02T10:43:52.002" v="19"/>
          <ac:picMkLst>
            <pc:docMk/>
            <pc:sldMk cId="222026265" sldId="296"/>
            <ac:picMk id="11" creationId="{1A61E0A4-0A74-44B2-A106-A4B1F92FF539}"/>
          </ac:picMkLst>
        </pc:picChg>
        <pc:picChg chg="del">
          <ac:chgData name="Benedicte Craeye" userId="S::benedicte.craeye@vrijclbbro.be::2bff2b60-9087-49ef-a8b9-9dc4d326ef7e" providerId="AD" clId="Web-{A0D88667-E97E-4FC8-8B6B-0987141F04F5}" dt="2022-05-02T10:43:54.018" v="20"/>
          <ac:picMkLst>
            <pc:docMk/>
            <pc:sldMk cId="222026265" sldId="296"/>
            <ac:picMk id="12" creationId="{7878A452-DC7F-494F-870C-AEB055925F2C}"/>
          </ac:picMkLst>
        </pc:picChg>
      </pc:sldChg>
      <pc:sldChg chg="delSp delAnim">
        <pc:chgData name="Benedicte Craeye" userId="S::benedicte.craeye@vrijclbbro.be::2bff2b60-9087-49ef-a8b9-9dc4d326ef7e" providerId="AD" clId="Web-{A0D88667-E97E-4FC8-8B6B-0987141F04F5}" dt="2022-05-02T10:44:34.987" v="28"/>
        <pc:sldMkLst>
          <pc:docMk/>
          <pc:sldMk cId="3109672452" sldId="318"/>
        </pc:sldMkLst>
        <pc:picChg chg="del">
          <ac:chgData name="Benedicte Craeye" userId="S::benedicte.craeye@vrijclbbro.be::2bff2b60-9087-49ef-a8b9-9dc4d326ef7e" providerId="AD" clId="Web-{A0D88667-E97E-4FC8-8B6B-0987141F04F5}" dt="2022-05-02T10:44:34.987" v="28"/>
          <ac:picMkLst>
            <pc:docMk/>
            <pc:sldMk cId="3109672452" sldId="318"/>
            <ac:picMk id="4" creationId="{034A936E-208A-4312-911A-4E93A6AEBD70}"/>
          </ac:picMkLst>
        </pc:picChg>
      </pc:sldChg>
      <pc:sldChg chg="delSp delAnim">
        <pc:chgData name="Benedicte Craeye" userId="S::benedicte.craeye@vrijclbbro.be::2bff2b60-9087-49ef-a8b9-9dc4d326ef7e" providerId="AD" clId="Web-{A0D88667-E97E-4FC8-8B6B-0987141F04F5}" dt="2022-05-02T10:44:48.550" v="30"/>
        <pc:sldMkLst>
          <pc:docMk/>
          <pc:sldMk cId="2930193720" sldId="320"/>
        </pc:sldMkLst>
        <pc:picChg chg="del">
          <ac:chgData name="Benedicte Craeye" userId="S::benedicte.craeye@vrijclbbro.be::2bff2b60-9087-49ef-a8b9-9dc4d326ef7e" providerId="AD" clId="Web-{A0D88667-E97E-4FC8-8B6B-0987141F04F5}" dt="2022-05-02T10:44:48.550" v="30"/>
          <ac:picMkLst>
            <pc:docMk/>
            <pc:sldMk cId="2930193720" sldId="320"/>
            <ac:picMk id="2" creationId="{B3D51F48-528F-415A-9080-5412F4E00611}"/>
          </ac:picMkLst>
        </pc:picChg>
        <pc:picChg chg="del">
          <ac:chgData name="Benedicte Craeye" userId="S::benedicte.craeye@vrijclbbro.be::2bff2b60-9087-49ef-a8b9-9dc4d326ef7e" providerId="AD" clId="Web-{A0D88667-E97E-4FC8-8B6B-0987141F04F5}" dt="2022-05-02T10:44:40.144" v="29"/>
          <ac:picMkLst>
            <pc:docMk/>
            <pc:sldMk cId="2930193720" sldId="320"/>
            <ac:picMk id="6" creationId="{1A4CA63E-7CB0-45D6-80C9-D08ACB30CDB2}"/>
          </ac:picMkLst>
        </pc:picChg>
      </pc:sldChg>
      <pc:sldChg chg="delSp delAnim">
        <pc:chgData name="Benedicte Craeye" userId="S::benedicte.craeye@vrijclbbro.be::2bff2b60-9087-49ef-a8b9-9dc4d326ef7e" providerId="AD" clId="Web-{A0D88667-E97E-4FC8-8B6B-0987141F04F5}" dt="2022-05-02T10:45:08.347" v="34"/>
        <pc:sldMkLst>
          <pc:docMk/>
          <pc:sldMk cId="2885335524" sldId="321"/>
        </pc:sldMkLst>
        <pc:picChg chg="del">
          <ac:chgData name="Benedicte Craeye" userId="S::benedicte.craeye@vrijclbbro.be::2bff2b60-9087-49ef-a8b9-9dc4d326ef7e" providerId="AD" clId="Web-{A0D88667-E97E-4FC8-8B6B-0987141F04F5}" dt="2022-05-02T10:44:54.597" v="31"/>
          <ac:picMkLst>
            <pc:docMk/>
            <pc:sldMk cId="2885335524" sldId="321"/>
            <ac:picMk id="12" creationId="{B583F0A6-4F7B-40D4-B682-F02F66015076}"/>
          </ac:picMkLst>
        </pc:picChg>
        <pc:picChg chg="del">
          <ac:chgData name="Benedicte Craeye" userId="S::benedicte.craeye@vrijclbbro.be::2bff2b60-9087-49ef-a8b9-9dc4d326ef7e" providerId="AD" clId="Web-{A0D88667-E97E-4FC8-8B6B-0987141F04F5}" dt="2022-05-02T10:45:03.988" v="32"/>
          <ac:picMkLst>
            <pc:docMk/>
            <pc:sldMk cId="2885335524" sldId="321"/>
            <ac:picMk id="16" creationId="{B6B6DDFF-7100-4A2C-BFAE-FDAEBEC1F3CA}"/>
          </ac:picMkLst>
        </pc:picChg>
        <pc:picChg chg="del">
          <ac:chgData name="Benedicte Craeye" userId="S::benedicte.craeye@vrijclbbro.be::2bff2b60-9087-49ef-a8b9-9dc4d326ef7e" providerId="AD" clId="Web-{A0D88667-E97E-4FC8-8B6B-0987141F04F5}" dt="2022-05-02T10:45:06.238" v="33"/>
          <ac:picMkLst>
            <pc:docMk/>
            <pc:sldMk cId="2885335524" sldId="321"/>
            <ac:picMk id="17" creationId="{7562C469-3E3A-436B-9A66-6408CCF15512}"/>
          </ac:picMkLst>
        </pc:picChg>
        <pc:picChg chg="del">
          <ac:chgData name="Benedicte Craeye" userId="S::benedicte.craeye@vrijclbbro.be::2bff2b60-9087-49ef-a8b9-9dc4d326ef7e" providerId="AD" clId="Web-{A0D88667-E97E-4FC8-8B6B-0987141F04F5}" dt="2022-05-02T10:45:08.347" v="34"/>
          <ac:picMkLst>
            <pc:docMk/>
            <pc:sldMk cId="2885335524" sldId="321"/>
            <ac:picMk id="23" creationId="{51A5CCB4-AA34-487F-9BCC-0E8CCBCA88C5}"/>
          </ac:picMkLst>
        </pc:picChg>
      </pc:sldChg>
      <pc:sldChg chg="delSp delAnim">
        <pc:chgData name="Benedicte Craeye" userId="S::benedicte.craeye@vrijclbbro.be::2bff2b60-9087-49ef-a8b9-9dc4d326ef7e" providerId="AD" clId="Web-{A0D88667-E97E-4FC8-8B6B-0987141F04F5}" dt="2022-05-02T10:43:45.783" v="17"/>
        <pc:sldMkLst>
          <pc:docMk/>
          <pc:sldMk cId="3207647120" sldId="347"/>
        </pc:sldMkLst>
        <pc:picChg chg="del">
          <ac:chgData name="Benedicte Craeye" userId="S::benedicte.craeye@vrijclbbro.be::2bff2b60-9087-49ef-a8b9-9dc4d326ef7e" providerId="AD" clId="Web-{A0D88667-E97E-4FC8-8B6B-0987141F04F5}" dt="2022-05-02T10:43:30.689" v="15"/>
          <ac:picMkLst>
            <pc:docMk/>
            <pc:sldMk cId="3207647120" sldId="347"/>
            <ac:picMk id="9" creationId="{81755C92-335C-4091-A7CA-14D052582216}"/>
          </ac:picMkLst>
        </pc:picChg>
        <pc:picChg chg="del">
          <ac:chgData name="Benedicte Craeye" userId="S::benedicte.craeye@vrijclbbro.be::2bff2b60-9087-49ef-a8b9-9dc4d326ef7e" providerId="AD" clId="Web-{A0D88667-E97E-4FC8-8B6B-0987141F04F5}" dt="2022-05-02T10:43:32.642" v="16"/>
          <ac:picMkLst>
            <pc:docMk/>
            <pc:sldMk cId="3207647120" sldId="347"/>
            <ac:picMk id="10" creationId="{4DAEBFCF-2CBC-458F-9C50-CFFF2E7E8B8F}"/>
          </ac:picMkLst>
        </pc:picChg>
        <pc:picChg chg="del">
          <ac:chgData name="Benedicte Craeye" userId="S::benedicte.craeye@vrijclbbro.be::2bff2b60-9087-49ef-a8b9-9dc4d326ef7e" providerId="AD" clId="Web-{A0D88667-E97E-4FC8-8B6B-0987141F04F5}" dt="2022-05-02T10:43:45.783" v="17"/>
          <ac:picMkLst>
            <pc:docMk/>
            <pc:sldMk cId="3207647120" sldId="347"/>
            <ac:picMk id="11" creationId="{AD9786B8-58B0-481E-8490-A20F558809D4}"/>
          </ac:picMkLst>
        </pc:picChg>
      </pc:sldChg>
      <pc:sldChg chg="delSp delAnim">
        <pc:chgData name="Benedicte Craeye" userId="S::benedicte.craeye@vrijclbbro.be::2bff2b60-9087-49ef-a8b9-9dc4d326ef7e" providerId="AD" clId="Web-{A0D88667-E97E-4FC8-8B6B-0987141F04F5}" dt="2022-05-02T10:47:48.226" v="58"/>
        <pc:sldMkLst>
          <pc:docMk/>
          <pc:sldMk cId="3955959460" sldId="482"/>
        </pc:sldMkLst>
        <pc:picChg chg="del">
          <ac:chgData name="Benedicte Craeye" userId="S::benedicte.craeye@vrijclbbro.be::2bff2b60-9087-49ef-a8b9-9dc4d326ef7e" providerId="AD" clId="Web-{A0D88667-E97E-4FC8-8B6B-0987141F04F5}" dt="2022-05-02T10:47:37.335" v="55"/>
          <ac:picMkLst>
            <pc:docMk/>
            <pc:sldMk cId="3955959460" sldId="482"/>
            <ac:picMk id="3" creationId="{D2297DC4-E02B-429F-B7DC-CC9BA6A8301A}"/>
          </ac:picMkLst>
        </pc:picChg>
        <pc:picChg chg="del">
          <ac:chgData name="Benedicte Craeye" userId="S::benedicte.craeye@vrijclbbro.be::2bff2b60-9087-49ef-a8b9-9dc4d326ef7e" providerId="AD" clId="Web-{A0D88667-E97E-4FC8-8B6B-0987141F04F5}" dt="2022-05-02T10:47:39.397" v="56"/>
          <ac:picMkLst>
            <pc:docMk/>
            <pc:sldMk cId="3955959460" sldId="482"/>
            <ac:picMk id="5" creationId="{B8542C5A-0AE4-4444-8CAB-EE23AC3C2E82}"/>
          </ac:picMkLst>
        </pc:picChg>
        <pc:picChg chg="del">
          <ac:chgData name="Benedicte Craeye" userId="S::benedicte.craeye@vrijclbbro.be::2bff2b60-9087-49ef-a8b9-9dc4d326ef7e" providerId="AD" clId="Web-{A0D88667-E97E-4FC8-8B6B-0987141F04F5}" dt="2022-05-02T10:47:41.132" v="57"/>
          <ac:picMkLst>
            <pc:docMk/>
            <pc:sldMk cId="3955959460" sldId="482"/>
            <ac:picMk id="6" creationId="{7DC40804-8940-40F1-9BA6-23C2CE5C85B8}"/>
          </ac:picMkLst>
        </pc:picChg>
        <pc:picChg chg="del">
          <ac:chgData name="Benedicte Craeye" userId="S::benedicte.craeye@vrijclbbro.be::2bff2b60-9087-49ef-a8b9-9dc4d326ef7e" providerId="AD" clId="Web-{A0D88667-E97E-4FC8-8B6B-0987141F04F5}" dt="2022-05-02T10:47:48.226" v="58"/>
          <ac:picMkLst>
            <pc:docMk/>
            <pc:sldMk cId="3955959460" sldId="482"/>
            <ac:picMk id="7" creationId="{059B9A81-947E-46C4-9206-4B6C6B91EEBC}"/>
          </ac:picMkLst>
        </pc:picChg>
      </pc:sldChg>
      <pc:sldChg chg="delSp delAnim">
        <pc:chgData name="Benedicte Craeye" userId="S::benedicte.craeye@vrijclbbro.be::2bff2b60-9087-49ef-a8b9-9dc4d326ef7e" providerId="AD" clId="Web-{A0D88667-E97E-4FC8-8B6B-0987141F04F5}" dt="2022-05-02T10:43:06.688" v="11"/>
        <pc:sldMkLst>
          <pc:docMk/>
          <pc:sldMk cId="1582217705" sldId="488"/>
        </pc:sldMkLst>
        <pc:picChg chg="del">
          <ac:chgData name="Benedicte Craeye" userId="S::benedicte.craeye@vrijclbbro.be::2bff2b60-9087-49ef-a8b9-9dc4d326ef7e" providerId="AD" clId="Web-{A0D88667-E97E-4FC8-8B6B-0987141F04F5}" dt="2022-05-02T10:43:06.688" v="11"/>
          <ac:picMkLst>
            <pc:docMk/>
            <pc:sldMk cId="1582217705" sldId="488"/>
            <ac:picMk id="8" creationId="{EB801905-881E-40FF-83F8-ACE5266AE886}"/>
          </ac:picMkLst>
        </pc:picChg>
      </pc:sldChg>
      <pc:sldChg chg="delSp delAnim">
        <pc:chgData name="Benedicte Craeye" userId="S::benedicte.craeye@vrijclbbro.be::2bff2b60-9087-49ef-a8b9-9dc4d326ef7e" providerId="AD" clId="Web-{A0D88667-E97E-4FC8-8B6B-0987141F04F5}" dt="2022-05-02T10:43:21.642" v="14"/>
        <pc:sldMkLst>
          <pc:docMk/>
          <pc:sldMk cId="2075314258" sldId="490"/>
        </pc:sldMkLst>
        <pc:picChg chg="del">
          <ac:chgData name="Benedicte Craeye" userId="S::benedicte.craeye@vrijclbbro.be::2bff2b60-9087-49ef-a8b9-9dc4d326ef7e" providerId="AD" clId="Web-{A0D88667-E97E-4FC8-8B6B-0987141F04F5}" dt="2022-05-02T10:43:19.095" v="13"/>
          <ac:picMkLst>
            <pc:docMk/>
            <pc:sldMk cId="2075314258" sldId="490"/>
            <ac:picMk id="3" creationId="{2C1F5930-78CC-43B3-99BB-000C856E0AE1}"/>
          </ac:picMkLst>
        </pc:picChg>
        <pc:picChg chg="del">
          <ac:chgData name="Benedicte Craeye" userId="S::benedicte.craeye@vrijclbbro.be::2bff2b60-9087-49ef-a8b9-9dc4d326ef7e" providerId="AD" clId="Web-{A0D88667-E97E-4FC8-8B6B-0987141F04F5}" dt="2022-05-02T10:43:21.642" v="14"/>
          <ac:picMkLst>
            <pc:docMk/>
            <pc:sldMk cId="2075314258" sldId="490"/>
            <ac:picMk id="5" creationId="{B91D138A-1E88-474B-AE5F-79525E032015}"/>
          </ac:picMkLst>
        </pc:picChg>
      </pc:sldChg>
      <pc:sldChg chg="delSp delAnim">
        <pc:chgData name="Benedicte Craeye" userId="S::benedicte.craeye@vrijclbbro.be::2bff2b60-9087-49ef-a8b9-9dc4d326ef7e" providerId="AD" clId="Web-{A0D88667-E97E-4FC8-8B6B-0987141F04F5}" dt="2022-05-02T10:45:52.004" v="40"/>
        <pc:sldMkLst>
          <pc:docMk/>
          <pc:sldMk cId="1390494213" sldId="492"/>
        </pc:sldMkLst>
        <pc:picChg chg="del">
          <ac:chgData name="Benedicte Craeye" userId="S::benedicte.craeye@vrijclbbro.be::2bff2b60-9087-49ef-a8b9-9dc4d326ef7e" providerId="AD" clId="Web-{A0D88667-E97E-4FC8-8B6B-0987141F04F5}" dt="2022-05-02T10:45:47.129" v="38"/>
          <ac:picMkLst>
            <pc:docMk/>
            <pc:sldMk cId="1390494213" sldId="492"/>
            <ac:picMk id="4" creationId="{30C20D2A-D587-46E4-8244-2358C2B9D9C9}"/>
          </ac:picMkLst>
        </pc:picChg>
        <pc:picChg chg="del">
          <ac:chgData name="Benedicte Craeye" userId="S::benedicte.craeye@vrijclbbro.be::2bff2b60-9087-49ef-a8b9-9dc4d326ef7e" providerId="AD" clId="Web-{A0D88667-E97E-4FC8-8B6B-0987141F04F5}" dt="2022-05-02T10:45:49.832" v="39"/>
          <ac:picMkLst>
            <pc:docMk/>
            <pc:sldMk cId="1390494213" sldId="492"/>
            <ac:picMk id="5" creationId="{DDF563B1-774A-4778-822A-4CF82D42EB6B}"/>
          </ac:picMkLst>
        </pc:picChg>
        <pc:picChg chg="del">
          <ac:chgData name="Benedicte Craeye" userId="S::benedicte.craeye@vrijclbbro.be::2bff2b60-9087-49ef-a8b9-9dc4d326ef7e" providerId="AD" clId="Web-{A0D88667-E97E-4FC8-8B6B-0987141F04F5}" dt="2022-05-02T10:45:52.004" v="40"/>
          <ac:picMkLst>
            <pc:docMk/>
            <pc:sldMk cId="1390494213" sldId="492"/>
            <ac:picMk id="6" creationId="{1CAF3359-11CA-4045-A02C-DC3DDE1F0DF1}"/>
          </ac:picMkLst>
        </pc:picChg>
      </pc:sldChg>
      <pc:sldChg chg="delSp delAnim">
        <pc:chgData name="Benedicte Craeye" userId="S::benedicte.craeye@vrijclbbro.be::2bff2b60-9087-49ef-a8b9-9dc4d326ef7e" providerId="AD" clId="Web-{A0D88667-E97E-4FC8-8B6B-0987141F04F5}" dt="2022-05-02T10:45:58.536" v="41"/>
        <pc:sldMkLst>
          <pc:docMk/>
          <pc:sldMk cId="188184667" sldId="493"/>
        </pc:sldMkLst>
        <pc:picChg chg="del">
          <ac:chgData name="Benedicte Craeye" userId="S::benedicte.craeye@vrijclbbro.be::2bff2b60-9087-49ef-a8b9-9dc4d326ef7e" providerId="AD" clId="Web-{A0D88667-E97E-4FC8-8B6B-0987141F04F5}" dt="2022-05-02T10:45:58.536" v="41"/>
          <ac:picMkLst>
            <pc:docMk/>
            <pc:sldMk cId="188184667" sldId="493"/>
            <ac:picMk id="5" creationId="{E06DD289-98ED-42B5-887B-DFF6C61A0809}"/>
          </ac:picMkLst>
        </pc:picChg>
      </pc:sldChg>
      <pc:sldChg chg="delSp delAnim">
        <pc:chgData name="Benedicte Craeye" userId="S::benedicte.craeye@vrijclbbro.be::2bff2b60-9087-49ef-a8b9-9dc4d326ef7e" providerId="AD" clId="Web-{A0D88667-E97E-4FC8-8B6B-0987141F04F5}" dt="2022-05-02T10:46:10.817" v="46"/>
        <pc:sldMkLst>
          <pc:docMk/>
          <pc:sldMk cId="1743656751" sldId="494"/>
        </pc:sldMkLst>
        <pc:picChg chg="del">
          <ac:chgData name="Benedicte Craeye" userId="S::benedicte.craeye@vrijclbbro.be::2bff2b60-9087-49ef-a8b9-9dc4d326ef7e" providerId="AD" clId="Web-{A0D88667-E97E-4FC8-8B6B-0987141F04F5}" dt="2022-05-02T10:46:03.583" v="42"/>
          <ac:picMkLst>
            <pc:docMk/>
            <pc:sldMk cId="1743656751" sldId="494"/>
            <ac:picMk id="4" creationId="{626AE981-7A1C-4C53-BABD-8CACA92449DB}"/>
          </ac:picMkLst>
        </pc:picChg>
        <pc:picChg chg="del">
          <ac:chgData name="Benedicte Craeye" userId="S::benedicte.craeye@vrijclbbro.be::2bff2b60-9087-49ef-a8b9-9dc4d326ef7e" providerId="AD" clId="Web-{A0D88667-E97E-4FC8-8B6B-0987141F04F5}" dt="2022-05-02T10:46:10.817" v="46"/>
          <ac:picMkLst>
            <pc:docMk/>
            <pc:sldMk cId="1743656751" sldId="494"/>
            <ac:picMk id="5" creationId="{85C7694A-E73E-43E7-87C0-E1DB3F86E247}"/>
          </ac:picMkLst>
        </pc:picChg>
        <pc:picChg chg="del">
          <ac:chgData name="Benedicte Craeye" userId="S::benedicte.craeye@vrijclbbro.be::2bff2b60-9087-49ef-a8b9-9dc4d326ef7e" providerId="AD" clId="Web-{A0D88667-E97E-4FC8-8B6B-0987141F04F5}" dt="2022-05-02T10:46:05.583" v="43"/>
          <ac:picMkLst>
            <pc:docMk/>
            <pc:sldMk cId="1743656751" sldId="494"/>
            <ac:picMk id="6" creationId="{A6040890-1EA4-4683-B38E-148731E4EBC0}"/>
          </ac:picMkLst>
        </pc:picChg>
        <pc:picChg chg="del">
          <ac:chgData name="Benedicte Craeye" userId="S::benedicte.craeye@vrijclbbro.be::2bff2b60-9087-49ef-a8b9-9dc4d326ef7e" providerId="AD" clId="Web-{A0D88667-E97E-4FC8-8B6B-0987141F04F5}" dt="2022-05-02T10:46:07.286" v="44"/>
          <ac:picMkLst>
            <pc:docMk/>
            <pc:sldMk cId="1743656751" sldId="494"/>
            <ac:picMk id="7" creationId="{F3603166-988D-4279-B7E3-564FA84339A1}"/>
          </ac:picMkLst>
        </pc:picChg>
        <pc:picChg chg="del">
          <ac:chgData name="Benedicte Craeye" userId="S::benedicte.craeye@vrijclbbro.be::2bff2b60-9087-49ef-a8b9-9dc4d326ef7e" providerId="AD" clId="Web-{A0D88667-E97E-4FC8-8B6B-0987141F04F5}" dt="2022-05-02T10:46:09.020" v="45"/>
          <ac:picMkLst>
            <pc:docMk/>
            <pc:sldMk cId="1743656751" sldId="494"/>
            <ac:picMk id="8" creationId="{DD306451-22CF-45E1-B150-CCDCFE75F324}"/>
          </ac:picMkLst>
        </pc:picChg>
      </pc:sldChg>
      <pc:sldChg chg="delSp delAnim">
        <pc:chgData name="Benedicte Craeye" userId="S::benedicte.craeye@vrijclbbro.be::2bff2b60-9087-49ef-a8b9-9dc4d326ef7e" providerId="AD" clId="Web-{A0D88667-E97E-4FC8-8B6B-0987141F04F5}" dt="2022-05-02T10:45:37.582" v="37"/>
        <pc:sldMkLst>
          <pc:docMk/>
          <pc:sldMk cId="1535707437" sldId="496"/>
        </pc:sldMkLst>
        <pc:picChg chg="del">
          <ac:chgData name="Benedicte Craeye" userId="S::benedicte.craeye@vrijclbbro.be::2bff2b60-9087-49ef-a8b9-9dc4d326ef7e" providerId="AD" clId="Web-{A0D88667-E97E-4FC8-8B6B-0987141F04F5}" dt="2022-05-02T10:45:33.863" v="36"/>
          <ac:picMkLst>
            <pc:docMk/>
            <pc:sldMk cId="1535707437" sldId="496"/>
            <ac:picMk id="4" creationId="{2DEC282D-AB93-437A-86B0-215A88139C68}"/>
          </ac:picMkLst>
        </pc:picChg>
        <pc:picChg chg="del">
          <ac:chgData name="Benedicte Craeye" userId="S::benedicte.craeye@vrijclbbro.be::2bff2b60-9087-49ef-a8b9-9dc4d326ef7e" providerId="AD" clId="Web-{A0D88667-E97E-4FC8-8B6B-0987141F04F5}" dt="2022-05-02T10:45:31.645" v="35"/>
          <ac:picMkLst>
            <pc:docMk/>
            <pc:sldMk cId="1535707437" sldId="496"/>
            <ac:picMk id="7" creationId="{1A1E8720-CC9D-4BDD-B943-197C9381F388}"/>
          </ac:picMkLst>
        </pc:picChg>
        <pc:picChg chg="del">
          <ac:chgData name="Benedicte Craeye" userId="S::benedicte.craeye@vrijclbbro.be::2bff2b60-9087-49ef-a8b9-9dc4d326ef7e" providerId="AD" clId="Web-{A0D88667-E97E-4FC8-8B6B-0987141F04F5}" dt="2022-05-02T10:45:37.582" v="37"/>
          <ac:picMkLst>
            <pc:docMk/>
            <pc:sldMk cId="1535707437" sldId="496"/>
            <ac:picMk id="8" creationId="{680EED60-98F5-4E1C-85B7-FB64FC0B791A}"/>
          </ac:picMkLst>
        </pc:picChg>
      </pc:sldChg>
      <pc:sldChg chg="delSp delAnim">
        <pc:chgData name="Benedicte Craeye" userId="S::benedicte.craeye@vrijclbbro.be::2bff2b60-9087-49ef-a8b9-9dc4d326ef7e" providerId="AD" clId="Web-{A0D88667-E97E-4FC8-8B6B-0987141F04F5}" dt="2022-05-02T10:43:13.907" v="12"/>
        <pc:sldMkLst>
          <pc:docMk/>
          <pc:sldMk cId="3714520918" sldId="508"/>
        </pc:sldMkLst>
        <pc:picChg chg="del">
          <ac:chgData name="Benedicte Craeye" userId="S::benedicte.craeye@vrijclbbro.be::2bff2b60-9087-49ef-a8b9-9dc4d326ef7e" providerId="AD" clId="Web-{A0D88667-E97E-4FC8-8B6B-0987141F04F5}" dt="2022-05-02T10:43:13.907" v="12"/>
          <ac:picMkLst>
            <pc:docMk/>
            <pc:sldMk cId="3714520918" sldId="508"/>
            <ac:picMk id="9" creationId="{AB93B4B5-6DEA-427B-BE0D-85B88C2990EA}"/>
          </ac:picMkLst>
        </pc:picChg>
      </pc:sldChg>
      <pc:sldChg chg="delSp delAnim">
        <pc:chgData name="Benedicte Craeye" userId="S::benedicte.craeye@vrijclbbro.be::2bff2b60-9087-49ef-a8b9-9dc4d326ef7e" providerId="AD" clId="Web-{A0D88667-E97E-4FC8-8B6B-0987141F04F5}" dt="2022-05-02T10:44:23.409" v="27"/>
        <pc:sldMkLst>
          <pc:docMk/>
          <pc:sldMk cId="281477666" sldId="509"/>
        </pc:sldMkLst>
        <pc:picChg chg="del">
          <ac:chgData name="Benedicte Craeye" userId="S::benedicte.craeye@vrijclbbro.be::2bff2b60-9087-49ef-a8b9-9dc4d326ef7e" providerId="AD" clId="Web-{A0D88667-E97E-4FC8-8B6B-0987141F04F5}" dt="2022-05-02T10:44:21.753" v="26"/>
          <ac:picMkLst>
            <pc:docMk/>
            <pc:sldMk cId="281477666" sldId="509"/>
            <ac:picMk id="4" creationId="{43D0323D-555C-4FF9-888A-73F700C1D643}"/>
          </ac:picMkLst>
        </pc:picChg>
        <pc:picChg chg="del">
          <ac:chgData name="Benedicte Craeye" userId="S::benedicte.craeye@vrijclbbro.be::2bff2b60-9087-49ef-a8b9-9dc4d326ef7e" providerId="AD" clId="Web-{A0D88667-E97E-4FC8-8B6B-0987141F04F5}" dt="2022-05-02T10:44:23.409" v="27"/>
          <ac:picMkLst>
            <pc:docMk/>
            <pc:sldMk cId="281477666" sldId="509"/>
            <ac:picMk id="6" creationId="{8A106ECC-C5C8-4EF4-8AB2-385CD1398136}"/>
          </ac:picMkLst>
        </pc:picChg>
      </pc:sldChg>
      <pc:sldChg chg="delSp delAnim">
        <pc:chgData name="Benedicte Craeye" userId="S::benedicte.craeye@vrijclbbro.be::2bff2b60-9087-49ef-a8b9-9dc4d326ef7e" providerId="AD" clId="Web-{A0D88667-E97E-4FC8-8B6B-0987141F04F5}" dt="2022-05-02T10:46:45.818" v="53"/>
        <pc:sldMkLst>
          <pc:docMk/>
          <pc:sldMk cId="832835853" sldId="661"/>
        </pc:sldMkLst>
        <pc:picChg chg="del">
          <ac:chgData name="Benedicte Craeye" userId="S::benedicte.craeye@vrijclbbro.be::2bff2b60-9087-49ef-a8b9-9dc4d326ef7e" providerId="AD" clId="Web-{A0D88667-E97E-4FC8-8B6B-0987141F04F5}" dt="2022-05-02T10:46:32.037" v="50"/>
          <ac:picMkLst>
            <pc:docMk/>
            <pc:sldMk cId="832835853" sldId="661"/>
            <ac:picMk id="2" creationId="{02F6A4B6-286C-4571-B93E-2A1A9F370E01}"/>
          </ac:picMkLst>
        </pc:picChg>
        <pc:picChg chg="del">
          <ac:chgData name="Benedicte Craeye" userId="S::benedicte.craeye@vrijclbbro.be::2bff2b60-9087-49ef-a8b9-9dc4d326ef7e" providerId="AD" clId="Web-{A0D88667-E97E-4FC8-8B6B-0987141F04F5}" dt="2022-05-02T10:46:41.677" v="51"/>
          <ac:picMkLst>
            <pc:docMk/>
            <pc:sldMk cId="832835853" sldId="661"/>
            <ac:picMk id="4" creationId="{69AAE3DE-1F93-4B00-B575-28595124293A}"/>
          </ac:picMkLst>
        </pc:picChg>
        <pc:picChg chg="del">
          <ac:chgData name="Benedicte Craeye" userId="S::benedicte.craeye@vrijclbbro.be::2bff2b60-9087-49ef-a8b9-9dc4d326ef7e" providerId="AD" clId="Web-{A0D88667-E97E-4FC8-8B6B-0987141F04F5}" dt="2022-05-02T10:46:44.006" v="52"/>
          <ac:picMkLst>
            <pc:docMk/>
            <pc:sldMk cId="832835853" sldId="661"/>
            <ac:picMk id="5" creationId="{BB55FCC0-ECA4-43DB-8BE7-20CF2CE4F1CF}"/>
          </ac:picMkLst>
        </pc:picChg>
        <pc:picChg chg="del">
          <ac:chgData name="Benedicte Craeye" userId="S::benedicte.craeye@vrijclbbro.be::2bff2b60-9087-49ef-a8b9-9dc4d326ef7e" providerId="AD" clId="Web-{A0D88667-E97E-4FC8-8B6B-0987141F04F5}" dt="2022-05-02T10:46:45.818" v="53"/>
          <ac:picMkLst>
            <pc:docMk/>
            <pc:sldMk cId="832835853" sldId="661"/>
            <ac:picMk id="7" creationId="{CC4BE00D-4497-45A4-A2AB-87C9F0A3B27C}"/>
          </ac:picMkLst>
        </pc:picChg>
      </pc:sldChg>
      <pc:sldChg chg="delSp delAnim">
        <pc:chgData name="Benedicte Craeye" userId="S::benedicte.craeye@vrijclbbro.be::2bff2b60-9087-49ef-a8b9-9dc4d326ef7e" providerId="AD" clId="Web-{A0D88667-E97E-4FC8-8B6B-0987141F04F5}" dt="2022-05-02T10:46:50.256" v="54"/>
        <pc:sldMkLst>
          <pc:docMk/>
          <pc:sldMk cId="408766796" sldId="662"/>
        </pc:sldMkLst>
        <pc:picChg chg="del">
          <ac:chgData name="Benedicte Craeye" userId="S::benedicte.craeye@vrijclbbro.be::2bff2b60-9087-49ef-a8b9-9dc4d326ef7e" providerId="AD" clId="Web-{A0D88667-E97E-4FC8-8B6B-0987141F04F5}" dt="2022-05-02T10:46:50.256" v="54"/>
          <ac:picMkLst>
            <pc:docMk/>
            <pc:sldMk cId="408766796" sldId="662"/>
            <ac:picMk id="2" creationId="{9D1DFA84-168C-4752-AD27-D19869B69D0A}"/>
          </ac:picMkLst>
        </pc:picChg>
      </pc:sldChg>
      <pc:sldChg chg="delSp delAnim">
        <pc:chgData name="Benedicte Craeye" userId="S::benedicte.craeye@vrijclbbro.be::2bff2b60-9087-49ef-a8b9-9dc4d326ef7e" providerId="AD" clId="Web-{A0D88667-E97E-4FC8-8B6B-0987141F04F5}" dt="2022-05-02T10:44:17.096" v="25"/>
        <pc:sldMkLst>
          <pc:docMk/>
          <pc:sldMk cId="184944798" sldId="797"/>
        </pc:sldMkLst>
        <pc:picChg chg="del">
          <ac:chgData name="Benedicte Craeye" userId="S::benedicte.craeye@vrijclbbro.be::2bff2b60-9087-49ef-a8b9-9dc4d326ef7e" providerId="AD" clId="Web-{A0D88667-E97E-4FC8-8B6B-0987141F04F5}" dt="2022-05-02T10:44:17.096" v="25"/>
          <ac:picMkLst>
            <pc:docMk/>
            <pc:sldMk cId="184944798" sldId="797"/>
            <ac:picMk id="3" creationId="{95CF8500-61F5-4A3D-B9C6-747A8F713072}"/>
          </ac:picMkLst>
        </pc:picChg>
      </pc:sldChg>
      <pc:sldChg chg="delSp delAnim">
        <pc:chgData name="Benedicte Craeye" userId="S::benedicte.craeye@vrijclbbro.be::2bff2b60-9087-49ef-a8b9-9dc4d326ef7e" providerId="AD" clId="Web-{A0D88667-E97E-4FC8-8B6B-0987141F04F5}" dt="2022-05-02T10:44:07.127" v="24"/>
        <pc:sldMkLst>
          <pc:docMk/>
          <pc:sldMk cId="1409782932" sldId="798"/>
        </pc:sldMkLst>
        <pc:picChg chg="del">
          <ac:chgData name="Benedicte Craeye" userId="S::benedicte.craeye@vrijclbbro.be::2bff2b60-9087-49ef-a8b9-9dc4d326ef7e" providerId="AD" clId="Web-{A0D88667-E97E-4FC8-8B6B-0987141F04F5}" dt="2022-05-02T10:44:04.908" v="23"/>
          <ac:picMkLst>
            <pc:docMk/>
            <pc:sldMk cId="1409782932" sldId="798"/>
            <ac:picMk id="4" creationId="{D010991A-4942-4609-A2FD-C4D14D472A6B}"/>
          </ac:picMkLst>
        </pc:picChg>
        <pc:picChg chg="del">
          <ac:chgData name="Benedicte Craeye" userId="S::benedicte.craeye@vrijclbbro.be::2bff2b60-9087-49ef-a8b9-9dc4d326ef7e" providerId="AD" clId="Web-{A0D88667-E97E-4FC8-8B6B-0987141F04F5}" dt="2022-05-02T10:44:07.127" v="24"/>
          <ac:picMkLst>
            <pc:docMk/>
            <pc:sldMk cId="1409782932" sldId="798"/>
            <ac:picMk id="8" creationId="{A30C3564-2465-4C9B-8471-682C3EA0F35A}"/>
          </ac:picMkLst>
        </pc:picChg>
      </pc:sldChg>
      <pc:sldChg chg="delSp delAnim">
        <pc:chgData name="Benedicte Craeye" userId="S::benedicte.craeye@vrijclbbro.be::2bff2b60-9087-49ef-a8b9-9dc4d326ef7e" providerId="AD" clId="Web-{A0D88667-E97E-4FC8-8B6B-0987141F04F5}" dt="2022-05-02T10:46:18.099" v="47"/>
        <pc:sldMkLst>
          <pc:docMk/>
          <pc:sldMk cId="731976196" sldId="823"/>
        </pc:sldMkLst>
        <pc:picChg chg="del">
          <ac:chgData name="Benedicte Craeye" userId="S::benedicte.craeye@vrijclbbro.be::2bff2b60-9087-49ef-a8b9-9dc4d326ef7e" providerId="AD" clId="Web-{A0D88667-E97E-4FC8-8B6B-0987141F04F5}" dt="2022-05-02T10:46:18.099" v="47"/>
          <ac:picMkLst>
            <pc:docMk/>
            <pc:sldMk cId="731976196" sldId="823"/>
            <ac:picMk id="3" creationId="{2B67C4A6-85E6-4E19-B1C5-0D0401F5F10E}"/>
          </ac:picMkLst>
        </pc:picChg>
      </pc:sldChg>
      <pc:sldChg chg="delSp delAnim">
        <pc:chgData name="Benedicte Craeye" userId="S::benedicte.craeye@vrijclbbro.be::2bff2b60-9087-49ef-a8b9-9dc4d326ef7e" providerId="AD" clId="Web-{A0D88667-E97E-4FC8-8B6B-0987141F04F5}" dt="2022-05-02T10:46:21.474" v="48"/>
        <pc:sldMkLst>
          <pc:docMk/>
          <pc:sldMk cId="2378723105" sldId="824"/>
        </pc:sldMkLst>
        <pc:picChg chg="del">
          <ac:chgData name="Benedicte Craeye" userId="S::benedicte.craeye@vrijclbbro.be::2bff2b60-9087-49ef-a8b9-9dc4d326ef7e" providerId="AD" clId="Web-{A0D88667-E97E-4FC8-8B6B-0987141F04F5}" dt="2022-05-02T10:46:21.474" v="48"/>
          <ac:picMkLst>
            <pc:docMk/>
            <pc:sldMk cId="2378723105" sldId="824"/>
            <ac:picMk id="4" creationId="{09F2B348-E6A1-471D-8C0B-9BAD33796638}"/>
          </ac:picMkLst>
        </pc:picChg>
      </pc:sldChg>
      <pc:sldChg chg="delSp delAnim">
        <pc:chgData name="Benedicte Craeye" userId="S::benedicte.craeye@vrijclbbro.be::2bff2b60-9087-49ef-a8b9-9dc4d326ef7e" providerId="AD" clId="Web-{A0D88667-E97E-4FC8-8B6B-0987141F04F5}" dt="2022-05-02T10:46:25.786" v="49"/>
        <pc:sldMkLst>
          <pc:docMk/>
          <pc:sldMk cId="136256209" sldId="825"/>
        </pc:sldMkLst>
        <pc:picChg chg="del">
          <ac:chgData name="Benedicte Craeye" userId="S::benedicte.craeye@vrijclbbro.be::2bff2b60-9087-49ef-a8b9-9dc4d326ef7e" providerId="AD" clId="Web-{A0D88667-E97E-4FC8-8B6B-0987141F04F5}" dt="2022-05-02T10:46:25.786" v="49"/>
          <ac:picMkLst>
            <pc:docMk/>
            <pc:sldMk cId="136256209" sldId="825"/>
            <ac:picMk id="4" creationId="{E5028BDA-0122-4903-AC42-C688641207CB}"/>
          </ac:picMkLst>
        </pc:picChg>
      </pc:sldChg>
      <pc:sldChg chg="delSp modSp delAnim">
        <pc:chgData name="Benedicte Craeye" userId="S::benedicte.craeye@vrijclbbro.be::2bff2b60-9087-49ef-a8b9-9dc4d326ef7e" providerId="AD" clId="Web-{A0D88667-E97E-4FC8-8B6B-0987141F04F5}" dt="2022-05-02T10:42:52.548" v="7" actId="1076"/>
        <pc:sldMkLst>
          <pc:docMk/>
          <pc:sldMk cId="2520173682" sldId="829"/>
        </pc:sldMkLst>
        <pc:picChg chg="del">
          <ac:chgData name="Benedicte Craeye" userId="S::benedicte.craeye@vrijclbbro.be::2bff2b60-9087-49ef-a8b9-9dc4d326ef7e" providerId="AD" clId="Web-{A0D88667-E97E-4FC8-8B6B-0987141F04F5}" dt="2022-05-02T10:42:40.329" v="4"/>
          <ac:picMkLst>
            <pc:docMk/>
            <pc:sldMk cId="2520173682" sldId="829"/>
            <ac:picMk id="4" creationId="{09D54D30-54D7-44DC-9416-F17C64AE23B6}"/>
          </ac:picMkLst>
        </pc:picChg>
        <pc:picChg chg="del">
          <ac:chgData name="Benedicte Craeye" userId="S::benedicte.craeye@vrijclbbro.be::2bff2b60-9087-49ef-a8b9-9dc4d326ef7e" providerId="AD" clId="Web-{A0D88667-E97E-4FC8-8B6B-0987141F04F5}" dt="2022-05-02T10:42:45.422" v="5"/>
          <ac:picMkLst>
            <pc:docMk/>
            <pc:sldMk cId="2520173682" sldId="829"/>
            <ac:picMk id="5" creationId="{6430E39A-A0FE-43EA-B5BE-4991001084CB}"/>
          </ac:picMkLst>
        </pc:picChg>
        <pc:picChg chg="del">
          <ac:chgData name="Benedicte Craeye" userId="S::benedicte.craeye@vrijclbbro.be::2bff2b60-9087-49ef-a8b9-9dc4d326ef7e" providerId="AD" clId="Web-{A0D88667-E97E-4FC8-8B6B-0987141F04F5}" dt="2022-05-02T10:42:45.438" v="6"/>
          <ac:picMkLst>
            <pc:docMk/>
            <pc:sldMk cId="2520173682" sldId="829"/>
            <ac:picMk id="6" creationId="{95E1329D-F20D-461F-8371-7F68B4D5663C}"/>
          </ac:picMkLst>
        </pc:picChg>
        <pc:picChg chg="mod">
          <ac:chgData name="Benedicte Craeye" userId="S::benedicte.craeye@vrijclbbro.be::2bff2b60-9087-49ef-a8b9-9dc4d326ef7e" providerId="AD" clId="Web-{A0D88667-E97E-4FC8-8B6B-0987141F04F5}" dt="2022-05-02T10:42:52.548" v="7" actId="1076"/>
          <ac:picMkLst>
            <pc:docMk/>
            <pc:sldMk cId="2520173682" sldId="829"/>
            <ac:picMk id="9" creationId="{17E15A07-9DEF-412E-A0B7-C43F1F399CC2}"/>
          </ac:picMkLst>
        </pc:picChg>
      </pc:sldChg>
      <pc:sldChg chg="delSp delAnim">
        <pc:chgData name="Benedicte Craeye" userId="S::benedicte.craeye@vrijclbbro.be::2bff2b60-9087-49ef-a8b9-9dc4d326ef7e" providerId="AD" clId="Web-{A0D88667-E97E-4FC8-8B6B-0987141F04F5}" dt="2022-05-02T10:43:02.313" v="10"/>
        <pc:sldMkLst>
          <pc:docMk/>
          <pc:sldMk cId="437460418" sldId="842"/>
        </pc:sldMkLst>
        <pc:picChg chg="del">
          <ac:chgData name="Benedicte Craeye" userId="S::benedicte.craeye@vrijclbbro.be::2bff2b60-9087-49ef-a8b9-9dc4d326ef7e" providerId="AD" clId="Web-{A0D88667-E97E-4FC8-8B6B-0987141F04F5}" dt="2022-05-02T10:42:58.454" v="8"/>
          <ac:picMkLst>
            <pc:docMk/>
            <pc:sldMk cId="437460418" sldId="842"/>
            <ac:picMk id="4" creationId="{7A8A9F96-27A0-4B55-B4D5-58E426EFCD0A}"/>
          </ac:picMkLst>
        </pc:picChg>
        <pc:picChg chg="del">
          <ac:chgData name="Benedicte Craeye" userId="S::benedicte.craeye@vrijclbbro.be::2bff2b60-9087-49ef-a8b9-9dc4d326ef7e" providerId="AD" clId="Web-{A0D88667-E97E-4FC8-8B6B-0987141F04F5}" dt="2022-05-02T10:43:00.548" v="9"/>
          <ac:picMkLst>
            <pc:docMk/>
            <pc:sldMk cId="437460418" sldId="842"/>
            <ac:picMk id="5" creationId="{9A42444F-6136-420C-BF78-9237A33B9242}"/>
          </ac:picMkLst>
        </pc:picChg>
        <pc:picChg chg="del">
          <ac:chgData name="Benedicte Craeye" userId="S::benedicte.craeye@vrijclbbro.be::2bff2b60-9087-49ef-a8b9-9dc4d326ef7e" providerId="AD" clId="Web-{A0D88667-E97E-4FC8-8B6B-0987141F04F5}" dt="2022-05-02T10:43:02.313" v="10"/>
          <ac:picMkLst>
            <pc:docMk/>
            <pc:sldMk cId="437460418" sldId="842"/>
            <ac:picMk id="6" creationId="{A573A153-700F-4101-9712-CAC4C2B16BB0}"/>
          </ac:picMkLst>
        </pc:picChg>
      </pc:sldChg>
      <pc:sldChg chg="delSp delAnim">
        <pc:chgData name="Benedicte Craeye" userId="S::benedicte.craeye@vrijclbbro.be::2bff2b60-9087-49ef-a8b9-9dc4d326ef7e" providerId="AD" clId="Web-{A0D88667-E97E-4FC8-8B6B-0987141F04F5}" dt="2022-05-02T10:42:34.328" v="3"/>
        <pc:sldMkLst>
          <pc:docMk/>
          <pc:sldMk cId="3332078122" sldId="845"/>
        </pc:sldMkLst>
        <pc:picChg chg="del">
          <ac:chgData name="Benedicte Craeye" userId="S::benedicte.craeye@vrijclbbro.be::2bff2b60-9087-49ef-a8b9-9dc4d326ef7e" providerId="AD" clId="Web-{A0D88667-E97E-4FC8-8B6B-0987141F04F5}" dt="2022-05-02T10:42:34.328" v="3"/>
          <ac:picMkLst>
            <pc:docMk/>
            <pc:sldMk cId="3332078122" sldId="845"/>
            <ac:picMk id="5" creationId="{BBE0CDF8-4D24-45E2-8BB2-6D4C30BD3990}"/>
          </ac:picMkLst>
        </pc:picChg>
        <pc:picChg chg="del">
          <ac:chgData name="Benedicte Craeye" userId="S::benedicte.craeye@vrijclbbro.be::2bff2b60-9087-49ef-a8b9-9dc4d326ef7e" providerId="AD" clId="Web-{A0D88667-E97E-4FC8-8B6B-0987141F04F5}" dt="2022-05-02T10:42:26.672" v="2"/>
          <ac:picMkLst>
            <pc:docMk/>
            <pc:sldMk cId="3332078122" sldId="845"/>
            <ac:picMk id="6" creationId="{06667BA3-A950-4DE9-B9C3-10FCCC41453B}"/>
          </ac:picMkLst>
        </pc:picChg>
      </pc:sldChg>
      <pc:sldChg chg="delSp delAnim">
        <pc:chgData name="Benedicte Craeye" userId="S::benedicte.craeye@vrijclbbro.be::2bff2b60-9087-49ef-a8b9-9dc4d326ef7e" providerId="AD" clId="Web-{A0D88667-E97E-4FC8-8B6B-0987141F04F5}" dt="2022-05-02T10:42:26.641" v="1"/>
        <pc:sldMkLst>
          <pc:docMk/>
          <pc:sldMk cId="257723498" sldId="852"/>
        </pc:sldMkLst>
        <pc:picChg chg="del">
          <ac:chgData name="Benedicte Craeye" userId="S::benedicte.craeye@vrijclbbro.be::2bff2b60-9087-49ef-a8b9-9dc4d326ef7e" providerId="AD" clId="Web-{A0D88667-E97E-4FC8-8B6B-0987141F04F5}" dt="2022-05-02T10:42:26.641" v="1"/>
          <ac:picMkLst>
            <pc:docMk/>
            <pc:sldMk cId="257723498" sldId="852"/>
            <ac:picMk id="4" creationId="{838226B4-07F5-48EE-BD8E-D9443595938E}"/>
          </ac:picMkLst>
        </pc:picChg>
        <pc:picChg chg="del">
          <ac:chgData name="Benedicte Craeye" userId="S::benedicte.craeye@vrijclbbro.be::2bff2b60-9087-49ef-a8b9-9dc4d326ef7e" providerId="AD" clId="Web-{A0D88667-E97E-4FC8-8B6B-0987141F04F5}" dt="2022-05-02T10:42:17.750" v="0"/>
          <ac:picMkLst>
            <pc:docMk/>
            <pc:sldMk cId="257723498" sldId="852"/>
            <ac:picMk id="9" creationId="{2C28C993-95E6-456B-9873-231D71613371}"/>
          </ac:picMkLst>
        </pc:picChg>
      </pc:sldChg>
      <pc:sldChg chg="new ord">
        <pc:chgData name="Benedicte Craeye" userId="S::benedicte.craeye@vrijclbbro.be::2bff2b60-9087-49ef-a8b9-9dc4d326ef7e" providerId="AD" clId="Web-{A0D88667-E97E-4FC8-8B6B-0987141F04F5}" dt="2022-05-02T11:07:25.289" v="60"/>
        <pc:sldMkLst>
          <pc:docMk/>
          <pc:sldMk cId="1793128119" sldId="853"/>
        </pc:sldMkLst>
      </pc:sldChg>
    </pc:docChg>
  </pc:docChgLst>
  <pc:docChgLst>
    <pc:chgData name="Katia Michaux" userId="S::katia.michaux@vrijclbbro.be::faa03c2b-a6a5-4a8e-969e-719bf1cfaca8" providerId="AD" clId="Web-{2F2E1826-719E-4131-A56C-12FDD67F4695}"/>
    <pc:docChg chg="modSld">
      <pc:chgData name="Katia Michaux" userId="S::katia.michaux@vrijclbbro.be::faa03c2b-a6a5-4a8e-969e-719bf1cfaca8" providerId="AD" clId="Web-{2F2E1826-719E-4131-A56C-12FDD67F4695}" dt="2022-05-02T13:56:45.690" v="98" actId="20577"/>
      <pc:docMkLst>
        <pc:docMk/>
      </pc:docMkLst>
      <pc:sldChg chg="modSp">
        <pc:chgData name="Katia Michaux" userId="S::katia.michaux@vrijclbbro.be::faa03c2b-a6a5-4a8e-969e-719bf1cfaca8" providerId="AD" clId="Web-{2F2E1826-719E-4131-A56C-12FDD67F4695}" dt="2022-05-02T13:56:45.690" v="98" actId="20577"/>
        <pc:sldMkLst>
          <pc:docMk/>
          <pc:sldMk cId="3332078122" sldId="845"/>
        </pc:sldMkLst>
        <pc:spChg chg="mod">
          <ac:chgData name="Katia Michaux" userId="S::katia.michaux@vrijclbbro.be::faa03c2b-a6a5-4a8e-969e-719bf1cfaca8" providerId="AD" clId="Web-{2F2E1826-719E-4131-A56C-12FDD67F4695}" dt="2022-05-02T13:56:45.690" v="98" actId="20577"/>
          <ac:spMkLst>
            <pc:docMk/>
            <pc:sldMk cId="3332078122" sldId="845"/>
            <ac:spMk id="2" creationId="{00000000-0000-0000-0000-000000000000}"/>
          </ac:spMkLst>
        </pc:spChg>
        <pc:spChg chg="mod">
          <ac:chgData name="Katia Michaux" userId="S::katia.michaux@vrijclbbro.be::faa03c2b-a6a5-4a8e-969e-719bf1cfaca8" providerId="AD" clId="Web-{2F2E1826-719E-4131-A56C-12FDD67F4695}" dt="2022-05-02T13:56:33.424" v="96" actId="20577"/>
          <ac:spMkLst>
            <pc:docMk/>
            <pc:sldMk cId="3332078122" sldId="845"/>
            <ac:spMk id="3" creationId="{00000000-0000-0000-0000-000000000000}"/>
          </ac:spMkLst>
        </pc:spChg>
      </pc:sldChg>
      <pc:sldChg chg="modSp">
        <pc:chgData name="Katia Michaux" userId="S::katia.michaux@vrijclbbro.be::faa03c2b-a6a5-4a8e-969e-719bf1cfaca8" providerId="AD" clId="Web-{2F2E1826-719E-4131-A56C-12FDD67F4695}" dt="2022-05-02T13:54:55.907" v="61" actId="20577"/>
        <pc:sldMkLst>
          <pc:docMk/>
          <pc:sldMk cId="257723498" sldId="852"/>
        </pc:sldMkLst>
        <pc:spChg chg="mod">
          <ac:chgData name="Katia Michaux" userId="S::katia.michaux@vrijclbbro.be::faa03c2b-a6a5-4a8e-969e-719bf1cfaca8" providerId="AD" clId="Web-{2F2E1826-719E-4131-A56C-12FDD67F4695}" dt="2022-05-02T13:54:41.078" v="56" actId="14100"/>
          <ac:spMkLst>
            <pc:docMk/>
            <pc:sldMk cId="257723498" sldId="852"/>
            <ac:spMk id="2" creationId="{00000000-0000-0000-0000-000000000000}"/>
          </ac:spMkLst>
        </pc:spChg>
        <pc:spChg chg="mod">
          <ac:chgData name="Katia Michaux" userId="S::katia.michaux@vrijclbbro.be::faa03c2b-a6a5-4a8e-969e-719bf1cfaca8" providerId="AD" clId="Web-{2F2E1826-719E-4131-A56C-12FDD67F4695}" dt="2022-05-02T13:54:55.907" v="61" actId="20577"/>
          <ac:spMkLst>
            <pc:docMk/>
            <pc:sldMk cId="257723498" sldId="852"/>
            <ac:spMk id="3" creationId="{00000000-0000-0000-0000-000000000000}"/>
          </ac:spMkLst>
        </pc:spChg>
      </pc:sldChg>
    </pc:docChg>
  </pc:docChgLst>
  <pc:docChgLst>
    <pc:chgData name="Katia Michaux" userId="S::katia.michaux@vrijclbbro.be::faa03c2b-a6a5-4a8e-969e-719bf1cfaca8" providerId="AD" clId="Web-{8917E215-1378-4138-A51D-DCE1C29F43DA}"/>
    <pc:docChg chg="delSld modSld">
      <pc:chgData name="Katia Michaux" userId="S::katia.michaux@vrijclbbro.be::faa03c2b-a6a5-4a8e-969e-719bf1cfaca8" providerId="AD" clId="Web-{8917E215-1378-4138-A51D-DCE1C29F43DA}" dt="2022-05-05T13:35:05.717" v="7" actId="20577"/>
      <pc:docMkLst>
        <pc:docMk/>
      </pc:docMkLst>
      <pc:sldChg chg="del">
        <pc:chgData name="Katia Michaux" userId="S::katia.michaux@vrijclbbro.be::faa03c2b-a6a5-4a8e-969e-719bf1cfaca8" providerId="AD" clId="Web-{8917E215-1378-4138-A51D-DCE1C29F43DA}" dt="2022-05-05T13:34:21.278" v="1"/>
        <pc:sldMkLst>
          <pc:docMk/>
          <pc:sldMk cId="4083674306" sldId="846"/>
        </pc:sldMkLst>
      </pc:sldChg>
      <pc:sldChg chg="modSp">
        <pc:chgData name="Katia Michaux" userId="S::katia.michaux@vrijclbbro.be::faa03c2b-a6a5-4a8e-969e-719bf1cfaca8" providerId="AD" clId="Web-{8917E215-1378-4138-A51D-DCE1C29F43DA}" dt="2022-05-05T13:35:05.717" v="7" actId="20577"/>
        <pc:sldMkLst>
          <pc:docMk/>
          <pc:sldMk cId="3943113966" sldId="853"/>
        </pc:sldMkLst>
        <pc:spChg chg="mod">
          <ac:chgData name="Katia Michaux" userId="S::katia.michaux@vrijclbbro.be::faa03c2b-a6a5-4a8e-969e-719bf1cfaca8" providerId="AD" clId="Web-{8917E215-1378-4138-A51D-DCE1C29F43DA}" dt="2022-05-05T13:35:05.717" v="7" actId="20577"/>
          <ac:spMkLst>
            <pc:docMk/>
            <pc:sldMk cId="3943113966" sldId="853"/>
            <ac:spMk id="2" creationId="{00000000-0000-0000-0000-000000000000}"/>
          </ac:spMkLst>
        </pc:spChg>
      </pc:sldChg>
      <pc:sldChg chg="del">
        <pc:chgData name="Katia Michaux" userId="S::katia.michaux@vrijclbbro.be::faa03c2b-a6a5-4a8e-969e-719bf1cfaca8" providerId="AD" clId="Web-{8917E215-1378-4138-A51D-DCE1C29F43DA}" dt="2022-05-05T13:34:21.278" v="0"/>
        <pc:sldMkLst>
          <pc:docMk/>
          <pc:sldMk cId="767058118" sldId="855"/>
        </pc:sldMkLst>
      </pc:sldChg>
    </pc:docChg>
  </pc:docChgLst>
  <pc:docChgLst>
    <pc:chgData name="Katia Michaux" userId="faa03c2b-a6a5-4a8e-969e-719bf1cfaca8" providerId="ADAL" clId="{05E776FB-E545-4612-9111-D771B6EC8DF6}"/>
    <pc:docChg chg="custSel addSld modSld">
      <pc:chgData name="Katia Michaux" userId="faa03c2b-a6a5-4a8e-969e-719bf1cfaca8" providerId="ADAL" clId="{05E776FB-E545-4612-9111-D771B6EC8DF6}" dt="2022-05-02T08:40:53.255" v="194" actId="20577"/>
      <pc:docMkLst>
        <pc:docMk/>
      </pc:docMkLst>
      <pc:sldChg chg="delSp modSp mod delAnim">
        <pc:chgData name="Katia Michaux" userId="faa03c2b-a6a5-4a8e-969e-719bf1cfaca8" providerId="ADAL" clId="{05E776FB-E545-4612-9111-D771B6EC8DF6}" dt="2022-05-02T08:40:53.255" v="194" actId="20577"/>
        <pc:sldMkLst>
          <pc:docMk/>
          <pc:sldMk cId="2952307273" sldId="272"/>
        </pc:sldMkLst>
        <pc:spChg chg="mod">
          <ac:chgData name="Katia Michaux" userId="faa03c2b-a6a5-4a8e-969e-719bf1cfaca8" providerId="ADAL" clId="{05E776FB-E545-4612-9111-D771B6EC8DF6}" dt="2022-05-02T08:38:38.092" v="37" actId="20577"/>
          <ac:spMkLst>
            <pc:docMk/>
            <pc:sldMk cId="2952307273" sldId="272"/>
            <ac:spMk id="2" creationId="{00000000-0000-0000-0000-000000000000}"/>
          </ac:spMkLst>
        </pc:spChg>
        <pc:spChg chg="mod">
          <ac:chgData name="Katia Michaux" userId="faa03c2b-a6a5-4a8e-969e-719bf1cfaca8" providerId="ADAL" clId="{05E776FB-E545-4612-9111-D771B6EC8DF6}" dt="2022-05-02T08:40:53.255" v="194" actId="20577"/>
          <ac:spMkLst>
            <pc:docMk/>
            <pc:sldMk cId="2952307273" sldId="272"/>
            <ac:spMk id="3" creationId="{00000000-0000-0000-0000-000000000000}"/>
          </ac:spMkLst>
        </pc:spChg>
        <pc:picChg chg="del">
          <ac:chgData name="Katia Michaux" userId="faa03c2b-a6a5-4a8e-969e-719bf1cfaca8" providerId="ADAL" clId="{05E776FB-E545-4612-9111-D771B6EC8DF6}" dt="2022-05-02T08:38:55.117" v="41" actId="478"/>
          <ac:picMkLst>
            <pc:docMk/>
            <pc:sldMk cId="2952307273" sldId="272"/>
            <ac:picMk id="4" creationId="{838226B4-07F5-48EE-BD8E-D9443595938E}"/>
          </ac:picMkLst>
        </pc:picChg>
        <pc:picChg chg="del">
          <ac:chgData name="Katia Michaux" userId="faa03c2b-a6a5-4a8e-969e-719bf1cfaca8" providerId="ADAL" clId="{05E776FB-E545-4612-9111-D771B6EC8DF6}" dt="2022-05-02T08:38:52.630" v="40" actId="478"/>
          <ac:picMkLst>
            <pc:docMk/>
            <pc:sldMk cId="2952307273" sldId="272"/>
            <ac:picMk id="9" creationId="{2C28C993-95E6-456B-9873-231D71613371}"/>
          </ac:picMkLst>
        </pc:picChg>
      </pc:sldChg>
      <pc:sldChg chg="delSp mod delAnim">
        <pc:chgData name="Katia Michaux" userId="faa03c2b-a6a5-4a8e-969e-719bf1cfaca8" providerId="ADAL" clId="{05E776FB-E545-4612-9111-D771B6EC8DF6}" dt="2022-05-02T08:32:42.750" v="8" actId="478"/>
        <pc:sldMkLst>
          <pc:docMk/>
          <pc:sldMk cId="335864806" sldId="491"/>
        </pc:sldMkLst>
        <pc:picChg chg="del">
          <ac:chgData name="Katia Michaux" userId="faa03c2b-a6a5-4a8e-969e-719bf1cfaca8" providerId="ADAL" clId="{05E776FB-E545-4612-9111-D771B6EC8DF6}" dt="2022-05-02T08:32:42.750" v="8" actId="478"/>
          <ac:picMkLst>
            <pc:docMk/>
            <pc:sldMk cId="335864806" sldId="491"/>
            <ac:picMk id="4" creationId="{BD889594-E4CF-4C03-AAB6-F3BBF516E9C0}"/>
          </ac:picMkLst>
        </pc:picChg>
        <pc:picChg chg="del">
          <ac:chgData name="Katia Michaux" userId="faa03c2b-a6a5-4a8e-969e-719bf1cfaca8" providerId="ADAL" clId="{05E776FB-E545-4612-9111-D771B6EC8DF6}" dt="2022-05-02T08:32:39.177" v="5" actId="478"/>
          <ac:picMkLst>
            <pc:docMk/>
            <pc:sldMk cId="335864806" sldId="491"/>
            <ac:picMk id="9" creationId="{2F3AC4DE-3148-432C-B409-F91F802BF9B3}"/>
          </ac:picMkLst>
        </pc:picChg>
        <pc:picChg chg="del">
          <ac:chgData name="Katia Michaux" userId="faa03c2b-a6a5-4a8e-969e-719bf1cfaca8" providerId="ADAL" clId="{05E776FB-E545-4612-9111-D771B6EC8DF6}" dt="2022-05-02T08:32:40.469" v="6" actId="478"/>
          <ac:picMkLst>
            <pc:docMk/>
            <pc:sldMk cId="335864806" sldId="491"/>
            <ac:picMk id="10" creationId="{C46E7841-035D-4474-91A1-0F9E5BF4712D}"/>
          </ac:picMkLst>
        </pc:picChg>
        <pc:picChg chg="del">
          <ac:chgData name="Katia Michaux" userId="faa03c2b-a6a5-4a8e-969e-719bf1cfaca8" providerId="ADAL" clId="{05E776FB-E545-4612-9111-D771B6EC8DF6}" dt="2022-05-02T08:32:41.553" v="7" actId="478"/>
          <ac:picMkLst>
            <pc:docMk/>
            <pc:sldMk cId="335864806" sldId="491"/>
            <ac:picMk id="11" creationId="{4C926A43-921D-4B35-AD15-5C5A37700E77}"/>
          </ac:picMkLst>
        </pc:picChg>
      </pc:sldChg>
      <pc:sldChg chg="modSp mod">
        <pc:chgData name="Katia Michaux" userId="faa03c2b-a6a5-4a8e-969e-719bf1cfaca8" providerId="ADAL" clId="{05E776FB-E545-4612-9111-D771B6EC8DF6}" dt="2022-05-02T08:31:50.901" v="4" actId="14100"/>
        <pc:sldMkLst>
          <pc:docMk/>
          <pc:sldMk cId="3714520918" sldId="508"/>
        </pc:sldMkLst>
        <pc:spChg chg="mod">
          <ac:chgData name="Katia Michaux" userId="faa03c2b-a6a5-4a8e-969e-719bf1cfaca8" providerId="ADAL" clId="{05E776FB-E545-4612-9111-D771B6EC8DF6}" dt="2022-05-02T08:31:50.901" v="4" actId="14100"/>
          <ac:spMkLst>
            <pc:docMk/>
            <pc:sldMk cId="3714520918" sldId="508"/>
            <ac:spMk id="2" creationId="{00000000-0000-0000-0000-000000000000}"/>
          </ac:spMkLst>
        </pc:spChg>
        <pc:picChg chg="mod">
          <ac:chgData name="Katia Michaux" userId="faa03c2b-a6a5-4a8e-969e-719bf1cfaca8" providerId="ADAL" clId="{05E776FB-E545-4612-9111-D771B6EC8DF6}" dt="2022-05-02T08:31:38.373" v="3" actId="1076"/>
          <ac:picMkLst>
            <pc:docMk/>
            <pc:sldMk cId="3714520918" sldId="508"/>
            <ac:picMk id="17410" creationId="{00000000-0000-0000-0000-000000000000}"/>
          </ac:picMkLst>
        </pc:picChg>
      </pc:sldChg>
      <pc:sldChg chg="modSp mod">
        <pc:chgData name="Katia Michaux" userId="faa03c2b-a6a5-4a8e-969e-719bf1cfaca8" providerId="ADAL" clId="{05E776FB-E545-4612-9111-D771B6EC8DF6}" dt="2022-05-02T08:36:59.829" v="14" actId="14100"/>
        <pc:sldMkLst>
          <pc:docMk/>
          <pc:sldMk cId="885508854" sldId="771"/>
        </pc:sldMkLst>
        <pc:spChg chg="mod">
          <ac:chgData name="Katia Michaux" userId="faa03c2b-a6a5-4a8e-969e-719bf1cfaca8" providerId="ADAL" clId="{05E776FB-E545-4612-9111-D771B6EC8DF6}" dt="2022-05-02T08:36:59.829" v="14" actId="14100"/>
          <ac:spMkLst>
            <pc:docMk/>
            <pc:sldMk cId="885508854" sldId="771"/>
            <ac:spMk id="3" creationId="{00000000-0000-0000-0000-000000000000}"/>
          </ac:spMkLst>
        </pc:spChg>
      </pc:sldChg>
      <pc:sldChg chg="add">
        <pc:chgData name="Katia Michaux" userId="faa03c2b-a6a5-4a8e-969e-719bf1cfaca8" providerId="ADAL" clId="{05E776FB-E545-4612-9111-D771B6EC8DF6}" dt="2022-05-02T08:38:25.780" v="15"/>
        <pc:sldMkLst>
          <pc:docMk/>
          <pc:sldMk cId="257723498" sldId="852"/>
        </pc:sldMkLst>
      </pc:sldChg>
    </pc:docChg>
  </pc:docChgLst>
  <pc:docChgLst>
    <pc:chgData name="Katia Michaux" userId="faa03c2b-a6a5-4a8e-969e-719bf1cfaca8" providerId="ADAL" clId="{4FC8ADC8-3C1C-4130-8450-637D30A459D7}"/>
    <pc:docChg chg="undo custSel addSld modSld sldOrd">
      <pc:chgData name="Katia Michaux" userId="faa03c2b-a6a5-4a8e-969e-719bf1cfaca8" providerId="ADAL" clId="{4FC8ADC8-3C1C-4130-8450-637D30A459D7}" dt="2022-05-05T12:28:34.441" v="523" actId="21"/>
      <pc:docMkLst>
        <pc:docMk/>
      </pc:docMkLst>
      <pc:sldChg chg="addSp delSp mod">
        <pc:chgData name="Katia Michaux" userId="faa03c2b-a6a5-4a8e-969e-719bf1cfaca8" providerId="ADAL" clId="{4FC8ADC8-3C1C-4130-8450-637D30A459D7}" dt="2022-05-05T12:24:40.701" v="300" actId="22"/>
        <pc:sldMkLst>
          <pc:docMk/>
          <pc:sldMk cId="281477666" sldId="509"/>
        </pc:sldMkLst>
        <pc:spChg chg="add del">
          <ac:chgData name="Katia Michaux" userId="faa03c2b-a6a5-4a8e-969e-719bf1cfaca8" providerId="ADAL" clId="{4FC8ADC8-3C1C-4130-8450-637D30A459D7}" dt="2022-05-05T12:24:40.701" v="300" actId="22"/>
          <ac:spMkLst>
            <pc:docMk/>
            <pc:sldMk cId="281477666" sldId="509"/>
            <ac:spMk id="6" creationId="{D6AC344B-EEF1-AE57-1B49-B4856BE20EC8}"/>
          </ac:spMkLst>
        </pc:spChg>
      </pc:sldChg>
      <pc:sldChg chg="setBg">
        <pc:chgData name="Katia Michaux" userId="faa03c2b-a6a5-4a8e-969e-719bf1cfaca8" providerId="ADAL" clId="{4FC8ADC8-3C1C-4130-8450-637D30A459D7}" dt="2022-05-02T09:08:22.434" v="2"/>
        <pc:sldMkLst>
          <pc:docMk/>
          <pc:sldMk cId="832835853" sldId="661"/>
        </pc:sldMkLst>
      </pc:sldChg>
      <pc:sldChg chg="setBg">
        <pc:chgData name="Katia Michaux" userId="faa03c2b-a6a5-4a8e-969e-719bf1cfaca8" providerId="ADAL" clId="{4FC8ADC8-3C1C-4130-8450-637D30A459D7}" dt="2022-05-02T09:08:22.434" v="2"/>
        <pc:sldMkLst>
          <pc:docMk/>
          <pc:sldMk cId="408766796" sldId="662"/>
        </pc:sldMkLst>
      </pc:sldChg>
      <pc:sldChg chg="delSp modSp mod">
        <pc:chgData name="Katia Michaux" userId="faa03c2b-a6a5-4a8e-969e-719bf1cfaca8" providerId="ADAL" clId="{4FC8ADC8-3C1C-4130-8450-637D30A459D7}" dt="2022-05-05T12:28:30.133" v="522" actId="21"/>
        <pc:sldMkLst>
          <pc:docMk/>
          <pc:sldMk cId="4083674306" sldId="846"/>
        </pc:sldMkLst>
        <pc:spChg chg="mod">
          <ac:chgData name="Katia Michaux" userId="faa03c2b-a6a5-4a8e-969e-719bf1cfaca8" providerId="ADAL" clId="{4FC8ADC8-3C1C-4130-8450-637D30A459D7}" dt="2022-05-05T12:25:12.529" v="338" actId="113"/>
          <ac:spMkLst>
            <pc:docMk/>
            <pc:sldMk cId="4083674306" sldId="846"/>
            <ac:spMk id="2" creationId="{00000000-0000-0000-0000-000000000000}"/>
          </ac:spMkLst>
        </pc:spChg>
        <pc:spChg chg="mod">
          <ac:chgData name="Katia Michaux" userId="faa03c2b-a6a5-4a8e-969e-719bf1cfaca8" providerId="ADAL" clId="{4FC8ADC8-3C1C-4130-8450-637D30A459D7}" dt="2022-05-05T12:26:21.347" v="350" actId="255"/>
          <ac:spMkLst>
            <pc:docMk/>
            <pc:sldMk cId="4083674306" sldId="846"/>
            <ac:spMk id="3" creationId="{00000000-0000-0000-0000-000000000000}"/>
          </ac:spMkLst>
        </pc:spChg>
        <pc:picChg chg="del">
          <ac:chgData name="Katia Michaux" userId="faa03c2b-a6a5-4a8e-969e-719bf1cfaca8" providerId="ADAL" clId="{4FC8ADC8-3C1C-4130-8450-637D30A459D7}" dt="2022-05-05T12:28:30.133" v="522" actId="21"/>
          <ac:picMkLst>
            <pc:docMk/>
            <pc:sldMk cId="4083674306" sldId="846"/>
            <ac:picMk id="5" creationId="{C2B42E57-D9C5-4167-8312-AB0E123237C8}"/>
          </ac:picMkLst>
        </pc:picChg>
      </pc:sldChg>
      <pc:sldChg chg="ord">
        <pc:chgData name="Katia Michaux" userId="faa03c2b-a6a5-4a8e-969e-719bf1cfaca8" providerId="ADAL" clId="{4FC8ADC8-3C1C-4130-8450-637D30A459D7}" dt="2022-05-02T09:04:38.409" v="1"/>
        <pc:sldMkLst>
          <pc:docMk/>
          <pc:sldMk cId="3348270981" sldId="849"/>
        </pc:sldMkLst>
      </pc:sldChg>
      <pc:sldChg chg="modSp add mod ord">
        <pc:chgData name="Katia Michaux" userId="faa03c2b-a6a5-4a8e-969e-719bf1cfaca8" providerId="ADAL" clId="{4FC8ADC8-3C1C-4130-8450-637D30A459D7}" dt="2022-05-05T12:22:12.385" v="298" actId="120"/>
        <pc:sldMkLst>
          <pc:docMk/>
          <pc:sldMk cId="3943113966" sldId="853"/>
        </pc:sldMkLst>
        <pc:spChg chg="mod">
          <ac:chgData name="Katia Michaux" userId="faa03c2b-a6a5-4a8e-969e-719bf1cfaca8" providerId="ADAL" clId="{4FC8ADC8-3C1C-4130-8450-637D30A459D7}" dt="2022-05-05T12:22:12.385" v="298" actId="120"/>
          <ac:spMkLst>
            <pc:docMk/>
            <pc:sldMk cId="3943113966" sldId="853"/>
            <ac:spMk id="2" creationId="{00000000-0000-0000-0000-000000000000}"/>
          </ac:spMkLst>
        </pc:spChg>
        <pc:spChg chg="mod">
          <ac:chgData name="Katia Michaux" userId="faa03c2b-a6a5-4a8e-969e-719bf1cfaca8" providerId="ADAL" clId="{4FC8ADC8-3C1C-4130-8450-637D30A459D7}" dt="2022-05-05T12:22:06.681" v="297" actId="12"/>
          <ac:spMkLst>
            <pc:docMk/>
            <pc:sldMk cId="3943113966" sldId="853"/>
            <ac:spMk id="3" creationId="{00000000-0000-0000-0000-000000000000}"/>
          </ac:spMkLst>
        </pc:spChg>
      </pc:sldChg>
      <pc:sldChg chg="add">
        <pc:chgData name="Katia Michaux" userId="faa03c2b-a6a5-4a8e-969e-719bf1cfaca8" providerId="ADAL" clId="{4FC8ADC8-3C1C-4130-8450-637D30A459D7}" dt="2022-05-05T12:24:46.418" v="301" actId="2890"/>
        <pc:sldMkLst>
          <pc:docMk/>
          <pc:sldMk cId="1776284472" sldId="854"/>
        </pc:sldMkLst>
      </pc:sldChg>
      <pc:sldChg chg="delSp modSp add mod">
        <pc:chgData name="Katia Michaux" userId="faa03c2b-a6a5-4a8e-969e-719bf1cfaca8" providerId="ADAL" clId="{4FC8ADC8-3C1C-4130-8450-637D30A459D7}" dt="2022-05-05T12:28:34.441" v="523" actId="21"/>
        <pc:sldMkLst>
          <pc:docMk/>
          <pc:sldMk cId="767058118" sldId="855"/>
        </pc:sldMkLst>
        <pc:spChg chg="mod">
          <ac:chgData name="Katia Michaux" userId="faa03c2b-a6a5-4a8e-969e-719bf1cfaca8" providerId="ADAL" clId="{4FC8ADC8-3C1C-4130-8450-637D30A459D7}" dt="2022-05-05T12:28:10.278" v="521" actId="1076"/>
          <ac:spMkLst>
            <pc:docMk/>
            <pc:sldMk cId="767058118" sldId="855"/>
            <ac:spMk id="3" creationId="{00000000-0000-0000-0000-000000000000}"/>
          </ac:spMkLst>
        </pc:spChg>
        <pc:picChg chg="del">
          <ac:chgData name="Katia Michaux" userId="faa03c2b-a6a5-4a8e-969e-719bf1cfaca8" providerId="ADAL" clId="{4FC8ADC8-3C1C-4130-8450-637D30A459D7}" dt="2022-05-05T12:28:34.441" v="523" actId="21"/>
          <ac:picMkLst>
            <pc:docMk/>
            <pc:sldMk cId="767058118" sldId="855"/>
            <ac:picMk id="5" creationId="{C2B42E57-D9C5-4167-8312-AB0E123237C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4C669-3D82-4166-8824-2571BE730076}" type="datetimeFigureOut">
              <a:rPr lang="nl-BE" smtClean="0"/>
              <a:t>12/05/2022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C6FCD-5129-4A45-B3D1-FA9321B0B7B8}" type="slidenum">
              <a:rPr lang="nl-BE" smtClean="0"/>
              <a:t>‹nr.›</a:t>
            </a:fld>
            <a:endParaRPr lang="nl-BE"/>
          </a:p>
        </p:txBody>
      </p:sp>
    </p:spTree>
    <p:extLst>
      <p:ext uri="{BB962C8B-B14F-4D97-AF65-F5344CB8AC3E}">
        <p14:creationId xmlns:p14="http://schemas.microsoft.com/office/powerpoint/2010/main" val="10279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ta-vlaamsbrabant-brussel.b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a:t>De ingesproken PPT zijn omgezet naar </a:t>
            </a:r>
            <a:r>
              <a:rPr lang="nl-BE" baseline="0" err="1"/>
              <a:t>you</a:t>
            </a:r>
            <a:r>
              <a:rPr lang="nl-BE" baseline="0"/>
              <a:t> tube filmpjes</a:t>
            </a:r>
          </a:p>
          <a:p>
            <a:r>
              <a:rPr lang="nl-BE" baseline="0"/>
              <a:t>Naast deze PPT is er ook nog filmpje 2 kijken met een </a:t>
            </a:r>
            <a:r>
              <a:rPr lang="nl-BE" baseline="0" err="1"/>
              <a:t>traumasensitieve</a:t>
            </a:r>
            <a:r>
              <a:rPr lang="nl-BE" baseline="0"/>
              <a:t> bril en filmpje 3 de rol van de school en het CLB</a:t>
            </a:r>
          </a:p>
          <a:p>
            <a:endParaRPr lang="nl-BE" baseline="0"/>
          </a:p>
          <a:p>
            <a:r>
              <a:rPr lang="nl-BE" baseline="0"/>
              <a:t>Binnen dit project werden ook volgende werkmap ontwikkeld die gebruikt werd om deze power-point te ondersteunen: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nl-BE" sz="1200"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b="1" kern="1200" baseline="0">
                <a:solidFill>
                  <a:schemeClr val="tx1"/>
                </a:solidFill>
                <a:effectLst/>
                <a:latin typeface="+mn-lt"/>
                <a:ea typeface="+mn-ea"/>
                <a:cs typeface="+mn-cs"/>
              </a:rPr>
              <a:t>Werkmap: trauma- en cultuursensitief werken op school, voor leerlingen met een vluchtverhaal en andere</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Deze werkmap is een poging om een praktische gids uit te schrijven voor scholen en CLB-medewerkers. </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Deze bundel met praktische fiches wilt ertoe bijdragen om de aanpak op school, binnen de basiszorg en de verhoogde zorg, af te stemmen op leerlingen met een vluchtverhaal.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 werkmap komt vooral in filmpje 3 aan bod  - de rol van school en CLB </a:t>
            </a:r>
          </a:p>
          <a:p>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1</a:t>
            </a:fld>
            <a:endParaRPr lang="nl-BE"/>
          </a:p>
        </p:txBody>
      </p:sp>
    </p:spTree>
    <p:extLst>
      <p:ext uri="{BB962C8B-B14F-4D97-AF65-F5344CB8AC3E}">
        <p14:creationId xmlns:p14="http://schemas.microsoft.com/office/powerpoint/2010/main" val="33573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Er zijn ook letterlijke effecten in het lichaam.</a:t>
            </a:r>
          </a:p>
          <a:p>
            <a:r>
              <a:rPr lang="nl-BE" sz="1200" kern="1200">
                <a:solidFill>
                  <a:schemeClr val="tx1"/>
                </a:solidFill>
                <a:effectLst/>
                <a:latin typeface="+mn-lt"/>
                <a:ea typeface="+mn-ea"/>
                <a:cs typeface="+mn-cs"/>
              </a:rPr>
              <a:t>Complex trauma bij kinderen heeft een grote impact op de ontwikkeling van de hersenen (Perry, 2004). </a:t>
            </a:r>
          </a:p>
          <a:p>
            <a:r>
              <a:rPr lang="nl-BE" sz="1200" kern="1200">
                <a:solidFill>
                  <a:schemeClr val="tx1"/>
                </a:solidFill>
                <a:effectLst/>
                <a:latin typeface="+mn-lt"/>
                <a:ea typeface="+mn-ea"/>
                <a:cs typeface="+mn-cs"/>
              </a:rPr>
              <a:t>Onder invloed van langdurig trauma verandert het brein van kinderen. </a:t>
            </a:r>
          </a:p>
          <a:p>
            <a:r>
              <a:rPr lang="nl-BE" sz="1200" kern="1200">
                <a:solidFill>
                  <a:schemeClr val="tx1"/>
                </a:solidFill>
                <a:effectLst/>
                <a:latin typeface="+mn-lt"/>
                <a:ea typeface="+mn-ea"/>
                <a:cs typeface="+mn-cs"/>
              </a:rPr>
              <a:t>De </a:t>
            </a:r>
            <a:r>
              <a:rPr lang="nl-BE" sz="1200" b="1" kern="1200">
                <a:solidFill>
                  <a:schemeClr val="tx1"/>
                </a:solidFill>
                <a:effectLst/>
                <a:latin typeface="+mn-lt"/>
                <a:ea typeface="+mn-ea"/>
                <a:cs typeface="+mn-cs"/>
              </a:rPr>
              <a:t>hersenen</a:t>
            </a:r>
            <a:r>
              <a:rPr lang="nl-BE" sz="1200" kern="1200">
                <a:solidFill>
                  <a:schemeClr val="tx1"/>
                </a:solidFill>
                <a:effectLst/>
                <a:latin typeface="+mn-lt"/>
                <a:ea typeface="+mn-ea"/>
                <a:cs typeface="+mn-cs"/>
              </a:rPr>
              <a:t> kunnen zelfs </a:t>
            </a:r>
            <a:r>
              <a:rPr lang="nl-BE" sz="1200" b="1" kern="1200">
                <a:solidFill>
                  <a:schemeClr val="tx1"/>
                </a:solidFill>
                <a:effectLst/>
                <a:latin typeface="+mn-lt"/>
                <a:ea typeface="+mn-ea"/>
                <a:cs typeface="+mn-cs"/>
              </a:rPr>
              <a:t>tot 50% van hun normaal volume verliezen</a:t>
            </a:r>
            <a:r>
              <a:rPr lang="nl-BE" sz="1200" kern="1200">
                <a:solidFill>
                  <a:schemeClr val="tx1"/>
                </a:solidFill>
                <a:effectLst/>
                <a:latin typeface="+mn-lt"/>
                <a:ea typeface="+mn-ea"/>
                <a:cs typeface="+mn-cs"/>
              </a:rPr>
              <a:t>. </a:t>
            </a:r>
          </a:p>
          <a:p>
            <a:r>
              <a:rPr lang="nl-BE" sz="1200" kern="1200">
                <a:solidFill>
                  <a:schemeClr val="tx1"/>
                </a:solidFill>
                <a:effectLst/>
                <a:latin typeface="+mn-lt"/>
                <a:ea typeface="+mn-ea"/>
                <a:cs typeface="+mn-cs"/>
              </a:rPr>
              <a:t>Wat je hier op de dia ziet.  </a:t>
            </a:r>
          </a:p>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14</a:t>
            </a:fld>
            <a:endParaRPr lang="nl-BE"/>
          </a:p>
        </p:txBody>
      </p:sp>
    </p:spTree>
    <p:extLst>
      <p:ext uri="{BB962C8B-B14F-4D97-AF65-F5344CB8AC3E}">
        <p14:creationId xmlns:p14="http://schemas.microsoft.com/office/powerpoint/2010/main" val="273324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Bij trauma raakt het autonoom zenuwstelsel uit balans. Trauma heeft een belangrijke lichamelijke impact. </a:t>
            </a:r>
          </a:p>
          <a:p>
            <a:endParaRPr lang="nl-BE" sz="1200" kern="1200">
              <a:solidFill>
                <a:schemeClr val="tx1"/>
              </a:solidFill>
              <a:effectLst/>
              <a:latin typeface="+mn-lt"/>
              <a:ea typeface="+mn-ea"/>
              <a:cs typeface="+mn-cs"/>
            </a:endParaRPr>
          </a:p>
          <a:p>
            <a:r>
              <a:rPr lang="nl-NL" b="0" i="0">
                <a:solidFill>
                  <a:srgbClr val="666666"/>
                </a:solidFill>
                <a:effectLst/>
                <a:latin typeface="Raleway" panose="020B0604020202020204" pitchFamily="2" charset="0"/>
              </a:rPr>
              <a:t>Het lichaam herhaalt gedrag in het heden als gevolg van vervelende ervaringen uit het verleden. </a:t>
            </a:r>
          </a:p>
          <a:p>
            <a:endParaRPr lang="nl-NL" b="0" i="0">
              <a:solidFill>
                <a:srgbClr val="666666"/>
              </a:solidFill>
              <a:effectLst/>
              <a:latin typeface="Raleway" panose="020B0604020202020204" pitchFamily="2" charset="0"/>
            </a:endParaRPr>
          </a:p>
          <a:p>
            <a:pPr marL="0" indent="0">
              <a:buNone/>
            </a:pPr>
            <a:r>
              <a:rPr lang="nl-NL" b="0" i="0">
                <a:solidFill>
                  <a:srgbClr val="666666"/>
                </a:solidFill>
                <a:effectLst/>
                <a:latin typeface="Raleway" panose="020B0604020202020204" pitchFamily="2" charset="0"/>
              </a:rPr>
              <a:t>Hoe dit in zijn werk gaat lichten we toe in filmpje 2: </a:t>
            </a:r>
            <a:r>
              <a:rPr lang="nl-BE" sz="8000">
                <a:solidFill>
                  <a:schemeClr val="tx1"/>
                </a:solidFill>
                <a:latin typeface="+mj-lt"/>
              </a:rPr>
              <a:t>Kijken met een </a:t>
            </a:r>
            <a:r>
              <a:rPr lang="nl-BE" sz="8000" err="1">
                <a:solidFill>
                  <a:schemeClr val="tx1"/>
                </a:solidFill>
                <a:latin typeface="+mj-lt"/>
              </a:rPr>
              <a:t>traumasensitieve</a:t>
            </a:r>
            <a:r>
              <a:rPr lang="nl-BE" sz="8000">
                <a:solidFill>
                  <a:schemeClr val="tx1"/>
                </a:solidFill>
                <a:latin typeface="+mj-lt"/>
              </a:rPr>
              <a:t> bril: The </a:t>
            </a:r>
            <a:r>
              <a:rPr lang="nl-BE" sz="8000" err="1">
                <a:solidFill>
                  <a:schemeClr val="tx1"/>
                </a:solidFill>
                <a:latin typeface="+mj-lt"/>
              </a:rPr>
              <a:t>Window</a:t>
            </a:r>
            <a:r>
              <a:rPr lang="nl-BE" sz="8000">
                <a:solidFill>
                  <a:schemeClr val="tx1"/>
                </a:solidFill>
                <a:latin typeface="+mj-lt"/>
              </a:rPr>
              <a:t> of </a:t>
            </a:r>
            <a:r>
              <a:rPr lang="nl-BE" sz="8000" err="1">
                <a:solidFill>
                  <a:schemeClr val="tx1"/>
                </a:solidFill>
                <a:latin typeface="+mj-lt"/>
              </a:rPr>
              <a:t>Tolerance</a:t>
            </a:r>
            <a:r>
              <a:rPr lang="nl-BE" sz="8000">
                <a:solidFill>
                  <a:schemeClr val="tx1"/>
                </a:solidFill>
                <a:latin typeface="+mj-lt"/>
              </a:rPr>
              <a:t> of het raampje</a:t>
            </a:r>
          </a:p>
          <a:p>
            <a:endParaRPr lang="nl-NL" b="0" i="0">
              <a:solidFill>
                <a:srgbClr val="666666"/>
              </a:solidFill>
              <a:effectLst/>
              <a:latin typeface="Raleway" panose="020B0604020202020204" pitchFamily="2" charset="0"/>
            </a:endParaRPr>
          </a:p>
          <a:p>
            <a:endParaRPr lang="nl-NL" b="0" i="0">
              <a:solidFill>
                <a:srgbClr val="666666"/>
              </a:solidFill>
              <a:effectLst/>
              <a:latin typeface="Raleway" panose="020B0604020202020204" pitchFamily="2" charset="0"/>
            </a:endParaRPr>
          </a:p>
          <a:p>
            <a:pPr defTabSz="990752">
              <a:defRPr/>
            </a:pPr>
            <a:r>
              <a:rPr lang="nl-BE" baseline="0"/>
              <a:t> </a:t>
            </a:r>
            <a:endParaRPr lang="nl-BE"/>
          </a:p>
          <a:p>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15</a:t>
            </a:fld>
            <a:endParaRPr lang="nl-BE"/>
          </a:p>
        </p:txBody>
      </p:sp>
    </p:spTree>
    <p:extLst>
      <p:ext uri="{BB962C8B-B14F-4D97-AF65-F5344CB8AC3E}">
        <p14:creationId xmlns:p14="http://schemas.microsoft.com/office/powerpoint/2010/main" val="435640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Hoe zit dit bij Oekraïense vluchtelingen? Maken zij eenmalig of complex trauma mee?</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Bij deze vluchtelingen kan men spreken van actueel trauma: ook al zijn enkele familieleden hier in veiligheid, in het land van herkomst is er nog heel veel aan de hand. </a:t>
            </a:r>
          </a:p>
          <a:p>
            <a:r>
              <a:rPr lang="nl-BE" sz="1200" kern="1200">
                <a:solidFill>
                  <a:schemeClr val="tx1"/>
                </a:solidFill>
                <a:effectLst/>
                <a:latin typeface="+mn-lt"/>
                <a:ea typeface="+mn-ea"/>
                <a:cs typeface="+mn-cs"/>
              </a:rPr>
              <a:t>Er zijn nog contacten met de familie in Oekraïne. Er is veel nieuws dat op ons afkomt… er is oorlog.</a:t>
            </a:r>
          </a:p>
          <a:p>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a:solidFill>
                  <a:schemeClr val="tx1"/>
                </a:solidFill>
              </a:rPr>
              <a:t>Hoe traumatisch gebeurtenissen zijn, heeft met verschillende factoren te maken: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a:solidFill>
                  <a:schemeClr val="tx1"/>
                </a:solidFill>
              </a:rPr>
              <a:t>individuele draagkracht, veerkracht gezin, hoe de gemeenschap of bevolkingsgroep waartoe het gezin behoort, met de traumatische gebeurtenissen omgaat…</a:t>
            </a:r>
            <a:endParaRPr lang="nl-BE" sz="1200" kern="1200">
              <a:solidFill>
                <a:schemeClr val="tx1"/>
              </a:solidFill>
              <a:effectLst/>
              <a:latin typeface="+mn-lt"/>
              <a:ea typeface="+mn-ea"/>
              <a:cs typeface="+mn-cs"/>
            </a:endParaRP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Later in deze uiteenzetting gaan we bespreken hoe er op school kan ingezet worden op veiligheid. Veiligheid zorgt voor mogelijk herstel. </a:t>
            </a:r>
          </a:p>
          <a:p>
            <a:r>
              <a:rPr lang="nl-BE" sz="1200" kern="1200">
                <a:solidFill>
                  <a:schemeClr val="tx1"/>
                </a:solidFill>
                <a:effectLst/>
                <a:latin typeface="+mn-lt"/>
                <a:ea typeface="+mn-ea"/>
                <a:cs typeface="+mn-cs"/>
              </a:rPr>
              <a:t>Maar dit is voorlopig relatieve veiligheid omwille van de situatie die zich nog in het land van herkomst afspeelt.</a:t>
            </a:r>
          </a:p>
          <a:p>
            <a:r>
              <a:rPr lang="nl-BE" sz="1200" kern="1200">
                <a:solidFill>
                  <a:schemeClr val="tx1"/>
                </a:solidFill>
                <a:effectLst/>
                <a:latin typeface="+mn-lt"/>
                <a:ea typeface="+mn-ea"/>
                <a:cs typeface="+mn-cs"/>
              </a:rPr>
              <a:t>Er is ook een beperkte maatschappelijke veiligheid: er wordt wel veel geboden maar er is nog veel onduidelijkheid… Het gaat om een crisissituatie.</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Ook goed om weten: de Oekraïense geschiedenis draagt al lang de dreiging van Rusland.</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Er zijn ook verschillende bevolkingsgroepen in Oekraïne: bv. pro-Russisch en niet-pro-Russisch</a:t>
            </a:r>
          </a:p>
          <a:p>
            <a:r>
              <a:rPr lang="nl-BE" sz="1200" kern="1200">
                <a:solidFill>
                  <a:schemeClr val="tx1"/>
                </a:solidFill>
                <a:effectLst/>
                <a:latin typeface="+mn-lt"/>
                <a:ea typeface="+mn-ea"/>
                <a:cs typeface="+mn-cs"/>
              </a:rPr>
              <a:t>Er leven al heel lang spanningen. Dus het volk heeft al lang moeten dealen met deze chronische stress.</a:t>
            </a:r>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16</a:t>
            </a:fld>
            <a:endParaRPr lang="nl-BE"/>
          </a:p>
        </p:txBody>
      </p:sp>
    </p:spTree>
    <p:extLst>
      <p:ext uri="{BB962C8B-B14F-4D97-AF65-F5344CB8AC3E}">
        <p14:creationId xmlns:p14="http://schemas.microsoft.com/office/powerpoint/2010/main" val="3391488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Ook goed om weten: de Oekraïense geschiedenis draagt al lang de dreiging van Rusland.</a:t>
            </a:r>
          </a:p>
          <a:p>
            <a:r>
              <a:rPr lang="nl-BE" sz="1200" kern="1200">
                <a:solidFill>
                  <a:schemeClr val="tx1"/>
                </a:solidFill>
                <a:effectLst/>
                <a:latin typeface="+mn-lt"/>
                <a:ea typeface="+mn-ea"/>
                <a:cs typeface="+mn-cs"/>
              </a:rPr>
              <a:t>Het trauma gaat niet alleen om de oorlog die nu is uitgebroken.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Er zijn ook verschillende bevolkingsgroepen in Oekraïne: bv. pro-Russisch en niet-pro-Russisch</a:t>
            </a:r>
          </a:p>
          <a:p>
            <a:r>
              <a:rPr lang="nl-BE" sz="1200" kern="1200">
                <a:solidFill>
                  <a:schemeClr val="tx1"/>
                </a:solidFill>
                <a:effectLst/>
                <a:latin typeface="+mn-lt"/>
                <a:ea typeface="+mn-ea"/>
                <a:cs typeface="+mn-cs"/>
              </a:rPr>
              <a:t>Er leven al heel lang spanningen. Dus het volk heeft al lang moeten dealen met deze chronische stress.</a:t>
            </a:r>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17</a:t>
            </a:fld>
            <a:endParaRPr lang="nl-BE"/>
          </a:p>
        </p:txBody>
      </p:sp>
    </p:spTree>
    <p:extLst>
      <p:ext uri="{BB962C8B-B14F-4D97-AF65-F5344CB8AC3E}">
        <p14:creationId xmlns:p14="http://schemas.microsoft.com/office/powerpoint/2010/main" val="296506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a:t>Voor</a:t>
            </a:r>
            <a:r>
              <a:rPr lang="nl-BE" baseline="0"/>
              <a:t> deze inzichten wordt er de laatste jaren steeds meer wetenschappelijke evidentie gevonden. </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 wetenschappelijk onderbouwing van het effect van stress op de hersenen is nog in volle evolutie. </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In de volgende dia’s wordt de invloed van (chronische) stress op de hersenen uitgelegd vanuit een vereenvoudigde visie.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Voor meer informatie verwijzen we vandaag (januari 2020) naar </a:t>
            </a:r>
            <a:r>
              <a:rPr lang="nl-NL" sz="1200" kern="1200" err="1">
                <a:solidFill>
                  <a:schemeClr val="tx1"/>
                </a:solidFill>
                <a:effectLst/>
                <a:latin typeface="+mn-lt"/>
                <a:ea typeface="+mn-ea"/>
                <a:cs typeface="+mn-cs"/>
              </a:rPr>
              <a:t>Porges</a:t>
            </a:r>
            <a:r>
              <a:rPr lang="nl-NL" sz="1200" kern="1200">
                <a:solidFill>
                  <a:schemeClr val="tx1"/>
                </a:solidFill>
                <a:effectLst/>
                <a:latin typeface="+mn-lt"/>
                <a:ea typeface="+mn-ea"/>
                <a:cs typeface="+mn-cs"/>
              </a:rPr>
              <a:t>, S.W. (2019). De </a:t>
            </a:r>
            <a:r>
              <a:rPr lang="nl-NL" sz="1200" kern="1200" err="1">
                <a:solidFill>
                  <a:schemeClr val="tx1"/>
                </a:solidFill>
                <a:effectLst/>
                <a:latin typeface="+mn-lt"/>
                <a:ea typeface="+mn-ea"/>
                <a:cs typeface="+mn-cs"/>
              </a:rPr>
              <a:t>polyvagaaltheorie</a:t>
            </a:r>
            <a:r>
              <a:rPr lang="nl-NL" sz="1200" kern="1200">
                <a:solidFill>
                  <a:schemeClr val="tx1"/>
                </a:solidFill>
                <a:effectLst/>
                <a:latin typeface="+mn-lt"/>
                <a:ea typeface="+mn-ea"/>
                <a:cs typeface="+mn-cs"/>
              </a:rPr>
              <a:t> en de transformerende kracht van je veilig voelen. Traumabehandeling, sociale betrokkenheid en gehechtheid. Uitgeverij Mens!</a:t>
            </a:r>
          </a:p>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18</a:t>
            </a:fld>
            <a:endParaRPr lang="nl-BE"/>
          </a:p>
        </p:txBody>
      </p:sp>
    </p:spTree>
    <p:extLst>
      <p:ext uri="{BB962C8B-B14F-4D97-AF65-F5344CB8AC3E}">
        <p14:creationId xmlns:p14="http://schemas.microsoft.com/office/powerpoint/2010/main" val="1552217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Om</a:t>
            </a:r>
            <a:r>
              <a:rPr lang="nl-BE" sz="1200" kern="1200" baseline="0">
                <a:solidFill>
                  <a:schemeClr val="tx1"/>
                </a:solidFill>
                <a:effectLst/>
                <a:latin typeface="+mn-lt"/>
                <a:ea typeface="+mn-ea"/>
                <a:cs typeface="+mn-cs"/>
              </a:rPr>
              <a:t> uit te leggen wat trauma doet, moeten we kijken naar het effect op de hersenen. </a:t>
            </a:r>
            <a:r>
              <a:rPr lang="nl-BE" sz="1200" kern="1200">
                <a:solidFill>
                  <a:schemeClr val="tx1"/>
                </a:solidFill>
                <a:effectLst/>
                <a:latin typeface="+mn-lt"/>
                <a:ea typeface="+mn-ea"/>
                <a:cs typeface="+mn-cs"/>
              </a:rPr>
              <a:t>Als je kijkt </a:t>
            </a:r>
            <a:r>
              <a:rPr lang="nl-BE" sz="1200" b="1" kern="1200">
                <a:solidFill>
                  <a:schemeClr val="tx1"/>
                </a:solidFill>
                <a:effectLst/>
                <a:latin typeface="+mn-lt"/>
                <a:ea typeface="+mn-ea"/>
                <a:cs typeface="+mn-cs"/>
              </a:rPr>
              <a:t>hoe de hersenen omgaan met emoties</a:t>
            </a:r>
            <a:r>
              <a:rPr lang="nl-BE" sz="1200" kern="1200">
                <a:solidFill>
                  <a:schemeClr val="tx1"/>
                </a:solidFill>
                <a:effectLst/>
                <a:latin typeface="+mn-lt"/>
                <a:ea typeface="+mn-ea"/>
                <a:cs typeface="+mn-cs"/>
              </a:rPr>
              <a:t>, stress (voor leerlingen kan je dit ook “spanning” of “pijn” noemen) dan zijn er drie regio’s in de hersenen die een grote rol spelen. Helemaal bovenaan ligt </a:t>
            </a:r>
            <a:r>
              <a:rPr lang="nl-BE" sz="1200" b="1" kern="1200">
                <a:solidFill>
                  <a:schemeClr val="tx1"/>
                </a:solidFill>
                <a:effectLst/>
                <a:latin typeface="+mn-lt"/>
                <a:ea typeface="+mn-ea"/>
                <a:cs typeface="+mn-cs"/>
              </a:rPr>
              <a:t>de </a:t>
            </a:r>
            <a:r>
              <a:rPr lang="nl-BE" sz="1200" b="1" kern="1200" err="1">
                <a:solidFill>
                  <a:schemeClr val="tx1"/>
                </a:solidFill>
                <a:effectLst/>
                <a:latin typeface="+mn-lt"/>
                <a:ea typeface="+mn-ea"/>
                <a:cs typeface="+mn-cs"/>
              </a:rPr>
              <a:t>neocortex</a:t>
            </a:r>
            <a:r>
              <a:rPr lang="nl-BE" sz="1200" b="1" kern="1200">
                <a:solidFill>
                  <a:schemeClr val="tx1"/>
                </a:solidFill>
                <a:effectLst/>
                <a:latin typeface="+mn-lt"/>
                <a:ea typeface="+mn-ea"/>
                <a:cs typeface="+mn-cs"/>
              </a:rPr>
              <a:t> of het mensenbrein</a:t>
            </a:r>
            <a:r>
              <a:rPr lang="nl-BE" sz="1200" kern="1200">
                <a:solidFill>
                  <a:schemeClr val="tx1"/>
                </a:solidFill>
                <a:effectLst/>
                <a:latin typeface="+mn-lt"/>
                <a:ea typeface="+mn-ea"/>
                <a:cs typeface="+mn-cs"/>
              </a:rPr>
              <a:t>. In het midden ligt het limbisch systeem of het </a:t>
            </a:r>
            <a:r>
              <a:rPr lang="nl-BE" sz="1200" b="1" kern="1200">
                <a:solidFill>
                  <a:schemeClr val="tx1"/>
                </a:solidFill>
                <a:effectLst/>
                <a:latin typeface="+mn-lt"/>
                <a:ea typeface="+mn-ea"/>
                <a:cs typeface="+mn-cs"/>
              </a:rPr>
              <a:t>zoogdierenbrein</a:t>
            </a:r>
            <a:r>
              <a:rPr lang="nl-BE" sz="1200" kern="1200">
                <a:solidFill>
                  <a:schemeClr val="tx1"/>
                </a:solidFill>
                <a:effectLst/>
                <a:latin typeface="+mn-lt"/>
                <a:ea typeface="+mn-ea"/>
                <a:cs typeface="+mn-cs"/>
              </a:rPr>
              <a:t>. Helemaal onderaan bevindt zich het </a:t>
            </a:r>
            <a:r>
              <a:rPr lang="nl-BE" sz="1200" b="1" kern="1200">
                <a:solidFill>
                  <a:schemeClr val="tx1"/>
                </a:solidFill>
                <a:effectLst/>
                <a:latin typeface="+mn-lt"/>
                <a:ea typeface="+mn-ea"/>
                <a:cs typeface="+mn-cs"/>
              </a:rPr>
              <a:t>reptielenbrein</a:t>
            </a:r>
            <a:r>
              <a:rPr lang="nl-BE" sz="1200" kern="1200">
                <a:solidFill>
                  <a:schemeClr val="tx1"/>
                </a:solidFill>
                <a:effectLst/>
                <a:latin typeface="+mn-lt"/>
                <a:ea typeface="+mn-ea"/>
                <a:cs typeface="+mn-cs"/>
              </a:rPr>
              <a:t>. Als de stress niet té hoog is, werken deze drie delen van de hersenen goed en geïntegreerd samen. Je kan in een situatie aanvoelen wat de situatie met je doet</a:t>
            </a:r>
            <a:r>
              <a:rPr lang="nl-BE" sz="1200" kern="1200" baseline="0">
                <a:solidFill>
                  <a:schemeClr val="tx1"/>
                </a:solidFill>
                <a:effectLst/>
                <a:latin typeface="+mn-lt"/>
                <a:ea typeface="+mn-ea"/>
                <a:cs typeface="+mn-cs"/>
              </a:rPr>
              <a:t> en je kan erover nadenken vooraleer je reageert. </a:t>
            </a:r>
            <a:r>
              <a:rPr lang="nl-BE" sz="1200" kern="1200">
                <a:solidFill>
                  <a:schemeClr val="tx1"/>
                </a:solidFill>
                <a:effectLst/>
                <a:latin typeface="+mn-lt"/>
                <a:ea typeface="+mn-ea"/>
                <a:cs typeface="+mn-cs"/>
              </a:rPr>
              <a:t>Als de stress té hoog is, gaan bepaalde delen/regio’s van de hersenen minder goed of niet functioneren. </a:t>
            </a:r>
          </a:p>
          <a:p>
            <a:r>
              <a:rPr lang="nl-BE"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19</a:t>
            </a:fld>
            <a:endParaRPr lang="nl-BE"/>
          </a:p>
        </p:txBody>
      </p:sp>
    </p:spTree>
    <p:extLst>
      <p:ext uri="{BB962C8B-B14F-4D97-AF65-F5344CB8AC3E}">
        <p14:creationId xmlns:p14="http://schemas.microsoft.com/office/powerpoint/2010/main" val="440866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u="sng" kern="1200">
                <a:solidFill>
                  <a:schemeClr val="tx1"/>
                </a:solidFill>
                <a:effectLst/>
                <a:latin typeface="+mn-lt"/>
                <a:ea typeface="+mn-ea"/>
                <a:cs typeface="+mn-cs"/>
              </a:rPr>
              <a:t>Inleiding: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Een manier om het voorgaande op een eenvoudige, visuele manier voor te stellen is aan de hand van de WOT, voor kinderen ook wel “</a:t>
            </a:r>
            <a:r>
              <a:rPr lang="nl-BE" sz="1200" b="1" kern="1200">
                <a:solidFill>
                  <a:schemeClr val="tx1"/>
                </a:solidFill>
                <a:effectLst/>
                <a:latin typeface="+mn-lt"/>
                <a:ea typeface="+mn-ea"/>
                <a:cs typeface="+mn-cs"/>
              </a:rPr>
              <a:t>het raampje</a:t>
            </a:r>
            <a:r>
              <a:rPr lang="nl-BE" sz="1200" kern="1200">
                <a:solidFill>
                  <a:schemeClr val="tx1"/>
                </a:solidFill>
                <a:effectLst/>
                <a:latin typeface="+mn-lt"/>
                <a:ea typeface="+mn-ea"/>
                <a:cs typeface="+mn-cs"/>
              </a:rPr>
              <a:t>” genoemd.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Het geeft taal aan een complex gegeven om bv. bij teambesprekingen en overleg met collega’s te gebruiken en het is een handig instrument om </a:t>
            </a:r>
            <a:r>
              <a:rPr lang="nl-BE" sz="1200" kern="1200" err="1">
                <a:solidFill>
                  <a:schemeClr val="tx1"/>
                </a:solidFill>
                <a:effectLst/>
                <a:latin typeface="+mn-lt"/>
                <a:ea typeface="+mn-ea"/>
                <a:cs typeface="+mn-cs"/>
              </a:rPr>
              <a:t>psycho</a:t>
            </a:r>
            <a:r>
              <a:rPr lang="nl-BE" sz="1200" kern="1200">
                <a:solidFill>
                  <a:schemeClr val="tx1"/>
                </a:solidFill>
                <a:effectLst/>
                <a:latin typeface="+mn-lt"/>
                <a:ea typeface="+mn-ea"/>
                <a:cs typeface="+mn-cs"/>
              </a:rPr>
              <a:t>-educatie aan leerkrachten, kinderen, jongeren en hun ouders te geven.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Het is niet alleen bruikbaar voor kinderen met trauma en/of een vluchtverhaal maar voor alle leerlingen die omwille van een problematiek minder stress kunnen verdragen (</a:t>
            </a:r>
            <a:r>
              <a:rPr lang="nl-BE" sz="1200" kern="1200" err="1">
                <a:solidFill>
                  <a:schemeClr val="tx1"/>
                </a:solidFill>
                <a:effectLst/>
                <a:latin typeface="+mn-lt"/>
                <a:ea typeface="+mn-ea"/>
                <a:cs typeface="+mn-cs"/>
              </a:rPr>
              <a:t>bvb</a:t>
            </a:r>
            <a:r>
              <a:rPr lang="nl-BE" sz="1200" kern="1200">
                <a:solidFill>
                  <a:schemeClr val="tx1"/>
                </a:solidFill>
                <a:effectLst/>
                <a:latin typeface="+mn-lt"/>
                <a:ea typeface="+mn-ea"/>
                <a:cs typeface="+mn-cs"/>
              </a:rPr>
              <a:t>. kinderen met autisme en ADHD). We leggen het raampje uit in “</a:t>
            </a:r>
            <a:r>
              <a:rPr lang="nl-BE" sz="1200" kern="1200" err="1">
                <a:solidFill>
                  <a:schemeClr val="tx1"/>
                </a:solidFill>
                <a:effectLst/>
                <a:latin typeface="+mn-lt"/>
                <a:ea typeface="+mn-ea"/>
                <a:cs typeface="+mn-cs"/>
              </a:rPr>
              <a:t>ketnet</a:t>
            </a:r>
            <a:r>
              <a:rPr lang="nl-BE" sz="1200" kern="1200">
                <a:solidFill>
                  <a:schemeClr val="tx1"/>
                </a:solidFill>
                <a:effectLst/>
                <a:latin typeface="+mn-lt"/>
                <a:ea typeface="+mn-ea"/>
                <a:cs typeface="+mn-cs"/>
              </a:rPr>
              <a:t>”-taal omdat het op die manier helder uitlegt op het niveau van kinderen en ouders wat stress doet met de hersenen. </a:t>
            </a:r>
          </a:p>
          <a:p>
            <a:endParaRPr lang="nl-NL" sz="1200" kern="1200">
              <a:solidFill>
                <a:schemeClr val="tx1"/>
              </a:solidFill>
              <a:effectLst/>
              <a:latin typeface="+mn-lt"/>
              <a:ea typeface="+mn-ea"/>
              <a:cs typeface="+mn-cs"/>
            </a:endParaRPr>
          </a:p>
          <a:p>
            <a:endParaRPr lang="nl-NL" sz="1200" kern="1200">
              <a:solidFill>
                <a:schemeClr val="tx1"/>
              </a:solidFill>
              <a:effectLst/>
              <a:latin typeface="+mn-lt"/>
              <a:ea typeface="+mn-ea"/>
              <a:cs typeface="+mn-cs"/>
            </a:endParaRPr>
          </a:p>
          <a:p>
            <a:r>
              <a:rPr lang="nl-NL" sz="1200" b="1" u="sng" kern="1200">
                <a:solidFill>
                  <a:schemeClr val="tx1"/>
                </a:solidFill>
                <a:effectLst/>
                <a:latin typeface="+mn-lt"/>
                <a:ea typeface="+mn-ea"/>
                <a:cs typeface="+mn-cs"/>
              </a:rPr>
              <a:t>Optimale zone voor informatieverwerking: het mensenbrein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Op het schema hierboven zie je een blauwe rechthoek: dit is het </a:t>
            </a:r>
            <a:r>
              <a:rPr lang="nl-NL" sz="1200" b="1" kern="1200">
                <a:solidFill>
                  <a:schemeClr val="tx1"/>
                </a:solidFill>
                <a:effectLst/>
                <a:latin typeface="+mn-lt"/>
                <a:ea typeface="+mn-ea"/>
                <a:cs typeface="+mn-cs"/>
              </a:rPr>
              <a:t>mensenbrein: </a:t>
            </a:r>
            <a:r>
              <a:rPr lang="nl-NL" sz="1200" b="0" kern="1200">
                <a:solidFill>
                  <a:schemeClr val="tx1"/>
                </a:solidFill>
                <a:effectLst/>
                <a:latin typeface="+mn-lt"/>
                <a:ea typeface="+mn-ea"/>
                <a:cs typeface="+mn-cs"/>
              </a:rPr>
              <a:t>a</a:t>
            </a:r>
            <a:r>
              <a:rPr lang="nl-NL" sz="1200" kern="1200">
                <a:solidFill>
                  <a:schemeClr val="tx1"/>
                </a:solidFill>
                <a:effectLst/>
                <a:latin typeface="+mn-lt"/>
                <a:ea typeface="+mn-ea"/>
                <a:cs typeface="+mn-cs"/>
              </a:rPr>
              <a:t>ls je mensenbrein werkt, kan je praten met elkaar en ook luisteren naar elkaar. Dan is je “denker” aan. Je kan nadenken, reflecteren over wat je doet en oplossingen bedenken.  In de klas </a:t>
            </a:r>
            <a:r>
              <a:rPr lang="nl-NL" sz="1200" b="0" kern="1200">
                <a:solidFill>
                  <a:schemeClr val="tx1"/>
                </a:solidFill>
                <a:effectLst/>
                <a:latin typeface="+mn-lt"/>
                <a:ea typeface="+mn-ea"/>
                <a:cs typeface="+mn-cs"/>
              </a:rPr>
              <a:t>zorgt </a:t>
            </a:r>
            <a:r>
              <a:rPr lang="nl-NL" sz="1200" kern="1200">
                <a:solidFill>
                  <a:schemeClr val="tx1"/>
                </a:solidFill>
                <a:effectLst/>
                <a:latin typeface="+mn-lt"/>
                <a:ea typeface="+mn-ea"/>
                <a:cs typeface="+mn-cs"/>
              </a:rPr>
              <a:t>dit ervoor dat je kan opletten en de leerstof gemakkelijk kan verwerken. Dat lukt alleen maar als stress binnen je raampje blijft. Dit werkt zo voor iedereen.  </a:t>
            </a:r>
          </a:p>
          <a:p>
            <a:endParaRPr lang="nl-NL" sz="1200" b="0" kern="1200">
              <a:solidFill>
                <a:schemeClr val="tx1"/>
              </a:solidFill>
              <a:effectLst/>
              <a:latin typeface="+mn-lt"/>
              <a:ea typeface="+mn-ea"/>
              <a:cs typeface="+mn-cs"/>
            </a:endParaRPr>
          </a:p>
          <a:p>
            <a:r>
              <a:rPr lang="nl-NL" sz="1200" b="0" kern="1200">
                <a:solidFill>
                  <a:schemeClr val="tx1"/>
                </a:solidFill>
                <a:effectLst/>
                <a:latin typeface="+mn-lt"/>
                <a:ea typeface="+mn-ea"/>
                <a:cs typeface="+mn-cs"/>
              </a:rPr>
              <a:t>Rond het mensenbrein is een </a:t>
            </a:r>
            <a:r>
              <a:rPr lang="nl-NL" sz="1200" kern="1200">
                <a:solidFill>
                  <a:schemeClr val="tx1"/>
                </a:solidFill>
                <a:effectLst/>
                <a:latin typeface="+mn-lt"/>
                <a:ea typeface="+mn-ea"/>
                <a:cs typeface="+mn-cs"/>
              </a:rPr>
              <a:t>raam getekend. Dat is het raam of de marge, waarbinnen je stress kan verdragen. Hoe groter je raam, hoe meer stress je kan verdragen. Als je een kleiner raam hebt, dan ben je gevoeliger en vaak sneller gespannen. </a:t>
            </a:r>
            <a:r>
              <a:rPr lang="nl-BE" sz="1200" kern="1200">
                <a:solidFill>
                  <a:schemeClr val="tx1"/>
                </a:solidFill>
                <a:effectLst/>
                <a:latin typeface="+mn-lt"/>
                <a:ea typeface="+mn-ea"/>
                <a:cs typeface="+mn-cs"/>
              </a:rPr>
              <a:t>De grootte van het WOT, m.a.w. hoeveel stress iemand aankan, verschilt van persoon tot persoon. Het hangt af van zijn persoonlijkheid, temperament en levenservaringen. Kinderen met een </a:t>
            </a:r>
            <a:r>
              <a:rPr lang="nl-BE" sz="1200" b="1" kern="1200">
                <a:solidFill>
                  <a:schemeClr val="tx1"/>
                </a:solidFill>
                <a:effectLst/>
                <a:latin typeface="+mn-lt"/>
                <a:ea typeface="+mn-ea"/>
                <a:cs typeface="+mn-cs"/>
              </a:rPr>
              <a:t>groter WOT</a:t>
            </a:r>
            <a:r>
              <a:rPr lang="nl-BE" sz="1200" kern="1200">
                <a:solidFill>
                  <a:schemeClr val="tx1"/>
                </a:solidFill>
                <a:effectLst/>
                <a:latin typeface="+mn-lt"/>
                <a:ea typeface="+mn-ea"/>
                <a:cs typeface="+mn-cs"/>
              </a:rPr>
              <a:t> blijven bij verschillende spanningsniveaus binnen deze optimale zone functioneren. Ook bij spanning of stress kunnen ze blijven nadenken en informatie blijven ontvangen en verwerken. Er is een grotere hoeveelheid spanning of stress nodig vooraleer ze uit hun WOT gaan. Bij kinderen die geboren worden met een </a:t>
            </a:r>
            <a:r>
              <a:rPr lang="nl-BE" sz="1200" b="1" kern="1200">
                <a:solidFill>
                  <a:schemeClr val="tx1"/>
                </a:solidFill>
                <a:effectLst/>
                <a:latin typeface="+mn-lt"/>
                <a:ea typeface="+mn-ea"/>
                <a:cs typeface="+mn-cs"/>
              </a:rPr>
              <a:t>kleiner WOT</a:t>
            </a:r>
            <a:r>
              <a:rPr lang="nl-BE" sz="1200" kern="1200">
                <a:solidFill>
                  <a:schemeClr val="tx1"/>
                </a:solidFill>
                <a:effectLst/>
                <a:latin typeface="+mn-lt"/>
                <a:ea typeface="+mn-ea"/>
                <a:cs typeface="+mn-cs"/>
              </a:rPr>
              <a:t>, wordt de stress van bepaalde gebeurtenissen snel te veel en gaat hij/zij dus ook sneller uit zijn/haar WOT. </a:t>
            </a:r>
            <a:r>
              <a:rPr lang="nl-BE" sz="1200" b="1" kern="1200">
                <a:solidFill>
                  <a:schemeClr val="tx1"/>
                </a:solidFill>
                <a:effectLst/>
                <a:latin typeface="+mn-lt"/>
                <a:ea typeface="+mn-ea"/>
                <a:cs typeface="+mn-cs"/>
              </a:rPr>
              <a:t>Kinderen die nare gebeurtenissen hebben meegemaakt, ontwikkelen een veel kleiner WOT </a:t>
            </a:r>
            <a:r>
              <a:rPr lang="nl-BE" sz="1200" kern="1200">
                <a:solidFill>
                  <a:schemeClr val="tx1"/>
                </a:solidFill>
                <a:effectLst/>
                <a:latin typeface="+mn-lt"/>
                <a:ea typeface="+mn-ea"/>
                <a:cs typeface="+mn-cs"/>
              </a:rPr>
              <a:t>dan anderen omdat er veel basisstress is opgeslagen in het lichaam: door regelmatig een teveel aan stress te ervaren, wordt iemand zijn/haar raampje kleiner (zie stippellijn). Er is een constant ervaren van onveiligheid, een voortdurend alert zijn. Leerlingen met een vluchtverhaal die vaak meerdere schokkende of traumatiserende gebeurtenissen meemaakten, kunnen dus een kleiner WOT hebben. </a:t>
            </a:r>
          </a:p>
          <a:p>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Stress fluctueert doorheen de dag. Het is goed dat je weet dat “emoties fluctueren”. Emoties zijn nooit hetzelfde. Dit kan je vergelijken met golven van de zee, die op en neer gaan. Weet ook dat als emoties omhoog gaan, ze opnieuw zullen dalen. Niemand kan voortdurend bang blijven, want dat overleven we niet. “Bang zijn” vermindert weer.  Dit werkt voor iedereen zo.  </a:t>
            </a:r>
            <a:r>
              <a:rPr lang="nl-NL" sz="1200" b="1" kern="1200">
                <a:solidFill>
                  <a:schemeClr val="tx1"/>
                </a:solidFill>
                <a:effectLst/>
                <a:latin typeface="+mn-lt"/>
                <a:ea typeface="+mn-ea"/>
                <a:cs typeface="+mn-cs"/>
              </a:rPr>
              <a:t>Vaak bouwt stress zich doorheen de dag op (in trapjes).</a:t>
            </a:r>
            <a:r>
              <a:rPr lang="nl-NL" sz="1200" kern="1200">
                <a:solidFill>
                  <a:schemeClr val="tx1"/>
                </a:solidFill>
                <a:effectLst/>
                <a:latin typeface="+mn-lt"/>
                <a:ea typeface="+mn-ea"/>
                <a:cs typeface="+mn-cs"/>
              </a:rPr>
              <a:t> Bv. je bent al gestresseerd bij het opstaan, omdat je je hebt verslapen. Je merkt dat je gisteren je boekentas bent vergeten te maken. Het regent als je naar school of naar de bushalte moet stappen. In de klas merk je dat je je huistaak vergeten bent. Na deze laatste ervaring heb je al heel wat stress opgebouwd! Zolang deze stress binnen je raampje blijft, kan je nadenken over hoe je gaat reageren: ga ik me boos maken, in huilen uitbarsten of ga ik rustig blijven? Je kan dan oplossingen bedenken hoe je dit het best kan aanpakken. Als je té veel stress opgebouwd hebt,  ga je buiten je raampje. </a:t>
            </a:r>
          </a:p>
          <a:p>
            <a:r>
              <a:rPr lang="nl-NL" sz="1200" kern="1200">
                <a:solidFill>
                  <a:schemeClr val="tx1"/>
                </a:solidFill>
                <a:effectLst/>
                <a:latin typeface="+mn-lt"/>
                <a:ea typeface="+mn-ea"/>
                <a:cs typeface="+mn-cs"/>
              </a:rPr>
              <a:t> </a:t>
            </a:r>
          </a:p>
          <a:p>
            <a:r>
              <a:rPr lang="nl-NL" sz="1200" kern="1200">
                <a:solidFill>
                  <a:schemeClr val="tx1"/>
                </a:solidFill>
                <a:effectLst/>
                <a:latin typeface="+mn-lt"/>
                <a:ea typeface="+mn-ea"/>
                <a:cs typeface="+mn-cs"/>
              </a:rPr>
              <a:t>Het kan gebeuren dat je, terwijl je eigenlijk rustig bent, uit het niets uit je raampje gaat, door iets dat gelinkt is aan een trauma of nare gebeurtenis. Dat noemen we een </a:t>
            </a:r>
            <a:r>
              <a:rPr lang="nl-NL" sz="1200" b="1" kern="1200">
                <a:solidFill>
                  <a:schemeClr val="tx1"/>
                </a:solidFill>
                <a:effectLst/>
                <a:latin typeface="+mn-lt"/>
                <a:ea typeface="+mn-ea"/>
                <a:cs typeface="+mn-cs"/>
              </a:rPr>
              <a:t>trigger</a:t>
            </a:r>
            <a:r>
              <a:rPr lang="nl-NL" sz="1200" kern="1200">
                <a:solidFill>
                  <a:schemeClr val="tx1"/>
                </a:solidFill>
                <a:effectLst/>
                <a:latin typeface="+mn-lt"/>
                <a:ea typeface="+mn-ea"/>
                <a:cs typeface="+mn-cs"/>
              </a:rPr>
              <a:t>. Je hebt verschillende soorten triggers. Het is goed om te weten voor jezelf welke triggers ervoor zorgen dat je uit je raampje gaat (FICHE VI). </a:t>
            </a:r>
          </a:p>
          <a:p>
            <a:endParaRPr lang="nl-NL" sz="1200" kern="1200">
              <a:solidFill>
                <a:schemeClr val="tx1"/>
              </a:solidFill>
              <a:effectLst/>
              <a:latin typeface="+mn-lt"/>
              <a:ea typeface="+mn-ea"/>
              <a:cs typeface="+mn-cs"/>
            </a:endParaRPr>
          </a:p>
          <a:p>
            <a:endParaRPr lang="nl-NL" sz="1200" b="1" u="sng" kern="1200">
              <a:solidFill>
                <a:schemeClr val="tx1"/>
              </a:solidFill>
              <a:effectLst/>
              <a:latin typeface="+mn-lt"/>
              <a:ea typeface="+mn-ea"/>
              <a:cs typeface="+mn-cs"/>
            </a:endParaRPr>
          </a:p>
          <a:p>
            <a:r>
              <a:rPr lang="nl-NL" sz="1200" b="1" u="sng" kern="1200">
                <a:solidFill>
                  <a:schemeClr val="tx1"/>
                </a:solidFill>
                <a:effectLst/>
                <a:latin typeface="+mn-lt"/>
                <a:ea typeface="+mn-ea"/>
                <a:cs typeface="+mn-cs"/>
              </a:rPr>
              <a:t>Wat gebeurt er als je uit je raampje gaat?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Als je uit je raampje gaat, dan stopt je mensenbrein met werken en gaat je zoogdierenbrein aan. Je gaat dan instinctief reageren zoals de dieren. Je “denker” gaat uit (soms noemen leerlingen dat “flippen”) en je hebt dan geen controle meer over wat je doet. Er zijn drie mogelijke reacties: </a:t>
            </a:r>
            <a:r>
              <a:rPr lang="nl-NL" sz="1200" b="1" kern="1200">
                <a:solidFill>
                  <a:schemeClr val="tx1"/>
                </a:solidFill>
                <a:effectLst/>
                <a:latin typeface="+mn-lt"/>
                <a:ea typeface="+mn-ea"/>
                <a:cs typeface="+mn-cs"/>
              </a:rPr>
              <a:t>vechten, vluchten, bevriezen </a:t>
            </a:r>
            <a:r>
              <a:rPr lang="nl-NL" sz="1200" kern="1200">
                <a:solidFill>
                  <a:schemeClr val="tx1"/>
                </a:solidFill>
                <a:effectLst/>
                <a:latin typeface="+mn-lt"/>
                <a:ea typeface="+mn-ea"/>
                <a:cs typeface="+mn-cs"/>
              </a:rPr>
              <a:t>(zie hoger). Ook bij mensen is het zo dat, als je uit je raampje gaat, je op één van bovenstaande manieren gaat reageren. Ofwel ga je weglopen  (een opdracht weigeren, de klas uitrennen, je terugtrekken, …) uit de situatie, ofwel ga je agressief worden (vechten, slaan, schoppen, schelden, roepen, blijven discussiëren…), ofwel ga je bevriezen (verstijven, je overdreven aanpassen aan een situatie/personen, …). Bij de drie reacties gaat je hartslag omhoog, je ademhaling versnelt, je bloed stroomt sneller. Je lichaam wordt onrustig (</a:t>
            </a:r>
            <a:r>
              <a:rPr lang="nl-NL" sz="1200" b="1" kern="1200">
                <a:solidFill>
                  <a:schemeClr val="tx1"/>
                </a:solidFill>
                <a:effectLst/>
                <a:latin typeface="+mn-lt"/>
                <a:ea typeface="+mn-ea"/>
                <a:cs typeface="+mn-cs"/>
              </a:rPr>
              <a:t>hyper-</a:t>
            </a:r>
            <a:r>
              <a:rPr lang="nl-NL" sz="1200" b="1" kern="1200" err="1">
                <a:solidFill>
                  <a:schemeClr val="tx1"/>
                </a:solidFill>
                <a:effectLst/>
                <a:latin typeface="+mn-lt"/>
                <a:ea typeface="+mn-ea"/>
                <a:cs typeface="+mn-cs"/>
              </a:rPr>
              <a:t>arousal</a:t>
            </a:r>
            <a:r>
              <a:rPr lang="nl-NL" sz="1200" kern="1200">
                <a:solidFill>
                  <a:schemeClr val="tx1"/>
                </a:solidFill>
                <a:effectLst/>
                <a:latin typeface="+mn-lt"/>
                <a:ea typeface="+mn-ea"/>
                <a:cs typeface="+mn-cs"/>
              </a:rPr>
              <a:t>). De ervaring leert dat leerlingen die “bevriezen” het moeilijkst te herkennen zijn en het meest voorkomen, omdat kinderen of jongeren minder </a:t>
            </a:r>
            <a:r>
              <a:rPr lang="nl-NL" sz="1200" kern="1200" err="1">
                <a:solidFill>
                  <a:schemeClr val="tx1"/>
                </a:solidFill>
                <a:effectLst/>
                <a:latin typeface="+mn-lt"/>
                <a:ea typeface="+mn-ea"/>
                <a:cs typeface="+mn-cs"/>
              </a:rPr>
              <a:t>copingsvaardigheden</a:t>
            </a:r>
            <a:r>
              <a:rPr lang="nl-NL" sz="1200" kern="1200">
                <a:solidFill>
                  <a:schemeClr val="tx1"/>
                </a:solidFill>
                <a:effectLst/>
                <a:latin typeface="+mn-lt"/>
                <a:ea typeface="+mn-ea"/>
                <a:cs typeface="+mn-cs"/>
              </a:rPr>
              <a:t> hebben dan volwassenen. Deze leerlingen zitten afwezig in de klas en vallen niet op. Zowel zijzelf als de leerkracht hebben er weinig last van. Ze kunnen een ongeïnteresseerde en weinig gemotiveerde indruk maken. Doordat ze buiten hun raampje zitten, komen ze moeilijk tot leren. Zij ervaren evenveel stress als de leerlingen in een vlucht- of vechtreactie. </a:t>
            </a:r>
          </a:p>
          <a:p>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Als we uit ons raampje zijn, </a:t>
            </a:r>
            <a:r>
              <a:rPr lang="nl-NL" sz="1200" b="1" kern="1200">
                <a:solidFill>
                  <a:schemeClr val="tx1"/>
                </a:solidFill>
                <a:effectLst/>
                <a:latin typeface="+mn-lt"/>
                <a:ea typeface="+mn-ea"/>
                <a:cs typeface="+mn-cs"/>
              </a:rPr>
              <a:t>stopt het mensenbrein met werken. </a:t>
            </a:r>
            <a:r>
              <a:rPr lang="nl-NL" sz="1200" kern="1200">
                <a:solidFill>
                  <a:schemeClr val="tx1"/>
                </a:solidFill>
                <a:effectLst/>
                <a:latin typeface="+mn-lt"/>
                <a:ea typeface="+mn-ea"/>
                <a:cs typeface="+mn-cs"/>
              </a:rPr>
              <a:t>Dit betekent dat onze denker uitgaat, we kunnen niet meer praten met elkaar, niet meer luisteren naar elkaar. We moeten in eerste instantie terug in ons raampje zijn, vooraleer we de situatie kunnen bespreken. Als het stressniveau van leerlingen omhoog gaat, is het belangrijk dat je je als volwassene bewust bent van waar jij je in je raampje bevindt. Als we kinderen/jongeren willen helpen, moeten we, als ouder of als leerkracht, binnen ons raampje zitten om goed te kunnen reageren. We krijgen kinderen/jongeren maar rustig als we zelf een “kalm brein” hebben. </a:t>
            </a:r>
          </a:p>
          <a:p>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De stress kan nog hoger worden zodat je onderaan je raampje uitkomt. Op dat moment gaat je  </a:t>
            </a:r>
            <a:r>
              <a:rPr lang="nl-NL" sz="1200" b="1" kern="1200">
                <a:solidFill>
                  <a:schemeClr val="tx1"/>
                </a:solidFill>
                <a:effectLst/>
                <a:latin typeface="+mn-lt"/>
                <a:ea typeface="+mn-ea"/>
                <a:cs typeface="+mn-cs"/>
              </a:rPr>
              <a:t>reptielenbrein</a:t>
            </a:r>
            <a:r>
              <a:rPr lang="nl-NL" sz="1200" kern="1200">
                <a:solidFill>
                  <a:schemeClr val="tx1"/>
                </a:solidFill>
                <a:effectLst/>
                <a:latin typeface="+mn-lt"/>
                <a:ea typeface="+mn-ea"/>
                <a:cs typeface="+mn-cs"/>
              </a:rPr>
              <a:t> aan. Het enige wat we nog kunnen doen, is ademhalen (reflexief bewegen). Dit is ook een soort “bevriezen” maar dan passief. Het reptielenbrein is het deel van onze hersenen dat ervoor zorgt dat je trager ademhaalt en je hartslag en bloeddruk verlaagt (</a:t>
            </a:r>
            <a:r>
              <a:rPr lang="nl-NL" sz="1200" b="1" kern="1200">
                <a:solidFill>
                  <a:schemeClr val="tx1"/>
                </a:solidFill>
                <a:effectLst/>
                <a:latin typeface="+mn-lt"/>
                <a:ea typeface="+mn-ea"/>
                <a:cs typeface="+mn-cs"/>
              </a:rPr>
              <a:t>hypo-</a:t>
            </a:r>
            <a:r>
              <a:rPr lang="nl-NL" sz="1200" b="1" kern="1200" err="1">
                <a:solidFill>
                  <a:schemeClr val="tx1"/>
                </a:solidFill>
                <a:effectLst/>
                <a:latin typeface="+mn-lt"/>
                <a:ea typeface="+mn-ea"/>
                <a:cs typeface="+mn-cs"/>
              </a:rPr>
              <a:t>arousal</a:t>
            </a:r>
            <a:r>
              <a:rPr lang="nl-NL" sz="1200" kern="1200">
                <a:solidFill>
                  <a:schemeClr val="tx1"/>
                </a:solidFill>
                <a:effectLst/>
                <a:latin typeface="+mn-lt"/>
                <a:ea typeface="+mn-ea"/>
                <a:cs typeface="+mn-cs"/>
              </a:rPr>
              <a:t>). Hierdoor geraak je in een toestand van bevriezen waarin je je niet meer bewust bent van de mensen rondom je heen. Het contact met de realiteit vervaagt. Je reageert automatisch, zonder na te denken. Een trigger kan er ook voor zorgen dat je in deze toestand terecht komt. </a:t>
            </a:r>
          </a:p>
          <a:p>
            <a:endParaRPr lang="nl-NL" sz="1200" kern="1200">
              <a:solidFill>
                <a:schemeClr val="tx1"/>
              </a:solidFill>
              <a:effectLst/>
              <a:latin typeface="+mn-lt"/>
              <a:ea typeface="+mn-ea"/>
              <a:cs typeface="+mn-cs"/>
            </a:endParaRPr>
          </a:p>
          <a:p>
            <a:endParaRPr lang="nl-NL" sz="1200" kern="1200">
              <a:solidFill>
                <a:schemeClr val="tx1"/>
              </a:solidFill>
              <a:effectLst/>
              <a:latin typeface="+mn-lt"/>
              <a:ea typeface="+mn-ea"/>
              <a:cs typeface="+mn-cs"/>
            </a:endParaRPr>
          </a:p>
          <a:p>
            <a:r>
              <a:rPr lang="nl-NL" sz="1200" b="1" u="sng" kern="1200">
                <a:solidFill>
                  <a:schemeClr val="tx1"/>
                </a:solidFill>
                <a:effectLst/>
                <a:latin typeface="+mn-lt"/>
                <a:ea typeface="+mn-ea"/>
                <a:cs typeface="+mn-cs"/>
              </a:rPr>
              <a:t>Traumaverwerking: </a:t>
            </a:r>
          </a:p>
          <a:p>
            <a:r>
              <a:rPr lang="nl-NL" sz="1200" kern="1200">
                <a:solidFill>
                  <a:schemeClr val="tx1"/>
                </a:solidFill>
                <a:effectLst/>
                <a:latin typeface="+mn-lt"/>
                <a:ea typeface="+mn-ea"/>
                <a:cs typeface="+mn-cs"/>
              </a:rPr>
              <a:t>Als je aan traumaverwerking wilt doen, moet je voldoende binnen je raampje kunnen blijven. We kunnen traumatische ervaringen niet verwerken zolang we uit ons raampje zijn. Traumaverwerking triggert opnieuw de emoties van het trauma en vraagt voldoende emotionele stabiliteit vooraleer we trauma kunnen verwerken. Kinderen/ jongeren moeten voldoende gestabiliseerd zijn om aan traumatherapie te kunnen doen. Daar kan de school aan mee werken door een veilige en stabiele omgeving te creëren.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Ook mensen met trauma's kunnen leren om minder last te hebben van stress en kunnen leren om zoveel mogelijk binnen hun WOT te functioneren. Belangrijk daarbij is zicht te krijgen op wat te veel stress geeft. Dan kan er gezocht worden wat helpt om opnieuw rust te vinden. Stilstaan bij hoe vroegere moeilijke situaties aangepakt werden, kan aanknopingspunten geven over wat voor iemand werkt. Mensen die zelfs na ingrijpende ervaringen leren om binnen hun WOT te functioneren, herwinnen minstens deels controle over zichzelf. Binnen je WOT kunnen functioneren is noodzakelijk als mensen hun negatieve ervaringen willen verwerken tijdens een therapeutisch proces.</a:t>
            </a:r>
          </a:p>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20</a:t>
            </a:fld>
            <a:endParaRPr lang="nl-BE"/>
          </a:p>
        </p:txBody>
      </p:sp>
    </p:spTree>
    <p:extLst>
      <p:ext uri="{BB962C8B-B14F-4D97-AF65-F5344CB8AC3E}">
        <p14:creationId xmlns:p14="http://schemas.microsoft.com/office/powerpoint/2010/main" val="955540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8313" cy="3836988"/>
          </a:xfrm>
        </p:spPr>
      </p:sp>
      <p:sp>
        <p:nvSpPr>
          <p:cNvPr id="3" name="Tijdelijke aanduiding voor notities 2"/>
          <p:cNvSpPr>
            <a:spLocks noGrp="1"/>
          </p:cNvSpPr>
          <p:nvPr>
            <p:ph type="body" idx="1"/>
          </p:nvPr>
        </p:nvSpPr>
        <p:spPr/>
        <p:txBody>
          <a:bodyPr/>
          <a:lstStyle/>
          <a:p>
            <a:pPr defTabSz="990752">
              <a:defRPr/>
            </a:pPr>
            <a:r>
              <a:rPr lang="nl-BE"/>
              <a:t>Denken jullie aan een casus waar iemand vecht, vlucht, bevriest?</a:t>
            </a:r>
          </a:p>
          <a:p>
            <a:pPr defTabSz="990752">
              <a:defRPr/>
            </a:pPr>
            <a:r>
              <a:rPr lang="nl-BE"/>
              <a:t>Hoe gaan jullie er in de klas mee om?</a:t>
            </a:r>
          </a:p>
          <a:p>
            <a:endParaRPr lang="nl-BE" baseline="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solidFill>
                  <a:prstClr val="black"/>
                </a:solidFill>
              </a:rPr>
              <a:pPr/>
              <a:t>21</a:t>
            </a:fld>
            <a:endParaRPr lang="nl-BE">
              <a:solidFill>
                <a:prstClr val="black"/>
              </a:solidFill>
            </a:endParaRPr>
          </a:p>
        </p:txBody>
      </p:sp>
    </p:spTree>
    <p:extLst>
      <p:ext uri="{BB962C8B-B14F-4D97-AF65-F5344CB8AC3E}">
        <p14:creationId xmlns:p14="http://schemas.microsoft.com/office/powerpoint/2010/main" val="4018060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8313" cy="3836988"/>
          </a:xfrm>
        </p:spPr>
      </p:sp>
      <p:sp>
        <p:nvSpPr>
          <p:cNvPr id="3" name="Tijdelijke aanduiding voor notities 2"/>
          <p:cNvSpPr>
            <a:spLocks noGrp="1"/>
          </p:cNvSpPr>
          <p:nvPr>
            <p:ph type="body" idx="1"/>
          </p:nvPr>
        </p:nvSpPr>
        <p:spPr/>
        <p:txBody>
          <a:bodyPr/>
          <a:lstStyle/>
          <a:p>
            <a:pPr defTabSz="990752">
              <a:defRPr/>
            </a:pPr>
            <a:r>
              <a:rPr lang="nl-BE"/>
              <a:t>Denken jullie aan een casus waar iemand vecht, vlucht, bevriest?</a:t>
            </a:r>
          </a:p>
          <a:p>
            <a:pPr defTabSz="990752">
              <a:defRPr/>
            </a:pPr>
            <a:r>
              <a:rPr lang="nl-BE"/>
              <a:t>Hoe gaan jullie er in de klas mee om?</a:t>
            </a:r>
          </a:p>
          <a:p>
            <a:endParaRPr lang="nl-BE" baseline="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solidFill>
                  <a:prstClr val="black"/>
                </a:solidFill>
              </a:rPr>
              <a:pPr/>
              <a:t>22</a:t>
            </a:fld>
            <a:endParaRPr lang="nl-BE">
              <a:solidFill>
                <a:prstClr val="black"/>
              </a:solidFill>
            </a:endParaRPr>
          </a:p>
        </p:txBody>
      </p:sp>
    </p:spTree>
    <p:extLst>
      <p:ext uri="{BB962C8B-B14F-4D97-AF65-F5344CB8AC3E}">
        <p14:creationId xmlns:p14="http://schemas.microsoft.com/office/powerpoint/2010/main" val="754917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8313" cy="3836988"/>
          </a:xfrm>
        </p:spPr>
      </p:sp>
      <p:sp>
        <p:nvSpPr>
          <p:cNvPr id="3" name="Tijdelijke aanduiding voor notities 2"/>
          <p:cNvSpPr>
            <a:spLocks noGrp="1"/>
          </p:cNvSpPr>
          <p:nvPr>
            <p:ph type="body" idx="1"/>
          </p:nvPr>
        </p:nvSpPr>
        <p:spPr/>
        <p:txBody>
          <a:bodyPr/>
          <a:lstStyle/>
          <a:p>
            <a:pPr defTabSz="990752">
              <a:defRPr/>
            </a:pPr>
            <a:r>
              <a:rPr lang="nl-BE"/>
              <a:t>Denken jullie aan een casus waar iemand vecht, vlucht, bevriest?</a:t>
            </a:r>
          </a:p>
          <a:p>
            <a:pPr defTabSz="990752">
              <a:defRPr/>
            </a:pPr>
            <a:r>
              <a:rPr lang="nl-BE"/>
              <a:t>Hoe gaan jullie er in de klas mee om?</a:t>
            </a:r>
          </a:p>
          <a:p>
            <a:endParaRPr lang="nl-BE" baseline="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solidFill>
                  <a:prstClr val="black"/>
                </a:solidFill>
              </a:rPr>
              <a:pPr/>
              <a:t>23</a:t>
            </a:fld>
            <a:endParaRPr lang="nl-BE">
              <a:solidFill>
                <a:prstClr val="black"/>
              </a:solidFill>
            </a:endParaRPr>
          </a:p>
        </p:txBody>
      </p:sp>
    </p:spTree>
    <p:extLst>
      <p:ext uri="{BB962C8B-B14F-4D97-AF65-F5344CB8AC3E}">
        <p14:creationId xmlns:p14="http://schemas.microsoft.com/office/powerpoint/2010/main" val="308801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a:t>Deze power-point </a:t>
            </a:r>
            <a:r>
              <a:rPr lang="nl-BE" baseline="0"/>
              <a:t>is uitgewerkt voor het geven van een korte vorming “trauma- en cultuursensitief werken op school, voor leerlingen met een vluchtverhaal en andere” ten behoeve van leerkrachten, zorgleerkrachten, schoolmedewerkers en eventueel ouders. Deze vorming kadert binnen de opdracht van het project van de Vlaamse gemeenschap (van januari 2017 tot februari 2020) waarbij per provincie een voltijdse traumapsycholoog werd aangesteld voor het ondersteunen en versterken van scholen en </a:t>
            </a:r>
            <a:r>
              <a:rPr lang="nl-BE" baseline="0" err="1"/>
              <a:t>CLB’s</a:t>
            </a:r>
            <a:r>
              <a:rPr lang="nl-BE" baseline="0"/>
              <a:t> in het omgaan met asielkinderen met trauma. Vorming was daarbij één van de opdrachten, naast casusondersteuning en netwerken. </a:t>
            </a:r>
          </a:p>
          <a:p>
            <a:endParaRPr lang="nl-BE" baseline="0"/>
          </a:p>
          <a:p>
            <a:r>
              <a:rPr lang="nl-BE" baseline="0"/>
              <a:t>Met de toestroom van de Oekraïense vluchtelingen, willen we de inhoud van dit project terug onder de aandacht brengen. </a:t>
            </a:r>
          </a:p>
          <a:p>
            <a:r>
              <a:rPr lang="nl-BE" baseline="0"/>
              <a:t>Vandaag bespreken we een de belangrijkste dia’s van deze PowerPoint.</a:t>
            </a:r>
          </a:p>
          <a:p>
            <a:r>
              <a:rPr lang="nl-BE" baseline="0"/>
              <a:t>De uitgebreidere versie werd ingesproken en wordt na deze uiteenzetting doorgemaild. </a:t>
            </a:r>
          </a:p>
          <a:p>
            <a:endParaRPr lang="nl-BE" baseline="0"/>
          </a:p>
          <a:p>
            <a:r>
              <a:rPr lang="nl-BE" baseline="0"/>
              <a:t>Binnen dit project werden ook volgende werkmap ontwikkeld die gebruikt werd om deze power-point te ondersteunen: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nl-BE" sz="1200"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b="1" kern="1200" baseline="0">
                <a:solidFill>
                  <a:schemeClr val="tx1"/>
                </a:solidFill>
                <a:effectLst/>
                <a:latin typeface="+mn-lt"/>
                <a:ea typeface="+mn-ea"/>
                <a:cs typeface="+mn-cs"/>
              </a:rPr>
              <a:t>Werkmap: trauma- en cultuursensitief werken op school, voor leerlingen met een vluchtverhaal en andere</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Deze werkmap is een poging om een praktische gids uit te schrijven voor scholen en CLB-medewerkers. Deze bundel met praktische fiches wilt ertoe bijdragen om de aanpak op school, binnen de basiszorg en de verhoogde zorg, af te stemmen op leerlingen met een vluchtverhaal.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Deze werkmap kan worden teruggevonden op elk intranet van de </a:t>
            </a:r>
            <a:r>
              <a:rPr lang="nl-BE" baseline="0" err="1"/>
              <a:t>CLB’s</a:t>
            </a:r>
            <a:r>
              <a:rPr lang="nl-BE" baseline="0"/>
              <a:t> van Vlaams-Brabant.</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 referenties in de notities van deze power-point worden in deze map ruimer vermeld.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Om de inhoud van deze </a:t>
            </a:r>
            <a:r>
              <a:rPr lang="nl-BE" baseline="0" err="1"/>
              <a:t>powerpoint</a:t>
            </a:r>
            <a:r>
              <a:rPr lang="nl-BE" baseline="0"/>
              <a:t> te ondersteunen verwijzen we nog naar twee interessante boeken: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kern="1200" err="1">
                <a:solidFill>
                  <a:schemeClr val="tx1"/>
                </a:solidFill>
                <a:effectLst/>
                <a:latin typeface="+mn-lt"/>
                <a:ea typeface="+mn-ea"/>
                <a:cs typeface="+mn-cs"/>
              </a:rPr>
              <a:t>Horeweg</a:t>
            </a:r>
            <a:r>
              <a:rPr lang="nl-BE" sz="1200" kern="1200">
                <a:solidFill>
                  <a:schemeClr val="tx1"/>
                </a:solidFill>
                <a:effectLst/>
                <a:latin typeface="+mn-lt"/>
                <a:ea typeface="+mn-ea"/>
                <a:cs typeface="+mn-cs"/>
              </a:rPr>
              <a:t>, A. (2018). De </a:t>
            </a:r>
            <a:r>
              <a:rPr lang="nl-BE" sz="1200" kern="1200" err="1">
                <a:solidFill>
                  <a:schemeClr val="tx1"/>
                </a:solidFill>
                <a:effectLst/>
                <a:latin typeface="+mn-lt"/>
                <a:ea typeface="+mn-ea"/>
                <a:cs typeface="+mn-cs"/>
              </a:rPr>
              <a:t>traumasensitieve</a:t>
            </a:r>
            <a:r>
              <a:rPr lang="nl-BE" sz="1200" kern="1200">
                <a:solidFill>
                  <a:schemeClr val="tx1"/>
                </a:solidFill>
                <a:effectLst/>
                <a:latin typeface="+mn-lt"/>
                <a:ea typeface="+mn-ea"/>
                <a:cs typeface="+mn-cs"/>
              </a:rPr>
              <a:t> school, een andere kijk op gedragsproblemen. Hoofdstuk 2: de invloed van (chronisch) trauma op het brein p36-54. </a:t>
            </a:r>
            <a:r>
              <a:rPr lang="nl-BE" sz="1200" kern="1200" err="1">
                <a:solidFill>
                  <a:schemeClr val="tx1"/>
                </a:solidFill>
                <a:effectLst/>
                <a:latin typeface="+mn-lt"/>
                <a:ea typeface="+mn-ea"/>
                <a:cs typeface="+mn-cs"/>
              </a:rPr>
              <a:t>Lannoo</a:t>
            </a:r>
            <a:r>
              <a:rPr lang="nl-BE" sz="1200" kern="1200">
                <a:solidFill>
                  <a:schemeClr val="tx1"/>
                </a:solidFill>
                <a:effectLst/>
                <a:latin typeface="+mn-lt"/>
                <a:ea typeface="+mn-ea"/>
                <a:cs typeface="+mn-cs"/>
              </a:rPr>
              <a:t> nv, Tielt, 2018. </a:t>
            </a:r>
            <a:r>
              <a:rPr lang="nl-BE" sz="1200" kern="1200" err="1">
                <a:solidFill>
                  <a:schemeClr val="tx1"/>
                </a:solidFill>
                <a:effectLst/>
                <a:latin typeface="+mn-lt"/>
                <a:ea typeface="+mn-ea"/>
                <a:cs typeface="+mn-cs"/>
              </a:rPr>
              <a:t>Lannoo</a:t>
            </a:r>
            <a:r>
              <a:rPr lang="nl-BE" sz="1200" kern="1200">
                <a:solidFill>
                  <a:schemeClr val="tx1"/>
                </a:solidFill>
                <a:effectLst/>
                <a:latin typeface="+mn-lt"/>
                <a:ea typeface="+mn-ea"/>
                <a:cs typeface="+mn-cs"/>
              </a:rPr>
              <a:t> Campus (Houten-NL).</a:t>
            </a:r>
            <a:endParaRPr lang="nl-NL" sz="1200" kern="120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baseline="0"/>
              <a:t>Coppens L., Schneijderberg M., Van </a:t>
            </a:r>
            <a:r>
              <a:rPr lang="nl-BE" baseline="0" err="1"/>
              <a:t>Kregten</a:t>
            </a:r>
            <a:r>
              <a:rPr lang="nl-BE" baseline="0"/>
              <a:t> C. (2016). Lesgeven aan getraumatiseerde kinderen. Een praktisch handboek voor het basisonderwijs. Uitgeverij SWP, Amsterdam.</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We willen speciaal Emma Van </a:t>
            </a:r>
            <a:r>
              <a:rPr lang="nl-BE" baseline="0" err="1"/>
              <a:t>Dyck</a:t>
            </a:r>
            <a:r>
              <a:rPr lang="nl-BE" baseline="0"/>
              <a:t> van OTA (</a:t>
            </a:r>
            <a:r>
              <a:rPr lang="nl-NL">
                <a:hlinkClick r:id="rId3"/>
              </a:rPr>
              <a:t>https://ota-vlaamsbrabant-brussel.be/</a:t>
            </a:r>
            <a:r>
              <a:rPr lang="nl-NL"/>
              <a:t>) </a:t>
            </a:r>
            <a:r>
              <a:rPr lang="nl-BE" baseline="0"/>
              <a:t>en </a:t>
            </a:r>
            <a:r>
              <a:rPr lang="nl-BE" baseline="0" err="1"/>
              <a:t>Najat</a:t>
            </a:r>
            <a:r>
              <a:rPr lang="nl-BE" baseline="0"/>
              <a:t> </a:t>
            </a:r>
            <a:r>
              <a:rPr lang="nl-BE" baseline="0" err="1"/>
              <a:t>Rouchdi</a:t>
            </a:r>
            <a:r>
              <a:rPr lang="nl-BE" baseline="0"/>
              <a:t>, de projectmedewerker van het Brussels Hoofdstedelijk Gewest bedanken voor de samenwerking bij het thema “de </a:t>
            </a:r>
            <a:r>
              <a:rPr lang="nl-BE" baseline="0" err="1"/>
              <a:t>cultuursensitieve</a:t>
            </a:r>
            <a:r>
              <a:rPr lang="nl-BE" baseline="0"/>
              <a:t> bril”.</a:t>
            </a:r>
            <a:endParaRPr lang="nl-BE"/>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2</a:t>
            </a:fld>
            <a:endParaRPr lang="nl-BE"/>
          </a:p>
        </p:txBody>
      </p:sp>
    </p:spTree>
    <p:extLst>
      <p:ext uri="{BB962C8B-B14F-4D97-AF65-F5344CB8AC3E}">
        <p14:creationId xmlns:p14="http://schemas.microsoft.com/office/powerpoint/2010/main" val="576147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8313" cy="3836988"/>
          </a:xfrm>
        </p:spPr>
      </p:sp>
      <p:sp>
        <p:nvSpPr>
          <p:cNvPr id="3" name="Tijdelijke aanduiding voor notities 2"/>
          <p:cNvSpPr>
            <a:spLocks noGrp="1"/>
          </p:cNvSpPr>
          <p:nvPr>
            <p:ph type="body" idx="1"/>
          </p:nvPr>
        </p:nvSpPr>
        <p:spPr/>
        <p:txBody>
          <a:bodyPr/>
          <a:lstStyle/>
          <a:p>
            <a:pPr defTabSz="990752">
              <a:defRPr/>
            </a:pPr>
            <a:r>
              <a:rPr lang="nl-BE"/>
              <a:t>Denken jullie aan een casus waar iemand vecht, vlucht, bevriest?</a:t>
            </a:r>
          </a:p>
          <a:p>
            <a:pPr defTabSz="990752">
              <a:defRPr/>
            </a:pPr>
            <a:r>
              <a:rPr lang="nl-BE"/>
              <a:t>Hoe gaan jullie er in de klas mee om?</a:t>
            </a:r>
          </a:p>
          <a:p>
            <a:endParaRPr lang="nl-BE" baseline="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solidFill>
                  <a:prstClr val="black"/>
                </a:solidFill>
              </a:rPr>
              <a:pPr/>
              <a:t>24</a:t>
            </a:fld>
            <a:endParaRPr lang="nl-BE">
              <a:solidFill>
                <a:prstClr val="black"/>
              </a:solidFill>
            </a:endParaRPr>
          </a:p>
        </p:txBody>
      </p:sp>
    </p:spTree>
    <p:extLst>
      <p:ext uri="{BB962C8B-B14F-4D97-AF65-F5344CB8AC3E}">
        <p14:creationId xmlns:p14="http://schemas.microsoft.com/office/powerpoint/2010/main" val="1746048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Dit</a:t>
            </a:r>
            <a:r>
              <a:rPr lang="nl-BE" baseline="0"/>
              <a:t> filmpje legt opnieuw de “</a:t>
            </a:r>
            <a:r>
              <a:rPr lang="nl-BE" baseline="0" err="1"/>
              <a:t>window</a:t>
            </a:r>
            <a:r>
              <a:rPr lang="nl-BE" baseline="0"/>
              <a:t> of </a:t>
            </a:r>
            <a:r>
              <a:rPr lang="nl-BE" baseline="0" err="1"/>
              <a:t>tolerance</a:t>
            </a:r>
            <a:r>
              <a:rPr lang="nl-BE" baseline="0"/>
              <a:t>” of het raampje uit en is als herhaling bedoeld.</a:t>
            </a:r>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25</a:t>
            </a:fld>
            <a:endParaRPr lang="nl-BE"/>
          </a:p>
        </p:txBody>
      </p:sp>
    </p:spTree>
    <p:extLst>
      <p:ext uri="{BB962C8B-B14F-4D97-AF65-F5344CB8AC3E}">
        <p14:creationId xmlns:p14="http://schemas.microsoft.com/office/powerpoint/2010/main" val="3735921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NL"/>
              <a:t>Waaraan kan je herkennen dat een leerling uit zijn raam gaat?</a:t>
            </a:r>
          </a:p>
          <a:p>
            <a:pPr defTabSz="990752">
              <a:defRPr/>
            </a:pPr>
            <a:endParaRPr lang="nl-NL"/>
          </a:p>
          <a:p>
            <a:pPr defTabSz="990752">
              <a:defRPr/>
            </a:pPr>
            <a:r>
              <a:rPr lang="nl-NL"/>
              <a:t>Er is controleverlies. Je ervaart dat de leerling iets doet wat hij niet of moeilijk kan bijsturen.</a:t>
            </a:r>
          </a:p>
          <a:p>
            <a:pPr defTabSz="990752">
              <a:defRPr/>
            </a:pPr>
            <a:r>
              <a:rPr lang="nl-NL"/>
              <a:t>De situatie die voorafgaat aan de reactie, verklaart niet de heftigheid van de reactie.</a:t>
            </a:r>
          </a:p>
          <a:p>
            <a:pPr defTabSz="990752">
              <a:defRPr/>
            </a:pPr>
            <a:r>
              <a:rPr lang="nl-NL"/>
              <a:t>Tijdens het gedrag</a:t>
            </a:r>
          </a:p>
          <a:p>
            <a:pPr defTabSz="990752">
              <a:defRPr/>
            </a:pPr>
            <a:endParaRPr lang="nl-NL"/>
          </a:p>
          <a:p>
            <a:pPr defTabSz="990752">
              <a:defRPr/>
            </a:pPr>
            <a:r>
              <a:rPr lang="nl-NL"/>
              <a:t>Bedenk dat dit ook gebeurt wanneer de leerling bevroren in de klas zit.</a:t>
            </a:r>
          </a:p>
          <a:p>
            <a:pPr defTabSz="990752">
              <a:defRPr/>
            </a:pPr>
            <a:endParaRPr lang="nl-NL"/>
          </a:p>
          <a:p>
            <a:pPr defTabSz="990752">
              <a:defRPr/>
            </a:pPr>
            <a:r>
              <a:rPr lang="nl-NL"/>
              <a:t>Wat je kan doen, wordt uitgelegd in filmpje 3 de rol van de school.</a:t>
            </a:r>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26</a:t>
            </a:fld>
            <a:endParaRPr lang="nl-BE"/>
          </a:p>
        </p:txBody>
      </p:sp>
    </p:spTree>
    <p:extLst>
      <p:ext uri="{BB962C8B-B14F-4D97-AF65-F5344CB8AC3E}">
        <p14:creationId xmlns:p14="http://schemas.microsoft.com/office/powerpoint/2010/main" val="2644553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BE"/>
              <a:t>Als</a:t>
            </a:r>
            <a:r>
              <a:rPr lang="nl-BE" baseline="0"/>
              <a:t> we willen weten welke betekenis scholen kunnen hebben in het verwerkingsproces van leerlingen met trauma, dan moeten we stilstaan bij hoe trauma verwerkt wordt. </a:t>
            </a:r>
          </a:p>
          <a:p>
            <a:pPr>
              <a:lnSpc>
                <a:spcPct val="150000"/>
              </a:lnSpc>
            </a:pPr>
            <a:r>
              <a:rPr lang="nl-BE" baseline="0"/>
              <a:t>Hoe wordt trauma verwerkt?</a:t>
            </a:r>
          </a:p>
          <a:p>
            <a:pPr>
              <a:lnSpc>
                <a:spcPct val="150000"/>
              </a:lnSpc>
            </a:pPr>
            <a:r>
              <a:rPr lang="nl-BE" baseline="0"/>
              <a:t>We onderscheiden hierbij drie fasen. Deze fasen worden ook bij behandeling, in traumatherapie doorlopen. </a:t>
            </a:r>
          </a:p>
          <a:p>
            <a:pPr>
              <a:lnSpc>
                <a:spcPct val="150000"/>
              </a:lnSpc>
            </a:pPr>
            <a:r>
              <a:rPr lang="nl-BE" baseline="0"/>
              <a:t>Maar dit kan voor de meeste leerlingen evengoed in het dagelijkse leven. </a:t>
            </a:r>
          </a:p>
          <a:p>
            <a:pPr>
              <a:lnSpc>
                <a:spcPct val="150000"/>
              </a:lnSpc>
            </a:pPr>
            <a:endParaRPr lang="nl-BE" baseline="0"/>
          </a:p>
          <a:p>
            <a:pPr>
              <a:lnSpc>
                <a:spcPct val="150000"/>
              </a:lnSpc>
            </a:pPr>
            <a:r>
              <a:rPr lang="nl-BE" sz="1200" kern="1200">
                <a:solidFill>
                  <a:schemeClr val="tx1"/>
                </a:solidFill>
                <a:effectLst/>
                <a:latin typeface="+mn-lt"/>
                <a:ea typeface="+mn-ea"/>
                <a:cs typeface="+mn-cs"/>
              </a:rPr>
              <a:t>Wanneer we aan getraumatiseerde leerlingen lesgeven, kunnen we (hen) helpen uitzoeken wat ervoor zorgt dat ze buiten hun raampje gaan en wat hen helpt om terug rustig te worden. </a:t>
            </a:r>
          </a:p>
          <a:p>
            <a:pPr>
              <a:lnSpc>
                <a:spcPct val="150000"/>
              </a:lnSpc>
            </a:pPr>
            <a:r>
              <a:rPr lang="nl-BE" sz="1200" kern="1200">
                <a:solidFill>
                  <a:schemeClr val="tx1"/>
                </a:solidFill>
                <a:effectLst/>
                <a:latin typeface="+mn-lt"/>
                <a:ea typeface="+mn-ea"/>
                <a:cs typeface="+mn-cs"/>
              </a:rPr>
              <a:t>Met andere woorden: we kunnen de klasomgeving, als dat nog nodig is, optimaliseren of aanpassen zodat ze minder last hebben van stress. </a:t>
            </a:r>
          </a:p>
          <a:p>
            <a:pPr>
              <a:lnSpc>
                <a:spcPct val="150000"/>
              </a:lnSpc>
            </a:pPr>
            <a:endParaRPr lang="nl-BE" sz="1200" kern="1200">
              <a:solidFill>
                <a:schemeClr val="tx1"/>
              </a:solidFill>
              <a:effectLst/>
              <a:latin typeface="+mn-lt"/>
              <a:ea typeface="+mn-ea"/>
              <a:cs typeface="+mn-cs"/>
            </a:endParaRPr>
          </a:p>
          <a:p>
            <a:pPr>
              <a:lnSpc>
                <a:spcPct val="150000"/>
              </a:lnSpc>
            </a:pPr>
            <a:r>
              <a:rPr lang="nl-BE" sz="1200" kern="1200">
                <a:solidFill>
                  <a:schemeClr val="tx1"/>
                </a:solidFill>
                <a:effectLst/>
                <a:latin typeface="+mn-lt"/>
                <a:ea typeface="+mn-ea"/>
                <a:cs typeface="+mn-cs"/>
              </a:rPr>
              <a:t>Als getraumatiseerde leerlingen gemakkelijker binnen hun raampje kunnen blijven, dan kunnen ze gemakkelijker nieuwe leerstof verwerken. </a:t>
            </a:r>
          </a:p>
          <a:p>
            <a:pPr>
              <a:lnSpc>
                <a:spcPct val="150000"/>
              </a:lnSpc>
            </a:pPr>
            <a:r>
              <a:rPr lang="nl-BE" sz="1200" kern="1200">
                <a:solidFill>
                  <a:schemeClr val="tx1"/>
                </a:solidFill>
                <a:effectLst/>
                <a:latin typeface="+mn-lt"/>
                <a:ea typeface="+mn-ea"/>
                <a:cs typeface="+mn-cs"/>
              </a:rPr>
              <a:t>Traumaverwerking kan ook alleen maar plaats vinden als leerlingen binnen hun raampje kunnen blijven bij blootstelling aan de traumatische herinnering. </a:t>
            </a:r>
          </a:p>
          <a:p>
            <a:pPr>
              <a:lnSpc>
                <a:spcPct val="150000"/>
              </a:lnSpc>
            </a:pPr>
            <a:r>
              <a:rPr lang="nl-BE" sz="1200" kern="1200">
                <a:solidFill>
                  <a:schemeClr val="tx1"/>
                </a:solidFill>
                <a:effectLst/>
                <a:latin typeface="+mn-lt"/>
                <a:ea typeface="+mn-ea"/>
                <a:cs typeface="+mn-cs"/>
              </a:rPr>
              <a:t>Kinderen die eenmalig trauma hebben meegemaakt zijn daartoe meestal wel in staat. </a:t>
            </a:r>
          </a:p>
          <a:p>
            <a:pPr>
              <a:lnSpc>
                <a:spcPct val="150000"/>
              </a:lnSpc>
            </a:pPr>
            <a:r>
              <a:rPr lang="nl-BE" sz="1200" kern="1200">
                <a:solidFill>
                  <a:schemeClr val="tx1"/>
                </a:solidFill>
                <a:effectLst/>
                <a:latin typeface="+mn-lt"/>
                <a:ea typeface="+mn-ea"/>
                <a:cs typeface="+mn-cs"/>
              </a:rPr>
              <a:t>Kinderen die complex trauma hebben meegemaakt zijn daar meestal niet : ze hebben maar een kleine marge om stress te verdragen.</a:t>
            </a:r>
          </a:p>
          <a:p>
            <a:pPr>
              <a:lnSpc>
                <a:spcPct val="150000"/>
              </a:lnSpc>
            </a:pPr>
            <a:r>
              <a:rPr lang="nl-BE" sz="1200" kern="1200">
                <a:solidFill>
                  <a:schemeClr val="tx1"/>
                </a:solidFill>
                <a:effectLst/>
                <a:latin typeface="+mn-lt"/>
                <a:ea typeface="+mn-ea"/>
                <a:cs typeface="+mn-cs"/>
              </a:rPr>
              <a:t>Daarom moet eerst gewerkt worden aan hun stabiliteit. </a:t>
            </a:r>
          </a:p>
          <a:p>
            <a:pPr>
              <a:lnSpc>
                <a:spcPct val="150000"/>
              </a:lnSpc>
            </a:pPr>
            <a:endParaRPr lang="nl-BE" sz="1200" kern="1200">
              <a:solidFill>
                <a:schemeClr val="tx1"/>
              </a:solidFill>
              <a:effectLst/>
              <a:latin typeface="+mn-lt"/>
              <a:ea typeface="+mn-ea"/>
              <a:cs typeface="+mn-cs"/>
            </a:endParaRPr>
          </a:p>
          <a:p>
            <a:pPr>
              <a:lnSpc>
                <a:spcPct val="150000"/>
              </a:lnSpc>
            </a:pPr>
            <a:r>
              <a:rPr lang="nl-BE" sz="1200" kern="1200">
                <a:solidFill>
                  <a:schemeClr val="tx1"/>
                </a:solidFill>
                <a:effectLst/>
                <a:latin typeface="+mn-lt"/>
                <a:ea typeface="+mn-ea"/>
                <a:cs typeface="+mn-cs"/>
              </a:rPr>
              <a:t>Voor de behandeling van kinderen met complex trauma wordt gewerkt met een gefaseerd model: </a:t>
            </a:r>
            <a:endParaRPr lang="nl-NL" sz="1200" kern="1200">
              <a:solidFill>
                <a:schemeClr val="tx1"/>
              </a:solidFill>
              <a:effectLst/>
              <a:latin typeface="+mn-lt"/>
              <a:ea typeface="+mn-ea"/>
              <a:cs typeface="+mn-cs"/>
            </a:endParaRPr>
          </a:p>
          <a:p>
            <a:pPr lvl="0">
              <a:lnSpc>
                <a:spcPct val="150000"/>
              </a:lnSpc>
            </a:pPr>
            <a:r>
              <a:rPr lang="nl-BE" sz="1200" kern="1200">
                <a:solidFill>
                  <a:schemeClr val="tx1"/>
                </a:solidFill>
                <a:effectLst/>
                <a:latin typeface="+mn-lt"/>
                <a:ea typeface="+mn-ea"/>
                <a:cs typeface="+mn-cs"/>
              </a:rPr>
              <a:t>1.</a:t>
            </a:r>
            <a:r>
              <a:rPr lang="nl-BE" sz="1200" kern="1200" baseline="0">
                <a:solidFill>
                  <a:schemeClr val="tx1"/>
                </a:solidFill>
                <a:effectLst/>
                <a:latin typeface="+mn-lt"/>
                <a:ea typeface="+mn-ea"/>
                <a:cs typeface="+mn-cs"/>
              </a:rPr>
              <a:t> </a:t>
            </a:r>
            <a:r>
              <a:rPr lang="nl-BE" sz="1200" kern="1200">
                <a:solidFill>
                  <a:schemeClr val="tx1"/>
                </a:solidFill>
                <a:effectLst/>
                <a:latin typeface="+mn-lt"/>
                <a:ea typeface="+mn-ea"/>
                <a:cs typeface="+mn-cs"/>
              </a:rPr>
              <a:t>Fase van stabilisatie</a:t>
            </a:r>
            <a:endParaRPr lang="nl-NL" sz="1200" kern="1200">
              <a:solidFill>
                <a:schemeClr val="tx1"/>
              </a:solidFill>
              <a:effectLst/>
              <a:latin typeface="+mn-lt"/>
              <a:ea typeface="+mn-ea"/>
              <a:cs typeface="+mn-cs"/>
            </a:endParaRPr>
          </a:p>
          <a:p>
            <a:pPr lvl="0">
              <a:lnSpc>
                <a:spcPct val="150000"/>
              </a:lnSpc>
            </a:pPr>
            <a:r>
              <a:rPr lang="nl-BE" sz="1200" kern="1200">
                <a:solidFill>
                  <a:schemeClr val="tx1"/>
                </a:solidFill>
                <a:effectLst/>
                <a:latin typeface="+mn-lt"/>
                <a:ea typeface="+mn-ea"/>
                <a:cs typeface="+mn-cs"/>
              </a:rPr>
              <a:t>2. Fase van traumaverwerking</a:t>
            </a:r>
            <a:endParaRPr lang="nl-NL" sz="1200" kern="1200">
              <a:solidFill>
                <a:schemeClr val="tx1"/>
              </a:solidFill>
              <a:effectLst/>
              <a:latin typeface="+mn-lt"/>
              <a:ea typeface="+mn-ea"/>
              <a:cs typeface="+mn-cs"/>
            </a:endParaRPr>
          </a:p>
          <a:p>
            <a:pPr lvl="0">
              <a:lnSpc>
                <a:spcPct val="150000"/>
              </a:lnSpc>
            </a:pPr>
            <a:r>
              <a:rPr lang="nl-BE" sz="1200" kern="1200">
                <a:solidFill>
                  <a:schemeClr val="tx1"/>
                </a:solidFill>
                <a:effectLst/>
                <a:latin typeface="+mn-lt"/>
                <a:ea typeface="+mn-ea"/>
                <a:cs typeface="+mn-cs"/>
              </a:rPr>
              <a:t>3. Fase van integratie </a:t>
            </a:r>
          </a:p>
          <a:p>
            <a:pPr lvl="0">
              <a:lnSpc>
                <a:spcPct val="150000"/>
              </a:lnSpc>
            </a:pPr>
            <a:endParaRPr lang="nl-NL" sz="1200" kern="1200">
              <a:solidFill>
                <a:schemeClr val="tx1"/>
              </a:solidFill>
              <a:effectLst/>
              <a:latin typeface="+mn-lt"/>
              <a:ea typeface="+mn-ea"/>
              <a:cs typeface="+mn-cs"/>
            </a:endParaRPr>
          </a:p>
          <a:p>
            <a:pPr>
              <a:lnSpc>
                <a:spcPct val="150000"/>
              </a:lnSpc>
            </a:pPr>
            <a:r>
              <a:rPr lang="nl-BE" sz="1200" kern="1200">
                <a:solidFill>
                  <a:schemeClr val="tx1"/>
                </a:solidFill>
                <a:effectLst/>
                <a:latin typeface="+mn-lt"/>
                <a:ea typeface="+mn-ea"/>
                <a:cs typeface="+mn-cs"/>
              </a:rPr>
              <a:t>Dit gefaseerd model is de basis voor de behandeling. </a:t>
            </a:r>
          </a:p>
          <a:p>
            <a:pPr>
              <a:lnSpc>
                <a:spcPct val="150000"/>
              </a:lnSpc>
            </a:pPr>
            <a:r>
              <a:rPr lang="nl-BE" sz="1200" kern="1200">
                <a:solidFill>
                  <a:schemeClr val="tx1"/>
                </a:solidFill>
                <a:effectLst/>
                <a:latin typeface="+mn-lt"/>
                <a:ea typeface="+mn-ea"/>
                <a:cs typeface="+mn-cs"/>
              </a:rPr>
              <a:t>In de </a:t>
            </a:r>
            <a:r>
              <a:rPr lang="nl-BE" sz="1200" b="1" kern="1200">
                <a:solidFill>
                  <a:schemeClr val="tx1"/>
                </a:solidFill>
                <a:effectLst/>
                <a:latin typeface="+mn-lt"/>
                <a:ea typeface="+mn-ea"/>
                <a:cs typeface="+mn-cs"/>
              </a:rPr>
              <a:t>stabilisatiefase</a:t>
            </a:r>
            <a:r>
              <a:rPr lang="nl-BE" sz="1200" kern="1200">
                <a:solidFill>
                  <a:schemeClr val="tx1"/>
                </a:solidFill>
                <a:effectLst/>
                <a:latin typeface="+mn-lt"/>
                <a:ea typeface="+mn-ea"/>
                <a:cs typeface="+mn-cs"/>
              </a:rPr>
              <a:t> leren kinderen zichzelf terug onder controle te houden, zodat ze meer binnen hun raampje kunnen functioneren. </a:t>
            </a:r>
          </a:p>
          <a:p>
            <a:pPr>
              <a:lnSpc>
                <a:spcPct val="150000"/>
              </a:lnSpc>
            </a:pPr>
            <a:r>
              <a:rPr lang="nl-BE" sz="1200" kern="1200">
                <a:solidFill>
                  <a:schemeClr val="tx1"/>
                </a:solidFill>
                <a:effectLst/>
                <a:latin typeface="+mn-lt"/>
                <a:ea typeface="+mn-ea"/>
                <a:cs typeface="+mn-cs"/>
              </a:rPr>
              <a:t>Dat is de fase die ook in het dagelijkse leven kan worden aangeboden. </a:t>
            </a:r>
          </a:p>
          <a:p>
            <a:pPr>
              <a:lnSpc>
                <a:spcPct val="150000"/>
              </a:lnSpc>
            </a:pPr>
            <a:endParaRPr lang="nl-BE" sz="1200" kern="1200">
              <a:solidFill>
                <a:schemeClr val="tx1"/>
              </a:solidFill>
              <a:effectLst/>
              <a:latin typeface="+mn-lt"/>
              <a:ea typeface="+mn-ea"/>
              <a:cs typeface="+mn-cs"/>
            </a:endParaRPr>
          </a:p>
          <a:p>
            <a:pPr>
              <a:lnSpc>
                <a:spcPct val="150000"/>
              </a:lnSpc>
            </a:pPr>
            <a:r>
              <a:rPr lang="nl-BE" sz="1200" kern="1200">
                <a:solidFill>
                  <a:schemeClr val="tx1"/>
                </a:solidFill>
                <a:effectLst/>
                <a:latin typeface="+mn-lt"/>
                <a:ea typeface="+mn-ea"/>
                <a:cs typeface="+mn-cs"/>
              </a:rPr>
              <a:t>Bij getraumatiseerde leerlingen op de vlucht biedt de dagelijkse schoolstructuur veel mogelijkheden om hen te helpen in hun raampje te kunnen blijven en te komen tot leren. </a:t>
            </a:r>
          </a:p>
          <a:p>
            <a:pPr>
              <a:lnSpc>
                <a:spcPct val="150000"/>
              </a:lnSpc>
            </a:pPr>
            <a:r>
              <a:rPr lang="nl-BE" sz="1200" kern="1200">
                <a:solidFill>
                  <a:schemeClr val="tx1"/>
                </a:solidFill>
                <a:effectLst/>
                <a:latin typeface="+mn-lt"/>
                <a:ea typeface="+mn-ea"/>
                <a:cs typeface="+mn-cs"/>
              </a:rPr>
              <a:t>Daarom kunnen in de basiszorg en verhoogde zorg een aantal maatregelen genomen worden die helpend zijn voor getraumatiseerde leerlingen op de vlucht. </a:t>
            </a:r>
            <a:endParaRPr lang="nl-NL" sz="1200" kern="1200">
              <a:solidFill>
                <a:schemeClr val="tx1"/>
              </a:solidFill>
              <a:effectLst/>
              <a:latin typeface="+mn-lt"/>
              <a:ea typeface="+mn-ea"/>
              <a:cs typeface="+mn-cs"/>
            </a:endParaRPr>
          </a:p>
          <a:p>
            <a:endParaRPr lang="nl-BE"/>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27</a:t>
            </a:fld>
            <a:endParaRPr lang="nl-BE"/>
          </a:p>
        </p:txBody>
      </p:sp>
    </p:spTree>
    <p:extLst>
      <p:ext uri="{BB962C8B-B14F-4D97-AF65-F5344CB8AC3E}">
        <p14:creationId xmlns:p14="http://schemas.microsoft.com/office/powerpoint/2010/main" val="3478819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a:t>De </a:t>
            </a:r>
            <a:r>
              <a:rPr lang="nl-NL" b="0" err="1"/>
              <a:t>Window</a:t>
            </a:r>
            <a:r>
              <a:rPr lang="nl-NL" b="0"/>
              <a:t> of </a:t>
            </a:r>
            <a:r>
              <a:rPr lang="nl-NL" b="0" err="1"/>
              <a:t>Tolerance</a:t>
            </a:r>
            <a:r>
              <a:rPr lang="nl-NL" b="0"/>
              <a:t> of het raampje toont aan dat kinderen die probleemgedrag vertonen in de klas, dit vaak niet expres doen. </a:t>
            </a:r>
          </a:p>
          <a:p>
            <a:r>
              <a:rPr lang="nl-NL" b="0"/>
              <a:t>Dit komt omwille van een verminderde regulatie.  </a:t>
            </a:r>
          </a:p>
          <a:p>
            <a:r>
              <a:rPr lang="nl-NL" b="0"/>
              <a:t>Het gaat om een ongecontroleerde reactie gestuurd vanuit het autonoom zenuwstelsel. </a:t>
            </a:r>
          </a:p>
          <a:p>
            <a:r>
              <a:rPr lang="nl-NL" b="0"/>
              <a:t>Hoe dit gebeurd kan je beluisteren in filmpje 2 een </a:t>
            </a:r>
            <a:r>
              <a:rPr lang="nl-NL" b="0" err="1"/>
              <a:t>traumasensitieve</a:t>
            </a:r>
            <a:r>
              <a:rPr lang="nl-NL" b="0"/>
              <a:t> bril. </a:t>
            </a: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Daardoor helpt het niet om op het moment dat een leerling uit zijn raampje is, te gaan straffen, te roepen, terecht te wijzen.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Het draagt alleen maar bij aan meer stress en spanning.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De leerling moet eerst rustig zijn, terug in zijn raampje. Dan kan je opnieuw met hem praten.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Het is niet omdat een leerling uit  zijn raampje is gegaan en bv. iets stuk heeft gedaan, dat je het hierover niet moet hebben.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Maar op het moment dat hij uit zijn raampje is, heeft dit geen zin (cf. de denker is uit).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Als je als leerkracht zelf uit je raampje bent, kan je de leerling die uit zijn raam is niet helpen.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Zeker bij getraumatiseerde leerlingen heb je een “kalm brein“ nodig om terug in hen terug in hun raam te krijgen.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Kan je dan eventueel beroep doen op een collega? Of kunnen hier afspraken over gemaakt worden?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r>
              <a:rPr lang="nl-NL"/>
              <a:t>Als we rustig kunnen blijven, kunnen we proberen ons eigen gedrag aan te passen. </a:t>
            </a:r>
          </a:p>
          <a:p>
            <a:r>
              <a:rPr lang="nl-NL"/>
              <a:t>Je kan contact behouden via bv. oogcontact of de leerling op een rustige duidelijke geruststellende manier aanspreken. </a:t>
            </a:r>
          </a:p>
          <a:p>
            <a:r>
              <a:rPr lang="nl-NL"/>
              <a:t>Je kan stressbestrijders aanreiken: even laten drinken, de leerling dicht in jouw nabijheid zetten, even laten bekomen in een hoekje van de klas of bij een vriend(je). </a:t>
            </a:r>
          </a:p>
          <a:p>
            <a:endParaRPr lang="nl-NL"/>
          </a:p>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28</a:t>
            </a:fld>
            <a:endParaRPr lang="nl-BE"/>
          </a:p>
        </p:txBody>
      </p:sp>
    </p:spTree>
    <p:extLst>
      <p:ext uri="{BB962C8B-B14F-4D97-AF65-F5344CB8AC3E}">
        <p14:creationId xmlns:p14="http://schemas.microsoft.com/office/powerpoint/2010/main" val="4077838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 de dia vind je een aantal suggesties die helpend kunnen zijn.  </a:t>
            </a:r>
          </a:p>
          <a:p>
            <a:r>
              <a:rPr lang="nl-NL"/>
              <a:t>Bedenk daarbij dat zelfregulatie heel persoonlijk is: wat voor het ene kind kan werken, kan voor een ander kind juist een extra opgave of stressfactor zijn. </a:t>
            </a:r>
          </a:p>
          <a:p>
            <a:endParaRPr lang="nl-NL"/>
          </a:p>
          <a:p>
            <a:r>
              <a:rPr lang="nl-NL"/>
              <a:t>Hier zie je terug hoe belangrijk het is om ook in te zetten op het lijfelijk aspect om de stress die trauma te weeg brengt te beheersen. </a:t>
            </a: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Aan de hand van </a:t>
            </a:r>
            <a:r>
              <a:rPr lang="nl-NL" err="1"/>
              <a:t>psycho</a:t>
            </a:r>
            <a:r>
              <a:rPr lang="nl-NL"/>
              <a:t>-educatie over “wat stress doet met ons geheugen” en “wat emoties doen met ons brein”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kan een betekenisvolle volwassene (leerkracht, </a:t>
            </a:r>
            <a:r>
              <a:rPr lang="nl-NL" err="1"/>
              <a:t>zorgcoördinator</a:t>
            </a:r>
            <a:r>
              <a:rPr lang="nl-NL"/>
              <a:t>, CLB-medewerker,…)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met de leerling bespreken (eventueel met tolk) wat helpt om binnen zijn raampje te blijven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of terug zo snel mogelijk in zijn raampje te geraken. </a:t>
            </a:r>
          </a:p>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29</a:t>
            </a:fld>
            <a:endParaRPr lang="nl-BE"/>
          </a:p>
        </p:txBody>
      </p:sp>
    </p:spTree>
    <p:extLst>
      <p:ext uri="{BB962C8B-B14F-4D97-AF65-F5344CB8AC3E}">
        <p14:creationId xmlns:p14="http://schemas.microsoft.com/office/powerpoint/2010/main" val="4077838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err="1"/>
              <a:t>Stressreducerende</a:t>
            </a:r>
            <a:r>
              <a:rPr lang="nl-BE" b="1" u="sng"/>
              <a:t> activiteiten in de basiszorg: </a:t>
            </a:r>
          </a:p>
          <a:p>
            <a:r>
              <a:rPr lang="nl-BE"/>
              <a:t>Met kleine ingrepen in de klas- en schoolcontext, kan je getraumatiseerde kinderen helpen om zichzelf te reguleren. Preventief </a:t>
            </a:r>
            <a:r>
              <a:rPr lang="nl-BE" err="1"/>
              <a:t>stressregulerende</a:t>
            </a:r>
            <a:r>
              <a:rPr lang="nl-BE"/>
              <a:t> activiteiten voorzien in de klas, helpt om het </a:t>
            </a:r>
            <a:r>
              <a:rPr lang="nl-BE" err="1"/>
              <a:t>arousalniveau</a:t>
            </a:r>
            <a:r>
              <a:rPr lang="nl-BE"/>
              <a:t> van leerlingen omlaag te halen. Ze ervaren meer controle, waardoor ze gemakkelijker in hun raampje kunnen blijven. </a:t>
            </a:r>
          </a:p>
          <a:p>
            <a:endParaRPr lang="nl-BE"/>
          </a:p>
          <a:p>
            <a:r>
              <a:rPr lang="nl-NL" b="1" u="sng"/>
              <a:t>Aandachtspunten bij een time-out </a:t>
            </a:r>
          </a:p>
          <a:p>
            <a:pPr marL="171450" indent="-171450">
              <a:buFont typeface="Arial" panose="020B0604020202020204" pitchFamily="34" charset="0"/>
              <a:buChar char="•"/>
            </a:pPr>
            <a:r>
              <a:rPr lang="nl-NL"/>
              <a:t>De leerkracht is zich er best van bewust dat een “time-out” ook een trigger kan zijn omdat de leerling zich dan bv. “afgewezen voelt”, waardoor zijn stress alleen maar verhoogt. Je kan dan voor sommige leerlingen eerder voor een “time-in” kiezen.  </a:t>
            </a:r>
          </a:p>
          <a:p>
            <a:pPr marL="171450" indent="-171450">
              <a:buFont typeface="Arial" panose="020B0604020202020204" pitchFamily="34" charset="0"/>
              <a:buChar char="•"/>
            </a:pPr>
            <a:r>
              <a:rPr lang="nl-NL"/>
              <a:t>Je kan bv. een veilige plek voorzien in de klas (bv. een pop-uptentje), die enigszins afgeschermd is, waar de leerling zich beschut voelt en zich even kan afsluiten van de prikkels van de klas. Dekens helpen omdat “omhulling” vaak het gevoel van bescherming vergroot. Er kan ook </a:t>
            </a:r>
            <a:r>
              <a:rPr lang="nl-NL" err="1"/>
              <a:t>stressverlagend</a:t>
            </a:r>
            <a:r>
              <a:rPr lang="nl-NL"/>
              <a:t> materiaal voorzien worden zoals een koptelefoon, kussens, stressballetjes,…  Zeker voor jonge leerlingen kan dit belangrijk zijn.  </a:t>
            </a:r>
          </a:p>
          <a:p>
            <a:pPr marL="171450" indent="-171450">
              <a:buFont typeface="Arial" panose="020B0604020202020204" pitchFamily="34" charset="0"/>
              <a:buChar char="•"/>
            </a:pPr>
            <a:r>
              <a:rPr lang="nl-NL"/>
              <a:t>Voor oudere leerlingen kan er een veilige plek voorzien worden buiten het klaslokaal, die aangepast aan de leeftijd, aan dezelfde voorwaarden voldoet.  </a:t>
            </a:r>
          </a:p>
          <a:p>
            <a:pPr marL="171450" indent="-171450">
              <a:buFont typeface="Arial" panose="020B0604020202020204" pitchFamily="34" charset="0"/>
              <a:buChar char="•"/>
            </a:pPr>
            <a:r>
              <a:rPr lang="nl-NL"/>
              <a:t>Wanneer de leerling in time-out zit, wordt deze best begeleid en opgevolgd door een volwassen persoon met een kalm brein. Een leerkracht/zorgcoördinators/</a:t>
            </a:r>
            <a:r>
              <a:rPr lang="nl-NL" err="1"/>
              <a:t>okanvervolgcoach</a:t>
            </a:r>
            <a:r>
              <a:rPr lang="nl-NL"/>
              <a:t> kan, zonder te oordelen, erkenning geven aan de gevoelens van de leerling zodat deze tot rust kan komen. Alleen terug in je raampje geraken, is immers moeilijk. Zeker bij leerlingen met een vluchtverhaal kan té veel en alleen in time-out zitten, opnieuw een inbreuk op hun gevoel  van veiligheid zijn (bv. het gevoel bekrachtigen “aan hun lot overgelaten te zijn”) en dus de stress verhogen.  </a:t>
            </a:r>
          </a:p>
          <a:p>
            <a:pPr marL="171450" indent="-171450">
              <a:buFont typeface="Arial" panose="020B0604020202020204" pitchFamily="34" charset="0"/>
              <a:buChar char="•"/>
            </a:pPr>
            <a:r>
              <a:rPr lang="nl-NL"/>
              <a:t>Wanneer een leerling in time-out zit, is altijd de vraag: wat werkt bij deze leerling </a:t>
            </a:r>
            <a:r>
              <a:rPr lang="nl-NL" err="1"/>
              <a:t>stressverlagend</a:t>
            </a:r>
            <a:r>
              <a:rPr lang="nl-NL"/>
              <a:t> en wie volgt deze leerling op (met een kalm brein) totdat deze terug naar de klas kan?  </a:t>
            </a:r>
          </a:p>
          <a:p>
            <a:endParaRPr lang="nl-BE"/>
          </a:p>
          <a:p>
            <a:r>
              <a:rPr lang="nl-BE" b="1" u="sng"/>
              <a:t>Spanningsthermometer: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Om de leerling stil te laten staan, signalen van stress te leren herkennen en te weten hoeveel stress hij ervaart, kan je werken met een stressmeter (zie dia hieronder). Door trauma kan het zijn dat de leerling de signalen van spanning/stress niet meer kan onderscheiden. Als de leerling geleidelijk aan de stresssignalen terug waarneemt, kan je hem feedback laten geven over zijn stressniveau. Dat kan verhelderend zijn voor hemzelf én voor de leerkracht. Jonge leerlingen (kleuters) kan je laten trommelen om aan te geven hoe gespannen ze zijn. Wanneer de stress verhoogt, kunnen er maatregelen worden afgesproken, aangepast aan de intensiteit van de spanning.  De leerling kan hiertoe zelf initiatief nemen of aangestuurd worden door de leerkracht. Het is belangrijk om vooral preventief te werken zodat het stressniveau zoveel mogelijk onder controle blijft. </a:t>
            </a:r>
          </a:p>
          <a:p>
            <a:endParaRPr lang="nl-BE"/>
          </a:p>
          <a:p>
            <a:r>
              <a:rPr lang="nl-BE" b="1" u="sng"/>
              <a:t>SOS-methode</a:t>
            </a:r>
            <a:r>
              <a:rPr lang="nl-BE"/>
              <a:t>:</a:t>
            </a:r>
            <a:r>
              <a:rPr lang="nl-BE" baseline="0"/>
              <a:t> </a:t>
            </a:r>
          </a:p>
          <a:p>
            <a:r>
              <a:rPr lang="nl-BE" baseline="0"/>
              <a:t>De SOS-methode is een methode die je als leerkracht kan gebruiken wanneer leerlingen uit hun raampje gaan. Je gaat met stress bij je leerling om in drie stappen: </a:t>
            </a:r>
          </a:p>
          <a:p>
            <a:pPr marL="171450" indent="-171450">
              <a:buFontTx/>
              <a:buChar char="-"/>
            </a:pPr>
            <a:r>
              <a:rPr lang="nl-BE" baseline="0"/>
              <a:t>S = stoppen en diep ademhalen. De leerkracht benoemt wat hij ziet gebeuren en probeert samen te ademen. </a:t>
            </a:r>
          </a:p>
          <a:p>
            <a:pPr marL="171450" indent="-171450">
              <a:buFontTx/>
              <a:buChar char="-"/>
            </a:pPr>
            <a:r>
              <a:rPr lang="nl-BE" baseline="0"/>
              <a:t>O = Oriënteren. Je moedigt de leerling aan om rond te kijken, de omgeving op te nemen, hartslag en ademhaling te voelen, de aandacht te richten op het hier en nu. </a:t>
            </a:r>
          </a:p>
          <a:p>
            <a:pPr marL="171450" indent="-171450">
              <a:buFontTx/>
              <a:buChar char="-"/>
            </a:pPr>
            <a:r>
              <a:rPr lang="nl-BE" baseline="0"/>
              <a:t>S = Steun. De leerkracht zoekt mee naar stress bestrijders. </a:t>
            </a:r>
          </a:p>
          <a:p>
            <a:pPr marL="171450" indent="-171450">
              <a:buFontTx/>
              <a:buChar char="-"/>
            </a:pPr>
            <a:endParaRPr lang="nl-BE" baseline="0"/>
          </a:p>
          <a:p>
            <a:pPr marL="171450" indent="-171450">
              <a:buFontTx/>
              <a:buChar char="-"/>
            </a:pPr>
            <a:r>
              <a:rPr lang="nl-BE" baseline="0"/>
              <a:t>Natuurlijk is er in het begin ook de barrière van de taal. Daarom willen we benadrukken dat preventief werken belangrijk kan zijn. Je doet daarbij bv. een ademhalingsoefening met de hele klas en zorgt de eerste keer voor een vertaling via een tolk of vertaalwebsite. </a:t>
            </a:r>
            <a:endParaRPr lang="nl-NL"/>
          </a:p>
          <a:p>
            <a:endParaRPr lang="nl-BE" b="1"/>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30</a:t>
            </a:fld>
            <a:endParaRPr lang="nl-BE"/>
          </a:p>
        </p:txBody>
      </p:sp>
    </p:spTree>
    <p:extLst>
      <p:ext uri="{BB962C8B-B14F-4D97-AF65-F5344CB8AC3E}">
        <p14:creationId xmlns:p14="http://schemas.microsoft.com/office/powerpoint/2010/main" val="4077838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Wat op voorgaande slides besproken werd, wordt samengevat in Fiche V. </a:t>
            </a:r>
          </a:p>
          <a:p>
            <a:endParaRPr lang="nl-NL"/>
          </a:p>
          <a:p>
            <a:r>
              <a:rPr lang="nl-NL"/>
              <a:t>In deze fiche staat beschreven wat een leerkracht in de basiszorg en in de verhoogde zorg kan doen wanneer een leerling uit zijn raampje gaat of om te voorkomen dat een leerling uit zijn raampje gaat. </a:t>
            </a:r>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31</a:t>
            </a:fld>
            <a:endParaRPr lang="nl-BE"/>
          </a:p>
        </p:txBody>
      </p:sp>
    </p:spTree>
    <p:extLst>
      <p:ext uri="{BB962C8B-B14F-4D97-AF65-F5344CB8AC3E}">
        <p14:creationId xmlns:p14="http://schemas.microsoft.com/office/powerpoint/2010/main" val="141231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Hier enkele suggesties voor het lager en secundair onderwijs.</a:t>
            </a:r>
          </a:p>
        </p:txBody>
      </p:sp>
      <p:sp>
        <p:nvSpPr>
          <p:cNvPr id="4" name="Tijdelijke aanduiding voor dianummer 3"/>
          <p:cNvSpPr>
            <a:spLocks noGrp="1"/>
          </p:cNvSpPr>
          <p:nvPr>
            <p:ph type="sldNum" sz="quarter" idx="5"/>
          </p:nvPr>
        </p:nvSpPr>
        <p:spPr/>
        <p:txBody>
          <a:bodyPr/>
          <a:lstStyle/>
          <a:p>
            <a:fld id="{67A5ADE4-6064-4EF9-841E-8EED3CD16504}" type="slidenum">
              <a:rPr lang="nl-BE" smtClean="0"/>
              <a:t>32</a:t>
            </a:fld>
            <a:endParaRPr lang="nl-BE"/>
          </a:p>
        </p:txBody>
      </p:sp>
    </p:spTree>
    <p:extLst>
      <p:ext uri="{BB962C8B-B14F-4D97-AF65-F5344CB8AC3E}">
        <p14:creationId xmlns:p14="http://schemas.microsoft.com/office/powerpoint/2010/main" val="3714020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b="1"/>
          </a:p>
        </p:txBody>
      </p:sp>
      <p:sp>
        <p:nvSpPr>
          <p:cNvPr id="4" name="Slide Number Placeholder 3"/>
          <p:cNvSpPr>
            <a:spLocks noGrp="1"/>
          </p:cNvSpPr>
          <p:nvPr>
            <p:ph type="sldNum" sz="quarter" idx="5"/>
          </p:nvPr>
        </p:nvSpPr>
        <p:spPr/>
        <p:txBody>
          <a:bodyPr/>
          <a:lstStyle/>
          <a:p>
            <a:fld id="{67A5ADE4-6064-4EF9-841E-8EED3CD16504}" type="slidenum">
              <a:rPr lang="nl-BE" smtClean="0"/>
              <a:t>33</a:t>
            </a:fld>
            <a:endParaRPr lang="nl-BE"/>
          </a:p>
        </p:txBody>
      </p:sp>
    </p:spTree>
    <p:extLst>
      <p:ext uri="{BB962C8B-B14F-4D97-AF65-F5344CB8AC3E}">
        <p14:creationId xmlns:p14="http://schemas.microsoft.com/office/powerpoint/2010/main" val="127857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Een gebeurtenis is traumatisch wanneer die groots, plots en overweldigend is en wanneer die </a:t>
            </a:r>
            <a:r>
              <a:rPr lang="nl-BE" sz="1200" b="1" kern="1200">
                <a:solidFill>
                  <a:schemeClr val="tx1"/>
                </a:solidFill>
                <a:effectLst/>
                <a:latin typeface="+mn-lt"/>
                <a:ea typeface="+mn-ea"/>
                <a:cs typeface="+mn-cs"/>
              </a:rPr>
              <a:t>gevaar</a:t>
            </a:r>
            <a:r>
              <a:rPr lang="nl-BE" sz="1200" kern="1200">
                <a:solidFill>
                  <a:schemeClr val="tx1"/>
                </a:solidFill>
                <a:effectLst/>
                <a:latin typeface="+mn-lt"/>
                <a:ea typeface="+mn-ea"/>
                <a:cs typeface="+mn-cs"/>
              </a:rPr>
              <a:t> meebrengt voor het kind. Een gevaarlijke gebeurtenis betekent niet enkel dat er gevaar is voor het </a:t>
            </a:r>
            <a:r>
              <a:rPr lang="nl-BE" sz="1200" b="1" kern="1200">
                <a:solidFill>
                  <a:schemeClr val="tx1"/>
                </a:solidFill>
                <a:effectLst/>
                <a:latin typeface="+mn-lt"/>
                <a:ea typeface="+mn-ea"/>
                <a:cs typeface="+mn-cs"/>
              </a:rPr>
              <a:t>leven</a:t>
            </a:r>
            <a:r>
              <a:rPr lang="nl-BE" sz="1200" kern="1200">
                <a:solidFill>
                  <a:schemeClr val="tx1"/>
                </a:solidFill>
                <a:effectLst/>
                <a:latin typeface="+mn-lt"/>
                <a:ea typeface="+mn-ea"/>
                <a:cs typeface="+mn-cs"/>
              </a:rPr>
              <a:t> van het kind, maar het kan ook gevaar voor de </a:t>
            </a:r>
            <a:r>
              <a:rPr lang="nl-BE" sz="1200" b="1" kern="1200">
                <a:solidFill>
                  <a:schemeClr val="tx1"/>
                </a:solidFill>
                <a:effectLst/>
                <a:latin typeface="+mn-lt"/>
                <a:ea typeface="+mn-ea"/>
                <a:cs typeface="+mn-cs"/>
              </a:rPr>
              <a:t>psychische integriteit</a:t>
            </a:r>
            <a:r>
              <a:rPr lang="nl-BE" sz="1200" kern="1200">
                <a:solidFill>
                  <a:schemeClr val="tx1"/>
                </a:solidFill>
                <a:effectLst/>
                <a:latin typeface="+mn-lt"/>
                <a:ea typeface="+mn-ea"/>
                <a:cs typeface="+mn-cs"/>
              </a:rPr>
              <a:t> (i.e. zelfbeeld) met zich meebrengen. Individueel trauma wordt dus veroorzaakt door een gebeurtenis, een reeks gebeurtenissen of een aantal omstandigheden die door een individu mentaal of fysiek als schadelijk of bedreigend wordt ervaren en die het psychisch apparaat niet kan verwerken (De Jong &amp; De Jong, 2016; Vliegen, Tang &amp; Meurs, 2017). Of kinderen een gebeurtenis als bedreigend of stressvol ervaren, hangt af van de persoonlijke kenmerken van het kind en van zijn ontwikkelingsniveau (Rossen &amp; </a:t>
            </a:r>
            <a:r>
              <a:rPr lang="nl-BE" sz="1200" kern="1200" err="1">
                <a:solidFill>
                  <a:schemeClr val="tx1"/>
                </a:solidFill>
                <a:effectLst/>
                <a:latin typeface="+mn-lt"/>
                <a:ea typeface="+mn-ea"/>
                <a:cs typeface="+mn-cs"/>
              </a:rPr>
              <a:t>Hull</a:t>
            </a:r>
            <a:r>
              <a:rPr lang="nl-BE" sz="1200" kern="1200">
                <a:solidFill>
                  <a:schemeClr val="tx1"/>
                </a:solidFill>
                <a:effectLst/>
                <a:latin typeface="+mn-lt"/>
                <a:ea typeface="+mn-ea"/>
                <a:cs typeface="+mn-cs"/>
              </a:rPr>
              <a:t>, 2013).</a:t>
            </a:r>
          </a:p>
          <a:p>
            <a:r>
              <a:rPr lang="nl-BE" sz="1200" kern="1200">
                <a:solidFill>
                  <a:schemeClr val="tx1"/>
                </a:solidFill>
                <a:effectLst/>
                <a:latin typeface="+mn-lt"/>
                <a:ea typeface="+mn-ea"/>
                <a:cs typeface="+mn-cs"/>
              </a:rPr>
              <a:t>Op het moment van de gebeurtenis reageert het kind met heel grote </a:t>
            </a:r>
            <a:r>
              <a:rPr lang="nl-BE" sz="1200" b="1" kern="1200">
                <a:solidFill>
                  <a:schemeClr val="tx1"/>
                </a:solidFill>
                <a:effectLst/>
                <a:latin typeface="+mn-lt"/>
                <a:ea typeface="+mn-ea"/>
                <a:cs typeface="+mn-cs"/>
              </a:rPr>
              <a:t>angst</a:t>
            </a:r>
            <a:r>
              <a:rPr lang="nl-BE" sz="1200" kern="1200">
                <a:solidFill>
                  <a:schemeClr val="tx1"/>
                </a:solidFill>
                <a:effectLst/>
                <a:latin typeface="+mn-lt"/>
                <a:ea typeface="+mn-ea"/>
                <a:cs typeface="+mn-cs"/>
              </a:rPr>
              <a:t> (doodsangst), </a:t>
            </a:r>
            <a:r>
              <a:rPr lang="nl-BE" sz="1200" b="1" kern="1200">
                <a:solidFill>
                  <a:schemeClr val="tx1"/>
                </a:solidFill>
                <a:effectLst/>
                <a:latin typeface="+mn-lt"/>
                <a:ea typeface="+mn-ea"/>
                <a:cs typeface="+mn-cs"/>
              </a:rPr>
              <a:t>machteloosheid</a:t>
            </a:r>
            <a:r>
              <a:rPr lang="nl-BE" sz="1200" kern="1200">
                <a:solidFill>
                  <a:schemeClr val="tx1"/>
                </a:solidFill>
                <a:effectLst/>
                <a:latin typeface="+mn-lt"/>
                <a:ea typeface="+mn-ea"/>
                <a:cs typeface="+mn-cs"/>
              </a:rPr>
              <a:t> en/of </a:t>
            </a:r>
            <a:r>
              <a:rPr lang="nl-BE" sz="1200" b="1" kern="1200">
                <a:solidFill>
                  <a:schemeClr val="tx1"/>
                </a:solidFill>
                <a:effectLst/>
                <a:latin typeface="+mn-lt"/>
                <a:ea typeface="+mn-ea"/>
                <a:cs typeface="+mn-cs"/>
              </a:rPr>
              <a:t>hulpeloosheid</a:t>
            </a:r>
            <a:r>
              <a:rPr lang="nl-BE" sz="1200" kern="1200">
                <a:solidFill>
                  <a:schemeClr val="tx1"/>
                </a:solidFill>
                <a:effectLst/>
                <a:latin typeface="+mn-lt"/>
                <a:ea typeface="+mn-ea"/>
                <a:cs typeface="+mn-cs"/>
              </a:rPr>
              <a:t>. Bij kinderen leiden de traumatische gebeurtenissen nadien vaak tot negatieve gevoelens zoals </a:t>
            </a:r>
            <a:r>
              <a:rPr lang="nl-BE" sz="1200" b="1" kern="1200">
                <a:solidFill>
                  <a:schemeClr val="tx1"/>
                </a:solidFill>
                <a:effectLst/>
                <a:latin typeface="+mn-lt"/>
                <a:ea typeface="+mn-ea"/>
                <a:cs typeface="+mn-cs"/>
              </a:rPr>
              <a:t>schaamte</a:t>
            </a:r>
            <a:r>
              <a:rPr lang="nl-BE" sz="1200" kern="1200">
                <a:solidFill>
                  <a:schemeClr val="tx1"/>
                </a:solidFill>
                <a:effectLst/>
                <a:latin typeface="+mn-lt"/>
                <a:ea typeface="+mn-ea"/>
                <a:cs typeface="+mn-cs"/>
              </a:rPr>
              <a:t> en </a:t>
            </a:r>
            <a:r>
              <a:rPr lang="nl-BE" sz="1200" b="1" kern="1200">
                <a:solidFill>
                  <a:schemeClr val="tx1"/>
                </a:solidFill>
                <a:effectLst/>
                <a:latin typeface="+mn-lt"/>
                <a:ea typeface="+mn-ea"/>
                <a:cs typeface="+mn-cs"/>
              </a:rPr>
              <a:t>schuld</a:t>
            </a:r>
            <a:r>
              <a:rPr lang="nl-BE" sz="1200" kern="1200">
                <a:solidFill>
                  <a:schemeClr val="tx1"/>
                </a:solidFill>
                <a:effectLst/>
                <a:latin typeface="+mn-lt"/>
                <a:ea typeface="+mn-ea"/>
                <a:cs typeface="+mn-cs"/>
              </a:rPr>
              <a:t> (Rossen &amp; </a:t>
            </a:r>
            <a:r>
              <a:rPr lang="nl-BE" sz="1200" kern="1200" err="1">
                <a:solidFill>
                  <a:schemeClr val="tx1"/>
                </a:solidFill>
                <a:effectLst/>
                <a:latin typeface="+mn-lt"/>
                <a:ea typeface="+mn-ea"/>
                <a:cs typeface="+mn-cs"/>
              </a:rPr>
              <a:t>Hull</a:t>
            </a:r>
            <a:r>
              <a:rPr lang="nl-BE" sz="1200" kern="1200">
                <a:solidFill>
                  <a:schemeClr val="tx1"/>
                </a:solidFill>
                <a:effectLst/>
                <a:latin typeface="+mn-lt"/>
                <a:ea typeface="+mn-ea"/>
                <a:cs typeface="+mn-cs"/>
              </a:rPr>
              <a:t>, 2013). Ook het zien van angst en machteloosheid bij een plaatsvervangende ander (bv. ouders) kan voor een kind traumatiserend zijn. Dit betekent dat traumatische ervaringen van één gezinslid kunnen doorwerken in het gezin als geheel en dat kinderen secundair getroffen kunnen worden door de trauma’s van hun ouders of door de uit traumatisering voortvloeiende pedagogische onmacht van hun ouders (zie </a:t>
            </a:r>
            <a:r>
              <a:rPr lang="nl-BE" sz="1200" kern="1200" err="1">
                <a:solidFill>
                  <a:schemeClr val="tx1"/>
                </a:solidFill>
                <a:effectLst/>
                <a:latin typeface="+mn-lt"/>
                <a:ea typeface="+mn-ea"/>
                <a:cs typeface="+mn-cs"/>
              </a:rPr>
              <a:t>transgenerationeel</a:t>
            </a:r>
            <a:r>
              <a:rPr lang="nl-BE" sz="1200" kern="1200">
                <a:solidFill>
                  <a:schemeClr val="tx1"/>
                </a:solidFill>
                <a:effectLst/>
                <a:latin typeface="+mn-lt"/>
                <a:ea typeface="+mn-ea"/>
                <a:cs typeface="+mn-cs"/>
              </a:rPr>
              <a:t> trauma). Het is ook mogelijk dat een kind de traumatische ervaring niet meegemaakt heeft maar dat het kind reproduceert wat zijn ouders als narratief gegeven hebben (Zuidema, 2017).</a:t>
            </a:r>
          </a:p>
          <a:p>
            <a:r>
              <a:rPr lang="nl-BE" sz="1200" kern="1200">
                <a:solidFill>
                  <a:schemeClr val="tx1"/>
                </a:solidFill>
                <a:effectLst/>
                <a:latin typeface="+mn-lt"/>
                <a:ea typeface="+mn-ea"/>
                <a:cs typeface="+mn-cs"/>
              </a:rPr>
              <a:t>Tijdens de traumatische gebeurtenis reageert het kind op </a:t>
            </a:r>
            <a:r>
              <a:rPr lang="nl-BE" sz="1200" b="1" kern="1200">
                <a:solidFill>
                  <a:schemeClr val="tx1"/>
                </a:solidFill>
                <a:effectLst/>
                <a:latin typeface="+mn-lt"/>
                <a:ea typeface="+mn-ea"/>
                <a:cs typeface="+mn-cs"/>
              </a:rPr>
              <a:t>automatische piloot</a:t>
            </a:r>
            <a:r>
              <a:rPr lang="nl-BE" sz="1200" i="1" kern="1200">
                <a:solidFill>
                  <a:schemeClr val="tx1"/>
                </a:solidFill>
                <a:effectLst/>
                <a:latin typeface="+mn-lt"/>
                <a:ea typeface="+mn-ea"/>
                <a:cs typeface="+mn-cs"/>
              </a:rPr>
              <a:t>.</a:t>
            </a:r>
            <a:r>
              <a:rPr lang="nl-BE" sz="1200" kern="1200">
                <a:solidFill>
                  <a:schemeClr val="tx1"/>
                </a:solidFill>
                <a:effectLst/>
                <a:latin typeface="+mn-lt"/>
                <a:ea typeface="+mn-ea"/>
                <a:cs typeface="+mn-cs"/>
              </a:rPr>
              <a:t> Dat wil zeggen dat het kind niet bewust handelt, maar doelgericht in functie van overleven. Op dat moment worden zijn gevoelens gedissocieerd. Het is een spontane reflex van het brein en het lichaam van kinderen om op het moment van een traumatische gebeurtenis niet te voelen, omdat de emoties en de gedachten op dat moment erg overweldigend zijn (</a:t>
            </a:r>
            <a:r>
              <a:rPr lang="nl-BE" sz="1200" kern="1200" err="1">
                <a:solidFill>
                  <a:schemeClr val="tx1"/>
                </a:solidFill>
                <a:effectLst/>
                <a:latin typeface="+mn-lt"/>
                <a:ea typeface="+mn-ea"/>
                <a:cs typeface="+mn-cs"/>
              </a:rPr>
              <a:t>Blaustein</a:t>
            </a:r>
            <a:r>
              <a:rPr lang="nl-BE" sz="1200" kern="1200">
                <a:solidFill>
                  <a:schemeClr val="tx1"/>
                </a:solidFill>
                <a:effectLst/>
                <a:latin typeface="+mn-lt"/>
                <a:ea typeface="+mn-ea"/>
                <a:cs typeface="+mn-cs"/>
              </a:rPr>
              <a:t> &amp; </a:t>
            </a:r>
            <a:r>
              <a:rPr lang="nl-BE" sz="1200" kern="1200" err="1">
                <a:solidFill>
                  <a:schemeClr val="tx1"/>
                </a:solidFill>
                <a:effectLst/>
                <a:latin typeface="+mn-lt"/>
                <a:ea typeface="+mn-ea"/>
                <a:cs typeface="+mn-cs"/>
              </a:rPr>
              <a:t>Kinniburgh</a:t>
            </a:r>
            <a:r>
              <a:rPr lang="nl-BE" sz="1200" kern="1200">
                <a:solidFill>
                  <a:schemeClr val="tx1"/>
                </a:solidFill>
                <a:effectLst/>
                <a:latin typeface="+mn-lt"/>
                <a:ea typeface="+mn-ea"/>
                <a:cs typeface="+mn-cs"/>
              </a:rPr>
              <a:t>, 2015). </a:t>
            </a:r>
          </a:p>
          <a:p>
            <a:endParaRPr lang="nl-BE"/>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7</a:t>
            </a:fld>
            <a:endParaRPr lang="nl-BE"/>
          </a:p>
        </p:txBody>
      </p:sp>
    </p:spTree>
    <p:extLst>
      <p:ext uri="{BB962C8B-B14F-4D97-AF65-F5344CB8AC3E}">
        <p14:creationId xmlns:p14="http://schemas.microsoft.com/office/powerpoint/2010/main" val="260516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Het lijkt soms alsof leerlingen met een vluchtverhaal bijzondere kinderen zijn die veel zorg en hulp nodig hebben. </a:t>
            </a:r>
          </a:p>
          <a:p>
            <a:r>
              <a:rPr lang="nl-BE" sz="1200" kern="1200">
                <a:solidFill>
                  <a:schemeClr val="tx1"/>
                </a:solidFill>
                <a:effectLst/>
                <a:latin typeface="+mn-lt"/>
                <a:ea typeface="+mn-ea"/>
                <a:cs typeface="+mn-cs"/>
              </a:rPr>
              <a:t>Dit is gelukkig niet zo. Het zijn meestal gewone leerlingen, die gezien hun achtergrond specifieke aandacht nodig hebben. </a:t>
            </a:r>
          </a:p>
          <a:p>
            <a:r>
              <a:rPr lang="nl-BE" sz="1200" kern="1200">
                <a:solidFill>
                  <a:schemeClr val="tx1"/>
                </a:solidFill>
                <a:effectLst/>
                <a:latin typeface="+mn-lt"/>
                <a:ea typeface="+mn-ea"/>
                <a:cs typeface="+mn-cs"/>
              </a:rPr>
              <a:t>Wat hen wel onderscheidt, is dat zij in hun jonge leven vaak al veel hebben meegemaakt – en veelal nóg meemaken. </a:t>
            </a:r>
          </a:p>
          <a:p>
            <a:r>
              <a:rPr lang="nl-BE" sz="1200" kern="1200">
                <a:solidFill>
                  <a:schemeClr val="tx1"/>
                </a:solidFill>
                <a:effectLst/>
                <a:latin typeface="+mn-lt"/>
                <a:ea typeface="+mn-ea"/>
                <a:cs typeface="+mn-cs"/>
              </a:rPr>
              <a:t>Dit kan van invloed zijn op hun functioneren en welbevinden, maar dit is eigenlijk </a:t>
            </a:r>
            <a:r>
              <a:rPr lang="nl-BE" sz="1200" b="1" kern="1200">
                <a:solidFill>
                  <a:schemeClr val="tx1"/>
                </a:solidFill>
                <a:effectLst/>
                <a:latin typeface="+mn-lt"/>
                <a:ea typeface="+mn-ea"/>
                <a:cs typeface="+mn-cs"/>
              </a:rPr>
              <a:t>een normale reactie op een abnormale situatie</a:t>
            </a:r>
            <a:r>
              <a:rPr lang="nl-BE" sz="1200" kern="1200">
                <a:solidFill>
                  <a:schemeClr val="tx1"/>
                </a:solidFill>
                <a:effectLst/>
                <a:latin typeface="+mn-lt"/>
                <a:ea typeface="+mn-ea"/>
                <a:cs typeface="+mn-cs"/>
              </a:rPr>
              <a:t>. </a:t>
            </a:r>
            <a:endParaRPr lang="nl-NL" sz="1200" kern="1200">
              <a:solidFill>
                <a:schemeClr val="tx1"/>
              </a:solidFill>
              <a:effectLst/>
              <a:latin typeface="+mn-lt"/>
              <a:ea typeface="+mn-ea"/>
              <a:cs typeface="+mn-cs"/>
            </a:endParaRP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In de schoolse situatie kan een leerling stagneren in zijn ontwikkeling en niet tot leren komen. </a:t>
            </a:r>
          </a:p>
          <a:p>
            <a:r>
              <a:rPr lang="nl-BE" sz="1200" kern="1200">
                <a:solidFill>
                  <a:schemeClr val="tx1"/>
                </a:solidFill>
                <a:effectLst/>
                <a:latin typeface="+mn-lt"/>
                <a:ea typeface="+mn-ea"/>
                <a:cs typeface="+mn-cs"/>
              </a:rPr>
              <a:t>Na het installeren van de nodige </a:t>
            </a:r>
            <a:r>
              <a:rPr lang="nl-BE" sz="1200" b="1" kern="1200">
                <a:solidFill>
                  <a:schemeClr val="tx1"/>
                </a:solidFill>
                <a:effectLst/>
                <a:latin typeface="+mn-lt"/>
                <a:ea typeface="+mn-ea"/>
                <a:cs typeface="+mn-cs"/>
              </a:rPr>
              <a:t>veiligheid en stabiliteit</a:t>
            </a:r>
            <a:r>
              <a:rPr lang="nl-BE" sz="1200" kern="1200">
                <a:solidFill>
                  <a:schemeClr val="tx1"/>
                </a:solidFill>
                <a:effectLst/>
                <a:latin typeface="+mn-lt"/>
                <a:ea typeface="+mn-ea"/>
                <a:cs typeface="+mn-cs"/>
              </a:rPr>
              <a:t>, is het mogelijk dat er spontaan herstel komt en er een inhaalbeweging wordt gemaakt. </a:t>
            </a:r>
          </a:p>
          <a:p>
            <a:r>
              <a:rPr lang="nl-BE" sz="1200" kern="1200">
                <a:solidFill>
                  <a:schemeClr val="tx1"/>
                </a:solidFill>
                <a:effectLst/>
                <a:latin typeface="+mn-lt"/>
                <a:ea typeface="+mn-ea"/>
                <a:cs typeface="+mn-cs"/>
              </a:rPr>
              <a:t>Met ondersteuning en geloof in hun veerkracht kunnen deze leerlingen ontwikkelen tot volwassenen die geleerd hebben om met veranderende contexten om te gaan. </a:t>
            </a:r>
            <a:endParaRPr lang="nl-NL" sz="1200" kern="1200">
              <a:solidFill>
                <a:schemeClr val="tx1"/>
              </a:solidFill>
              <a:effectLst/>
              <a:latin typeface="+mn-lt"/>
              <a:ea typeface="+mn-ea"/>
              <a:cs typeface="+mn-cs"/>
            </a:endParaRPr>
          </a:p>
          <a:p>
            <a:endParaRPr lang="nl-BE"/>
          </a:p>
          <a:p>
            <a:r>
              <a:rPr lang="nl-BE"/>
              <a:t>Daar is niet altijd </a:t>
            </a:r>
            <a:r>
              <a:rPr lang="nl-BE" err="1"/>
              <a:t>psycho-therapie</a:t>
            </a:r>
            <a:r>
              <a:rPr lang="nl-BE" baseline="0"/>
              <a:t> voor nodig. </a:t>
            </a:r>
          </a:p>
          <a:p>
            <a:r>
              <a:rPr lang="nl-BE" baseline="0"/>
              <a:t>We weten wel uit wetenschappelijk onderzoek dat het verwerken van traumatische gebeurtenissen vijf tot tien jaar kan duren. </a:t>
            </a:r>
          </a:p>
          <a:p>
            <a:r>
              <a:rPr lang="nl-BE" baseline="0"/>
              <a:t>Het is daarom belangrijk om leerlingen met een vluchtverhaal voldoende tijd te geven, vaak over de schooljaren heen. Wat in ons onderwijssysteem bemoeilijkt wordt. </a:t>
            </a:r>
            <a:endParaRPr lang="nl-BE"/>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34</a:t>
            </a:fld>
            <a:endParaRPr lang="nl-BE"/>
          </a:p>
        </p:txBody>
      </p:sp>
    </p:spTree>
    <p:extLst>
      <p:ext uri="{BB962C8B-B14F-4D97-AF65-F5344CB8AC3E}">
        <p14:creationId xmlns:p14="http://schemas.microsoft.com/office/powerpoint/2010/main" val="232133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0" kern="1200">
                <a:solidFill>
                  <a:schemeClr val="tx1"/>
                </a:solidFill>
                <a:effectLst/>
                <a:latin typeface="+mn-lt"/>
                <a:ea typeface="+mn-ea"/>
                <a:cs typeface="+mn-cs"/>
              </a:rPr>
              <a:t>Leerkrachten</a:t>
            </a:r>
            <a:r>
              <a:rPr lang="nl-BE" sz="1200" b="0" kern="1200" baseline="0">
                <a:solidFill>
                  <a:schemeClr val="tx1"/>
                </a:solidFill>
                <a:effectLst/>
                <a:latin typeface="+mn-lt"/>
                <a:ea typeface="+mn-ea"/>
                <a:cs typeface="+mn-cs"/>
              </a:rPr>
              <a:t> zijn essentiële figuren: voor veel culturen is externe hulpverlening weinig gekend. We zien dat leerkrachten vaak heel belangrijke figuren worden in het leven van vluchtelingenkinderen. Externe hulpverlening proberen installeren, werkt vaak niet. Dit heeft te maken met culturele en individuele verschillen. Wel belangrijk voor leerkrachten om dit in het achterhoofd te houden als je je engageert als steunfiguur of vertrouwenspersoon. </a:t>
            </a:r>
            <a:endParaRPr lang="nl-NL" sz="1200" b="0" kern="1200">
              <a:solidFill>
                <a:schemeClr val="tx1"/>
              </a:solidFill>
              <a:effectLst/>
              <a:latin typeface="+mn-lt"/>
              <a:ea typeface="+mn-ea"/>
              <a:cs typeface="+mn-cs"/>
            </a:endParaRPr>
          </a:p>
          <a:p>
            <a:endParaRPr lang="nl-BE" baseline="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35</a:t>
            </a:fld>
            <a:endParaRPr lang="nl-BE"/>
          </a:p>
        </p:txBody>
      </p:sp>
    </p:spTree>
    <p:extLst>
      <p:ext uri="{BB962C8B-B14F-4D97-AF65-F5344CB8AC3E}">
        <p14:creationId xmlns:p14="http://schemas.microsoft.com/office/powerpoint/2010/main" val="1785274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a:t>LUISTEREND</a:t>
            </a:r>
            <a:r>
              <a:rPr lang="nl-BE" b="1" baseline="0"/>
              <a:t> OOR</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Wanneer leerlingen </a:t>
            </a:r>
            <a:r>
              <a:rPr lang="nl-BE" sz="1200" b="1" kern="1200">
                <a:solidFill>
                  <a:schemeClr val="tx1"/>
                </a:solidFill>
                <a:effectLst/>
                <a:latin typeface="+mn-lt"/>
                <a:ea typeface="+mn-ea"/>
                <a:cs typeface="+mn-cs"/>
              </a:rPr>
              <a:t>in een rustige toestand</a:t>
            </a:r>
            <a:r>
              <a:rPr lang="nl-BE" sz="1200" kern="1200">
                <a:solidFill>
                  <a:schemeClr val="tx1"/>
                </a:solidFill>
                <a:effectLst/>
                <a:latin typeface="+mn-lt"/>
                <a:ea typeface="+mn-ea"/>
                <a:cs typeface="+mn-cs"/>
              </a:rPr>
              <a:t> over hun vluchtverhaal vertellen (liefst spontaan) kan je als leerkracht gerust een luisterend oor aan bieden.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Als de leerling vanuit een geagiteerde toestand zijn verhaal doet en overspoeld wordt door lichaamssensaties, gevoelens van machteloosheid en angst, … is er sprake van een </a:t>
            </a:r>
            <a:r>
              <a:rPr lang="nl-BE" sz="1200" b="1" kern="1200">
                <a:solidFill>
                  <a:schemeClr val="tx1"/>
                </a:solidFill>
                <a:effectLst/>
                <a:latin typeface="+mn-lt"/>
                <a:ea typeface="+mn-ea"/>
                <a:cs typeface="+mn-cs"/>
              </a:rPr>
              <a:t>herbeleving</a:t>
            </a:r>
            <a:r>
              <a:rPr lang="nl-BE" sz="1200" kern="1200">
                <a:solidFill>
                  <a:schemeClr val="tx1"/>
                </a:solidFill>
                <a:effectLst/>
                <a:latin typeface="+mn-lt"/>
                <a:ea typeface="+mn-ea"/>
                <a:cs typeface="+mn-cs"/>
              </a:rPr>
              <a:t> wat opnieuw traumatiserend is. </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Dan gaat de leerling buiten zijn raampje of “</a:t>
            </a:r>
            <a:r>
              <a:rPr lang="nl-BE" sz="1200" kern="1200" err="1">
                <a:solidFill>
                  <a:schemeClr val="tx1"/>
                </a:solidFill>
                <a:effectLst/>
                <a:latin typeface="+mn-lt"/>
                <a:ea typeface="+mn-ea"/>
                <a:cs typeface="+mn-cs"/>
              </a:rPr>
              <a:t>Window</a:t>
            </a:r>
            <a:r>
              <a:rPr lang="nl-BE" sz="1200" kern="1200">
                <a:solidFill>
                  <a:schemeClr val="tx1"/>
                </a:solidFill>
                <a:effectLst/>
                <a:latin typeface="+mn-lt"/>
                <a:ea typeface="+mn-ea"/>
                <a:cs typeface="+mn-cs"/>
              </a:rPr>
              <a:t> of </a:t>
            </a:r>
            <a:r>
              <a:rPr lang="nl-BE" sz="1200" kern="1200" err="1">
                <a:solidFill>
                  <a:schemeClr val="tx1"/>
                </a:solidFill>
                <a:effectLst/>
                <a:latin typeface="+mn-lt"/>
                <a:ea typeface="+mn-ea"/>
                <a:cs typeface="+mn-cs"/>
              </a:rPr>
              <a:t>Tolerance</a:t>
            </a:r>
            <a:r>
              <a:rPr lang="nl-BE" sz="1200"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en is het nodig om de leerling zo snel mogelijk terug rustig te laten worden (zie </a:t>
            </a:r>
            <a:r>
              <a:rPr lang="nl-BE" sz="1200" b="1" kern="1200">
                <a:solidFill>
                  <a:schemeClr val="tx1"/>
                </a:solidFill>
                <a:effectLst/>
                <a:latin typeface="+mn-lt"/>
                <a:ea typeface="+mn-ea"/>
                <a:cs typeface="+mn-cs"/>
              </a:rPr>
              <a:t>FICHE II en V</a:t>
            </a:r>
            <a:r>
              <a:rPr lang="nl-BE" sz="1200"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Wees hier als leerkracht of CLB-medewerker erg bedachtzaam op.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Wees voorzichtig met doorvragen en probeer je in het contact met de leerling met een vluchtverhaal vooral te richten op feitelijke informatie en minder op de beleving.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Je kan een luisterend oor aanbieden voor onderwerpen “in het hier-en-nu” bv. heb je goed geslapen, heb je je huiswerk niet kunnen maken, …?</a:t>
            </a:r>
            <a:endParaRPr lang="nl-NL"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i="1" u="sng"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i="1" u="sng" kern="1200">
                <a:solidFill>
                  <a:schemeClr val="tx1"/>
                </a:solidFill>
                <a:effectLst/>
                <a:latin typeface="+mn-lt"/>
                <a:ea typeface="+mn-ea"/>
                <a:cs typeface="+mn-cs"/>
              </a:rPr>
              <a:t>Voorbeeld</a:t>
            </a:r>
            <a:r>
              <a:rPr lang="nl-BE" sz="1200" i="1" kern="1200">
                <a:solidFill>
                  <a:schemeClr val="tx1"/>
                </a:solidFill>
                <a:effectLst/>
                <a:latin typeface="+mn-lt"/>
                <a:ea typeface="+mn-ea"/>
                <a:cs typeface="+mn-cs"/>
              </a:rPr>
              <a:t>: in de klas krijgen de leerlingen een les over het thema “een levensverhaal schrijven” in het kader van het vak Nederlands. Het einddoel van deze les is: een tijdlijn kunnen maken en chronologisch een verhaal kunnen opbouwen. Een meisje is helemaal overstuur. Ze gaat naar de zorgleerkracht en brengt op korte tijd haar traumaverhaal. Het stressniveau van het meisje is erg hoog (ze is buiten haar “</a:t>
            </a:r>
            <a:r>
              <a:rPr lang="nl-BE" sz="1200" i="1" kern="1200" err="1">
                <a:solidFill>
                  <a:schemeClr val="tx1"/>
                </a:solidFill>
                <a:effectLst/>
                <a:latin typeface="+mn-lt"/>
                <a:ea typeface="+mn-ea"/>
                <a:cs typeface="+mn-cs"/>
              </a:rPr>
              <a:t>Window</a:t>
            </a:r>
            <a:r>
              <a:rPr lang="nl-BE" sz="1200" i="1" kern="1200">
                <a:solidFill>
                  <a:schemeClr val="tx1"/>
                </a:solidFill>
                <a:effectLst/>
                <a:latin typeface="+mn-lt"/>
                <a:ea typeface="+mn-ea"/>
                <a:cs typeface="+mn-cs"/>
              </a:rPr>
              <a:t> of </a:t>
            </a:r>
            <a:r>
              <a:rPr lang="nl-BE" sz="1200" i="1" kern="1200" err="1">
                <a:solidFill>
                  <a:schemeClr val="tx1"/>
                </a:solidFill>
                <a:effectLst/>
                <a:latin typeface="+mn-lt"/>
                <a:ea typeface="+mn-ea"/>
                <a:cs typeface="+mn-cs"/>
              </a:rPr>
              <a:t>Tolerance</a:t>
            </a:r>
            <a:r>
              <a:rPr lang="nl-BE" sz="1200" i="1" kern="1200">
                <a:solidFill>
                  <a:schemeClr val="tx1"/>
                </a:solidFill>
                <a:effectLst/>
                <a:latin typeface="+mn-lt"/>
                <a:ea typeface="+mn-ea"/>
                <a:cs typeface="+mn-cs"/>
              </a:rPr>
              <a:t>”) waardoor het brengen van haar verhaal </a:t>
            </a:r>
            <a:r>
              <a:rPr lang="nl-BE" sz="1200" i="1" kern="1200" err="1">
                <a:solidFill>
                  <a:schemeClr val="tx1"/>
                </a:solidFill>
                <a:effectLst/>
                <a:latin typeface="+mn-lt"/>
                <a:ea typeface="+mn-ea"/>
                <a:cs typeface="+mn-cs"/>
              </a:rPr>
              <a:t>hertraumatiserend</a:t>
            </a:r>
            <a:r>
              <a:rPr lang="nl-BE" sz="1200" i="1" kern="1200">
                <a:solidFill>
                  <a:schemeClr val="tx1"/>
                </a:solidFill>
                <a:effectLst/>
                <a:latin typeface="+mn-lt"/>
                <a:ea typeface="+mn-ea"/>
                <a:cs typeface="+mn-cs"/>
              </a:rPr>
              <a:t> kan zijn. Via een </a:t>
            </a:r>
            <a:r>
              <a:rPr lang="nl-BE" sz="1200" i="1" kern="1200" err="1">
                <a:solidFill>
                  <a:schemeClr val="tx1"/>
                </a:solidFill>
                <a:effectLst/>
                <a:latin typeface="+mn-lt"/>
                <a:ea typeface="+mn-ea"/>
                <a:cs typeface="+mn-cs"/>
              </a:rPr>
              <a:t>stressreducerende</a:t>
            </a:r>
            <a:r>
              <a:rPr lang="nl-BE" sz="1200" i="1" kern="1200">
                <a:solidFill>
                  <a:schemeClr val="tx1"/>
                </a:solidFill>
                <a:effectLst/>
                <a:latin typeface="+mn-lt"/>
                <a:ea typeface="+mn-ea"/>
                <a:cs typeface="+mn-cs"/>
              </a:rPr>
              <a:t> aanpak (zie ook </a:t>
            </a:r>
            <a:r>
              <a:rPr lang="nl-BE" sz="1200" b="1" kern="1200">
                <a:solidFill>
                  <a:schemeClr val="tx1"/>
                </a:solidFill>
                <a:effectLst/>
                <a:latin typeface="+mn-lt"/>
                <a:ea typeface="+mn-ea"/>
                <a:cs typeface="+mn-cs"/>
              </a:rPr>
              <a:t>FICHE V</a:t>
            </a:r>
            <a:r>
              <a:rPr lang="nl-BE" sz="1200" i="1" kern="1200">
                <a:solidFill>
                  <a:schemeClr val="tx1"/>
                </a:solidFill>
                <a:effectLst/>
                <a:latin typeface="+mn-lt"/>
                <a:ea typeface="+mn-ea"/>
                <a:cs typeface="+mn-cs"/>
              </a:rPr>
              <a:t>) kan je als zorgleerkracht het meisje tot rust laten komen. Daarna kan je met haar in gesprek gaan en een luisterend oor aanbieden. Je kan dan bespreken wat haar in de klascontext overstuur maakte. Je kan kijken of er bij haar nog nood is om iets over haar vluchtverhaal te brengen, terwijl ze binnen haar “</a:t>
            </a:r>
            <a:r>
              <a:rPr lang="nl-BE" sz="1200" i="1" kern="1200" err="1">
                <a:solidFill>
                  <a:schemeClr val="tx1"/>
                </a:solidFill>
                <a:effectLst/>
                <a:latin typeface="+mn-lt"/>
                <a:ea typeface="+mn-ea"/>
                <a:cs typeface="+mn-cs"/>
              </a:rPr>
              <a:t>Window</a:t>
            </a:r>
            <a:r>
              <a:rPr lang="nl-BE" sz="1200" i="1" kern="1200">
                <a:solidFill>
                  <a:schemeClr val="tx1"/>
                </a:solidFill>
                <a:effectLst/>
                <a:latin typeface="+mn-lt"/>
                <a:ea typeface="+mn-ea"/>
                <a:cs typeface="+mn-cs"/>
              </a:rPr>
              <a:t> of </a:t>
            </a:r>
            <a:r>
              <a:rPr lang="nl-BE" sz="1200" i="1" kern="1200" err="1">
                <a:solidFill>
                  <a:schemeClr val="tx1"/>
                </a:solidFill>
                <a:effectLst/>
                <a:latin typeface="+mn-lt"/>
                <a:ea typeface="+mn-ea"/>
                <a:cs typeface="+mn-cs"/>
              </a:rPr>
              <a:t>Tolerance</a:t>
            </a:r>
            <a:r>
              <a:rPr lang="nl-BE" sz="1200" i="1" kern="1200">
                <a:solidFill>
                  <a:schemeClr val="tx1"/>
                </a:solidFill>
                <a:effectLst/>
                <a:latin typeface="+mn-lt"/>
                <a:ea typeface="+mn-ea"/>
                <a:cs typeface="+mn-cs"/>
              </a:rPr>
              <a:t>” blijft. </a:t>
            </a:r>
            <a:endParaRPr lang="nl-NL" sz="1200" kern="1200">
              <a:solidFill>
                <a:schemeClr val="tx1"/>
              </a:solidFill>
              <a:effectLst/>
              <a:latin typeface="+mn-lt"/>
              <a:ea typeface="+mn-ea"/>
              <a:cs typeface="+mn-cs"/>
            </a:endParaRPr>
          </a:p>
          <a:p>
            <a:endParaRPr lang="nl-BE" b="1"/>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36</a:t>
            </a:fld>
            <a:endParaRPr lang="nl-BE"/>
          </a:p>
        </p:txBody>
      </p:sp>
    </p:spTree>
    <p:extLst>
      <p:ext uri="{BB962C8B-B14F-4D97-AF65-F5344CB8AC3E}">
        <p14:creationId xmlns:p14="http://schemas.microsoft.com/office/powerpoint/2010/main" val="4243709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a:t>We kregen soms de vraag van leerkrachten wat ze konden</a:t>
            </a:r>
            <a:r>
              <a:rPr lang="nl-BE" b="0" baseline="0"/>
              <a:t> doen als een vluchtverhaal hard binnen komt. Mogelijks kunnen ze bellen naar </a:t>
            </a:r>
            <a:r>
              <a:rPr lang="nl-BE" b="0"/>
              <a:t>Teleonthaal</a:t>
            </a:r>
            <a:r>
              <a:rPr lang="nl-BE" b="0" baseline="0"/>
              <a:t> 106 of beroep doen op eigen hulpbronnen. Er bestaat ook secundaire traumatisatie waarbij het verhaal dezelfde symptomen veroorzaakt als bij trauma: slecht slapen, moeilijk concentreren, lichamelijke onrust, … Deze symptomen zouden na verloop van tijd terug moeten verdwijnen.</a:t>
            </a:r>
          </a:p>
          <a:p>
            <a:endParaRPr lang="nl-BE" b="1" baseline="0"/>
          </a:p>
          <a:p>
            <a:r>
              <a:rPr lang="nl-BE" b="0" baseline="0"/>
              <a:t>De Leerkracht vaak beter geplaatst om ondersteuning te bieden dan externe hulpverlener… Hierbij je eigen grenzen bewaken is belangrijk!</a:t>
            </a:r>
          </a:p>
          <a:p>
            <a:r>
              <a:rPr lang="nl-BE" b="0" baseline="0"/>
              <a:t>Je kan engagementen aangaan maar het is belangrijk om ook te kunnen waarmaken… om hertraumatisering te vermijden.</a:t>
            </a:r>
            <a:endParaRPr lang="nl-BE" b="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37</a:t>
            </a:fld>
            <a:endParaRPr lang="nl-BE"/>
          </a:p>
        </p:txBody>
      </p:sp>
    </p:spTree>
    <p:extLst>
      <p:ext uri="{BB962C8B-B14F-4D97-AF65-F5344CB8AC3E}">
        <p14:creationId xmlns:p14="http://schemas.microsoft.com/office/powerpoint/2010/main" val="4243709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NL" sz="1300"/>
              <a:t>Uit wetenschappelijk onderzoek blijkt dat de schoolcontext een dankbare plek is om een veilige omgeving aan te bieden waarin leerlingen terug veerkracht en stabiliteit kunnen vinden, na alles wat ze hebben mee gemaakt. Het is zeker niet de bedoeling dat leerkrachten therapeuten worden, maar wel dat ze het gevoel van veiligheid van leerlingen kunnen vergroten, zodat deze leerlingen positief kunnen ontwikkelen zowel op persoonlijk als op schools vlak. </a:t>
            </a:r>
          </a:p>
          <a:p>
            <a:pPr defTabSz="990752">
              <a:defRPr/>
            </a:pPr>
            <a:endParaRPr lang="nl-BE"/>
          </a:p>
          <a:p>
            <a:pPr marL="0" marR="0" indent="0" algn="l" defTabSz="914400" rtl="0" eaLnBrk="1" fontAlgn="auto" latinLnBrk="0" hangingPunct="1">
              <a:lnSpc>
                <a:spcPct val="100000"/>
              </a:lnSpc>
              <a:spcBef>
                <a:spcPts val="0"/>
              </a:spcBef>
              <a:spcAft>
                <a:spcPts val="0"/>
              </a:spcAft>
              <a:buClrTx/>
              <a:buSzTx/>
              <a:buFontTx/>
              <a:buNone/>
              <a:tabLst/>
              <a:defRPr/>
            </a:pPr>
            <a:r>
              <a:rPr lang="nl-BE"/>
              <a:t>Je</a:t>
            </a:r>
            <a:r>
              <a:rPr lang="nl-BE" baseline="0"/>
              <a:t> kan m</a:t>
            </a:r>
            <a:r>
              <a:rPr lang="nl-BE"/>
              <a:t>aatregelen op school aanreiken.</a:t>
            </a:r>
            <a:r>
              <a:rPr lang="nl-BE" baseline="0"/>
              <a:t> Als het niet werkt, maak je er best geen probleem van (= niet falen van leerkracht). Het kan zijn dat leerling het nog té moeilijk heeft. Het kan helpend zijn om de maateregel  op een ander moment nog eens toe te passen, te evalueren en bij te sturen.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a:p>
          <a:p>
            <a:pPr defTabSz="990752">
              <a:defRPr/>
            </a:pPr>
            <a:endParaRPr lang="nl-BE" baseline="0"/>
          </a:p>
          <a:p>
            <a:pPr defTabSz="990752">
              <a:defRPr/>
            </a:pPr>
            <a:endParaRPr lang="nl-NL" sz="1300"/>
          </a:p>
          <a:p>
            <a:endParaRPr lang="nl-BE" baseline="0"/>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38</a:t>
            </a:fld>
            <a:endParaRPr lang="nl-BE"/>
          </a:p>
        </p:txBody>
      </p:sp>
    </p:spTree>
    <p:extLst>
      <p:ext uri="{BB962C8B-B14F-4D97-AF65-F5344CB8AC3E}">
        <p14:creationId xmlns:p14="http://schemas.microsoft.com/office/powerpoint/2010/main" val="1785274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TIP: thema oorlog aanwezig stellen in de klas. Kinderen/jongeren kunnen </a:t>
            </a:r>
            <a:r>
              <a:rPr lang="nl-BE" sz="1200" kern="1200" err="1">
                <a:solidFill>
                  <a:schemeClr val="tx1"/>
                </a:solidFill>
                <a:effectLst/>
                <a:latin typeface="+mn-lt"/>
                <a:ea typeface="+mn-ea"/>
                <a:cs typeface="+mn-cs"/>
              </a:rPr>
              <a:t>krantenartikels</a:t>
            </a:r>
            <a:r>
              <a:rPr lang="nl-BE" sz="1200" kern="1200">
                <a:solidFill>
                  <a:schemeClr val="tx1"/>
                </a:solidFill>
                <a:effectLst/>
                <a:latin typeface="+mn-lt"/>
                <a:ea typeface="+mn-ea"/>
                <a:cs typeface="+mn-cs"/>
              </a:rPr>
              <a:t>, tekeningen enz. meebrengen. Er wordt een muur voor voorzien. Er kunnen</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Weet dat elk gezin op de vlucht een eigen manier heeft om </a:t>
            </a:r>
            <a:r>
              <a:rPr lang="nl-BE" sz="1200" kern="1200" err="1">
                <a:solidFill>
                  <a:schemeClr val="tx1"/>
                </a:solidFill>
                <a:effectLst/>
                <a:latin typeface="+mn-lt"/>
                <a:ea typeface="+mn-ea"/>
                <a:cs typeface="+mn-cs"/>
              </a:rPr>
              <a:t>om</a:t>
            </a:r>
            <a:r>
              <a:rPr lang="nl-BE" sz="1200" kern="1200">
                <a:solidFill>
                  <a:schemeClr val="tx1"/>
                </a:solidFill>
                <a:effectLst/>
                <a:latin typeface="+mn-lt"/>
                <a:ea typeface="+mn-ea"/>
                <a:cs typeface="+mn-cs"/>
              </a:rPr>
              <a:t> te gaan met het trauma. Sommige gezinnen praten heel de tijd over de oorlog, andere gezinnen gematigd en nog andere gezinnen helemaal niet. Bij zo’n overweldigende traumatische gebeurtenissen is er geen “beste” manier om </a:t>
            </a:r>
            <a:r>
              <a:rPr lang="nl-BE" sz="1200" kern="1200" err="1">
                <a:solidFill>
                  <a:schemeClr val="tx1"/>
                </a:solidFill>
                <a:effectLst/>
                <a:latin typeface="+mn-lt"/>
                <a:ea typeface="+mn-ea"/>
                <a:cs typeface="+mn-cs"/>
              </a:rPr>
              <a:t>om</a:t>
            </a:r>
            <a:r>
              <a:rPr lang="nl-BE" sz="1200" kern="1200">
                <a:solidFill>
                  <a:schemeClr val="tx1"/>
                </a:solidFill>
                <a:effectLst/>
                <a:latin typeface="+mn-lt"/>
                <a:ea typeface="+mn-ea"/>
                <a:cs typeface="+mn-cs"/>
              </a:rPr>
              <a:t> te gaan met trauma. Het is belangrijk om de wijze waarop het gezin omgaat met het trauma te respecteren. Zoals we al eerder zeiden, geldt de regel bij complex trauma niet: erover praten laat tot verwerking komen…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Weet dat de leerling wel in conflict kan komen wanneer er bv. in de klas wel gepraat wordt over de oorlog maar in het gezin niet. Bij oudercontacten kan het daarom belangrijk zijn om aan ouders aan te geven hoe jullie met de verhalen omgaan in de klas. </a:t>
            </a:r>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48</a:t>
            </a:fld>
            <a:endParaRPr lang="nl-BE"/>
          </a:p>
        </p:txBody>
      </p:sp>
    </p:spTree>
    <p:extLst>
      <p:ext uri="{BB962C8B-B14F-4D97-AF65-F5344CB8AC3E}">
        <p14:creationId xmlns:p14="http://schemas.microsoft.com/office/powerpoint/2010/main" val="1973133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a:t>De ingesproken PPT zijn omgezet naar </a:t>
            </a:r>
            <a:r>
              <a:rPr lang="nl-BE" baseline="0" err="1"/>
              <a:t>you</a:t>
            </a:r>
            <a:r>
              <a:rPr lang="nl-BE" baseline="0"/>
              <a:t> tube filmpjes</a:t>
            </a:r>
          </a:p>
          <a:p>
            <a:r>
              <a:rPr lang="nl-BE" baseline="0"/>
              <a:t>Naast deze PPT is er ook nog filmpje 2 kijken met een </a:t>
            </a:r>
            <a:r>
              <a:rPr lang="nl-BE" baseline="0" err="1"/>
              <a:t>traumasensitieve</a:t>
            </a:r>
            <a:r>
              <a:rPr lang="nl-BE" baseline="0"/>
              <a:t> bril en filmpje 3 de rol van de school en het CLB</a:t>
            </a:r>
          </a:p>
          <a:p>
            <a:endParaRPr lang="nl-BE" baseline="0"/>
          </a:p>
          <a:p>
            <a:r>
              <a:rPr lang="nl-BE" baseline="0"/>
              <a:t>Binnen dit project werden ook volgende werkmap ontwikkeld die gebruikt werd om deze power-point te ondersteunen: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nl-BE" sz="1200"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BE" sz="1200" b="1" kern="1200" baseline="0">
                <a:solidFill>
                  <a:schemeClr val="tx1"/>
                </a:solidFill>
                <a:effectLst/>
                <a:latin typeface="+mn-lt"/>
                <a:ea typeface="+mn-ea"/>
                <a:cs typeface="+mn-cs"/>
              </a:rPr>
              <a:t>Werkmap: trauma- en cultuursensitief werken op school, voor leerlingen met een vluchtverhaal en andere</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Deze werkmap is een poging om een praktische gids uit te schrijven voor scholen en CLB-medewerkers. </a:t>
            </a:r>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Deze bundel met praktische fiches wilt ertoe bijdragen om de aanpak op school, binnen de basiszorg en de verhoogde zorg, af te stemmen op leerlingen met een vluchtverhaal. </a:t>
            </a:r>
          </a:p>
          <a:p>
            <a:pPr marL="0" marR="0" indent="0" algn="l" defTabSz="914400" rtl="0" eaLnBrk="1" fontAlgn="auto" latinLnBrk="0" hangingPunct="1">
              <a:lnSpc>
                <a:spcPct val="100000"/>
              </a:lnSpc>
              <a:spcBef>
                <a:spcPts val="0"/>
              </a:spcBef>
              <a:spcAft>
                <a:spcPts val="0"/>
              </a:spcAft>
              <a:buClrTx/>
              <a:buSzTx/>
              <a:buFontTx/>
              <a:buNone/>
              <a:tabLst/>
              <a:defRPr/>
            </a:pPr>
            <a:endParaRPr lang="nl-BE" baseline="0"/>
          </a:p>
          <a:p>
            <a:pPr marL="0" marR="0" indent="0" algn="l" defTabSz="914400" rtl="0" eaLnBrk="1" fontAlgn="auto" latinLnBrk="0" hangingPunct="1">
              <a:lnSpc>
                <a:spcPct val="100000"/>
              </a:lnSpc>
              <a:spcBef>
                <a:spcPts val="0"/>
              </a:spcBef>
              <a:spcAft>
                <a:spcPts val="0"/>
              </a:spcAft>
              <a:buClrTx/>
              <a:buSzTx/>
              <a:buFontTx/>
              <a:buNone/>
              <a:tabLst/>
              <a:defRPr/>
            </a:pPr>
            <a:r>
              <a:rPr lang="nl-BE" baseline="0"/>
              <a:t>De werkmap komt vooral in filmpje 3 aan bod  - de rol van school en CLB </a:t>
            </a:r>
          </a:p>
          <a:p>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48</a:t>
            </a:fld>
            <a:endParaRPr lang="nl-BE"/>
          </a:p>
        </p:txBody>
      </p:sp>
    </p:spTree>
    <p:extLst>
      <p:ext uri="{BB962C8B-B14F-4D97-AF65-F5344CB8AC3E}">
        <p14:creationId xmlns:p14="http://schemas.microsoft.com/office/powerpoint/2010/main" val="3322376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filmpje 4 kan je een korte toelichting van de werkmap bekijken. Hier wordt ingegaan op enkele fiches. </a:t>
            </a:r>
          </a:p>
          <a:p>
            <a:r>
              <a:rPr lang="nl-NL"/>
              <a:t>NB: de ingesproken PPT zijn omgezet naar </a:t>
            </a:r>
            <a:r>
              <a:rPr lang="nl-NL" err="1"/>
              <a:t>you</a:t>
            </a:r>
            <a:r>
              <a:rPr lang="nl-NL"/>
              <a:t> tube filmpjes. Vooral filmpje 2 en 4 worden hier vanavond niet in zijn geheel besproken. </a:t>
            </a:r>
          </a:p>
          <a:p>
            <a:endParaRPr lang="nl-NL"/>
          </a:p>
          <a:p>
            <a:r>
              <a:rPr lang="nl-NL"/>
              <a:t>Eerlijkheidshalve moeten we er wel bij vermelden dat we snel wilden zijn, met het maken van deze filmpjes.</a:t>
            </a:r>
          </a:p>
          <a:p>
            <a:r>
              <a:rPr lang="nl-NL"/>
              <a:t>Daardoor is de opname kwalitatief minder goed: de geluidsband is algemeen eerder stil opgenomen en soms valt het geluid wat weg aan het begin van een opname. We hopen later een betere versie te maken. </a:t>
            </a:r>
          </a:p>
          <a:p>
            <a:endParaRPr lang="nl-NL"/>
          </a:p>
          <a:p>
            <a:r>
              <a:rPr lang="nl-NL"/>
              <a:t>Maar ze worden alvast in deze versie bezorgd.</a:t>
            </a:r>
          </a:p>
          <a:p>
            <a:endParaRPr lang="nl-NL"/>
          </a:p>
          <a:p>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48</a:t>
            </a:fld>
            <a:endParaRPr lang="nl-BE"/>
          </a:p>
        </p:txBody>
      </p:sp>
    </p:spTree>
    <p:extLst>
      <p:ext uri="{BB962C8B-B14F-4D97-AF65-F5344CB8AC3E}">
        <p14:creationId xmlns:p14="http://schemas.microsoft.com/office/powerpoint/2010/main" val="4184375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Deze werkmap “trauma- en cultuursensitief werken op school” is een poging om een praktische gids uit te schrijven voor scholen en CLB-medewerkers. </a:t>
            </a:r>
          </a:p>
          <a:p>
            <a:endParaRPr lang="nl-NL"/>
          </a:p>
          <a:p>
            <a:r>
              <a:rPr lang="nl-NL"/>
              <a:t>Deze werkmap wilt ertoe bijdragen om de aanpak op school, binnen de basiszorg en de verhoogde zorg, af te stemmen op de leerling met een vluchtverhaal. </a:t>
            </a:r>
          </a:p>
          <a:p>
            <a:r>
              <a:rPr lang="nl-NL"/>
              <a:t>Deze handvaten zijn er op gericht om deze leerlingen de kans te geven hun veerkracht te vergroten. </a:t>
            </a:r>
          </a:p>
          <a:p>
            <a:endParaRPr lang="nl-NL"/>
          </a:p>
        </p:txBody>
      </p:sp>
      <p:sp>
        <p:nvSpPr>
          <p:cNvPr id="4" name="Tijdelijke aanduiding voor dianummer 3"/>
          <p:cNvSpPr>
            <a:spLocks noGrp="1"/>
          </p:cNvSpPr>
          <p:nvPr>
            <p:ph type="sldNum" sz="quarter" idx="5"/>
          </p:nvPr>
        </p:nvSpPr>
        <p:spPr/>
        <p:txBody>
          <a:bodyPr/>
          <a:lstStyle/>
          <a:p>
            <a:fld id="{67A5ADE4-6064-4EF9-841E-8EED3CD16504}" type="slidenum">
              <a:rPr lang="nl-BE" smtClean="0"/>
              <a:t>48</a:t>
            </a:fld>
            <a:endParaRPr lang="nl-BE"/>
          </a:p>
        </p:txBody>
      </p:sp>
    </p:spTree>
    <p:extLst>
      <p:ext uri="{BB962C8B-B14F-4D97-AF65-F5344CB8AC3E}">
        <p14:creationId xmlns:p14="http://schemas.microsoft.com/office/powerpoint/2010/main" val="28184768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 zie je een overzicht van de fiches uit de werkmap. De werkmap wordt deels toegelicht in filmpje 4. </a:t>
            </a:r>
          </a:p>
          <a:p>
            <a:r>
              <a:rPr lang="nl-NL"/>
              <a:t>Op deze wijze kan deze toelichting een uitnodiging zijn om de fiches verder te bekijken. Ze worden ook per mail bezorgd samen met de filmpjes.</a:t>
            </a:r>
          </a:p>
          <a:p>
            <a:endParaRPr lang="nl-NL"/>
          </a:p>
          <a:p>
            <a:r>
              <a:rPr lang="nl-NL"/>
              <a:t>De map bestaat uit 10 fiches. De laatste 3 gaan over een </a:t>
            </a:r>
            <a:r>
              <a:rPr lang="nl-NL" err="1"/>
              <a:t>cultuursensitieve</a:t>
            </a:r>
            <a:r>
              <a:rPr lang="nl-NL"/>
              <a:t> aanpak. Omdat deze uiteenzetting eerder op een gericht is naar het thema trauma, gaan we hier niet op in. </a:t>
            </a:r>
          </a:p>
          <a:p>
            <a:r>
              <a:rPr lang="nl-NL"/>
              <a:t>Waarschijnlijk wordt er nog een vervolg voorzien om het cultuursensitief werken op school te belichten. </a:t>
            </a:r>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6</a:t>
            </a:fld>
            <a:endParaRPr lang="nl-BE"/>
          </a:p>
        </p:txBody>
      </p:sp>
    </p:spTree>
    <p:extLst>
      <p:ext uri="{BB962C8B-B14F-4D97-AF65-F5344CB8AC3E}">
        <p14:creationId xmlns:p14="http://schemas.microsoft.com/office/powerpoint/2010/main" val="350649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Een gebeurtenis is traumatisch wanneer die groots, plots en overweldigend is en wanneer die </a:t>
            </a:r>
            <a:r>
              <a:rPr lang="nl-BE" sz="1200" b="1" kern="1200">
                <a:solidFill>
                  <a:schemeClr val="tx1"/>
                </a:solidFill>
                <a:effectLst/>
                <a:latin typeface="+mn-lt"/>
                <a:ea typeface="+mn-ea"/>
                <a:cs typeface="+mn-cs"/>
              </a:rPr>
              <a:t>gevaar</a:t>
            </a:r>
            <a:r>
              <a:rPr lang="nl-BE" sz="1200" kern="1200">
                <a:solidFill>
                  <a:schemeClr val="tx1"/>
                </a:solidFill>
                <a:effectLst/>
                <a:latin typeface="+mn-lt"/>
                <a:ea typeface="+mn-ea"/>
                <a:cs typeface="+mn-cs"/>
              </a:rPr>
              <a:t> meebrengt voor het kind. Een gevaarlijke gebeurtenis betekent niet enkel dat er gevaar is voor het </a:t>
            </a:r>
            <a:r>
              <a:rPr lang="nl-BE" sz="1200" b="1" kern="1200">
                <a:solidFill>
                  <a:schemeClr val="tx1"/>
                </a:solidFill>
                <a:effectLst/>
                <a:latin typeface="+mn-lt"/>
                <a:ea typeface="+mn-ea"/>
                <a:cs typeface="+mn-cs"/>
              </a:rPr>
              <a:t>leven</a:t>
            </a:r>
            <a:r>
              <a:rPr lang="nl-BE" sz="1200" kern="1200">
                <a:solidFill>
                  <a:schemeClr val="tx1"/>
                </a:solidFill>
                <a:effectLst/>
                <a:latin typeface="+mn-lt"/>
                <a:ea typeface="+mn-ea"/>
                <a:cs typeface="+mn-cs"/>
              </a:rPr>
              <a:t> van het kind, maar het kan ook gevaar voor de </a:t>
            </a:r>
            <a:r>
              <a:rPr lang="nl-BE" sz="1200" b="1" kern="1200">
                <a:solidFill>
                  <a:schemeClr val="tx1"/>
                </a:solidFill>
                <a:effectLst/>
                <a:latin typeface="+mn-lt"/>
                <a:ea typeface="+mn-ea"/>
                <a:cs typeface="+mn-cs"/>
              </a:rPr>
              <a:t>psychische integriteit</a:t>
            </a:r>
            <a:r>
              <a:rPr lang="nl-BE" sz="1200" kern="1200">
                <a:solidFill>
                  <a:schemeClr val="tx1"/>
                </a:solidFill>
                <a:effectLst/>
                <a:latin typeface="+mn-lt"/>
                <a:ea typeface="+mn-ea"/>
                <a:cs typeface="+mn-cs"/>
              </a:rPr>
              <a:t> (i.e. zelfbeeld) met zich meebrengen. Individueel trauma wordt dus veroorzaakt door een gebeurtenis, een reeks gebeurtenissen of een aantal omstandigheden die door een individu mentaal of fysiek als schadelijk of bedreigend wordt ervaren en die het psychisch apparaat niet kan verwerken (De Jong &amp; De Jong, 2016; Vliegen, Tang &amp; Meurs, 2017). Of kinderen een gebeurtenis als bedreigend of stressvol ervaren, hangt af van de persoonlijke kenmerken van het kind en van zijn ontwikkelingsniveau (Rossen &amp; </a:t>
            </a:r>
            <a:r>
              <a:rPr lang="nl-BE" sz="1200" kern="1200" err="1">
                <a:solidFill>
                  <a:schemeClr val="tx1"/>
                </a:solidFill>
                <a:effectLst/>
                <a:latin typeface="+mn-lt"/>
                <a:ea typeface="+mn-ea"/>
                <a:cs typeface="+mn-cs"/>
              </a:rPr>
              <a:t>Hull</a:t>
            </a:r>
            <a:r>
              <a:rPr lang="nl-BE" sz="1200" kern="1200">
                <a:solidFill>
                  <a:schemeClr val="tx1"/>
                </a:solidFill>
                <a:effectLst/>
                <a:latin typeface="+mn-lt"/>
                <a:ea typeface="+mn-ea"/>
                <a:cs typeface="+mn-cs"/>
              </a:rPr>
              <a:t>, 2013).</a:t>
            </a:r>
          </a:p>
          <a:p>
            <a:r>
              <a:rPr lang="nl-BE" sz="1200" kern="1200">
                <a:solidFill>
                  <a:schemeClr val="tx1"/>
                </a:solidFill>
                <a:effectLst/>
                <a:latin typeface="+mn-lt"/>
                <a:ea typeface="+mn-ea"/>
                <a:cs typeface="+mn-cs"/>
              </a:rPr>
              <a:t>Op het moment van de gebeurtenis reageert het kind met heel grote </a:t>
            </a:r>
            <a:r>
              <a:rPr lang="nl-BE" sz="1200" b="1" kern="1200">
                <a:solidFill>
                  <a:schemeClr val="tx1"/>
                </a:solidFill>
                <a:effectLst/>
                <a:latin typeface="+mn-lt"/>
                <a:ea typeface="+mn-ea"/>
                <a:cs typeface="+mn-cs"/>
              </a:rPr>
              <a:t>angst</a:t>
            </a:r>
            <a:r>
              <a:rPr lang="nl-BE" sz="1200" kern="1200">
                <a:solidFill>
                  <a:schemeClr val="tx1"/>
                </a:solidFill>
                <a:effectLst/>
                <a:latin typeface="+mn-lt"/>
                <a:ea typeface="+mn-ea"/>
                <a:cs typeface="+mn-cs"/>
              </a:rPr>
              <a:t> (doodsangst), </a:t>
            </a:r>
            <a:r>
              <a:rPr lang="nl-BE" sz="1200" b="1" kern="1200">
                <a:solidFill>
                  <a:schemeClr val="tx1"/>
                </a:solidFill>
                <a:effectLst/>
                <a:latin typeface="+mn-lt"/>
                <a:ea typeface="+mn-ea"/>
                <a:cs typeface="+mn-cs"/>
              </a:rPr>
              <a:t>machteloosheid</a:t>
            </a:r>
            <a:r>
              <a:rPr lang="nl-BE" sz="1200" kern="1200">
                <a:solidFill>
                  <a:schemeClr val="tx1"/>
                </a:solidFill>
                <a:effectLst/>
                <a:latin typeface="+mn-lt"/>
                <a:ea typeface="+mn-ea"/>
                <a:cs typeface="+mn-cs"/>
              </a:rPr>
              <a:t> en/of </a:t>
            </a:r>
            <a:r>
              <a:rPr lang="nl-BE" sz="1200" b="1" kern="1200">
                <a:solidFill>
                  <a:schemeClr val="tx1"/>
                </a:solidFill>
                <a:effectLst/>
                <a:latin typeface="+mn-lt"/>
                <a:ea typeface="+mn-ea"/>
                <a:cs typeface="+mn-cs"/>
              </a:rPr>
              <a:t>hulpeloosheid</a:t>
            </a:r>
            <a:r>
              <a:rPr lang="nl-BE" sz="1200" kern="1200">
                <a:solidFill>
                  <a:schemeClr val="tx1"/>
                </a:solidFill>
                <a:effectLst/>
                <a:latin typeface="+mn-lt"/>
                <a:ea typeface="+mn-ea"/>
                <a:cs typeface="+mn-cs"/>
              </a:rPr>
              <a:t>. Bij kinderen leiden de traumatische gebeurtenissen nadien vaak tot negatieve gevoelens zoals </a:t>
            </a:r>
            <a:r>
              <a:rPr lang="nl-BE" sz="1200" b="1" kern="1200">
                <a:solidFill>
                  <a:schemeClr val="tx1"/>
                </a:solidFill>
                <a:effectLst/>
                <a:latin typeface="+mn-lt"/>
                <a:ea typeface="+mn-ea"/>
                <a:cs typeface="+mn-cs"/>
              </a:rPr>
              <a:t>schaamte</a:t>
            </a:r>
            <a:r>
              <a:rPr lang="nl-BE" sz="1200" kern="1200">
                <a:solidFill>
                  <a:schemeClr val="tx1"/>
                </a:solidFill>
                <a:effectLst/>
                <a:latin typeface="+mn-lt"/>
                <a:ea typeface="+mn-ea"/>
                <a:cs typeface="+mn-cs"/>
              </a:rPr>
              <a:t> en </a:t>
            </a:r>
            <a:r>
              <a:rPr lang="nl-BE" sz="1200" b="1" kern="1200">
                <a:solidFill>
                  <a:schemeClr val="tx1"/>
                </a:solidFill>
                <a:effectLst/>
                <a:latin typeface="+mn-lt"/>
                <a:ea typeface="+mn-ea"/>
                <a:cs typeface="+mn-cs"/>
              </a:rPr>
              <a:t>schuld</a:t>
            </a:r>
            <a:r>
              <a:rPr lang="nl-BE" sz="1200" kern="1200">
                <a:solidFill>
                  <a:schemeClr val="tx1"/>
                </a:solidFill>
                <a:effectLst/>
                <a:latin typeface="+mn-lt"/>
                <a:ea typeface="+mn-ea"/>
                <a:cs typeface="+mn-cs"/>
              </a:rPr>
              <a:t> (Rossen &amp; </a:t>
            </a:r>
            <a:r>
              <a:rPr lang="nl-BE" sz="1200" kern="1200" err="1">
                <a:solidFill>
                  <a:schemeClr val="tx1"/>
                </a:solidFill>
                <a:effectLst/>
                <a:latin typeface="+mn-lt"/>
                <a:ea typeface="+mn-ea"/>
                <a:cs typeface="+mn-cs"/>
              </a:rPr>
              <a:t>Hull</a:t>
            </a:r>
            <a:r>
              <a:rPr lang="nl-BE" sz="1200" kern="1200">
                <a:solidFill>
                  <a:schemeClr val="tx1"/>
                </a:solidFill>
                <a:effectLst/>
                <a:latin typeface="+mn-lt"/>
                <a:ea typeface="+mn-ea"/>
                <a:cs typeface="+mn-cs"/>
              </a:rPr>
              <a:t>, 2013). Ook het zien van angst en machteloosheid bij een plaatsvervangende ander (bv. ouders) kan voor een kind traumatiserend zijn. Dit betekent dat traumatische ervaringen van één gezinslid kunnen doorwerken in het gezin als geheel en dat kinderen secundair getroffen kunnen worden door de trauma’s van hun ouders of door de uit traumatisering voortvloeiende pedagogische onmacht van hun ouders (zie </a:t>
            </a:r>
            <a:r>
              <a:rPr lang="nl-BE" sz="1200" kern="1200" err="1">
                <a:solidFill>
                  <a:schemeClr val="tx1"/>
                </a:solidFill>
                <a:effectLst/>
                <a:latin typeface="+mn-lt"/>
                <a:ea typeface="+mn-ea"/>
                <a:cs typeface="+mn-cs"/>
              </a:rPr>
              <a:t>transgenerationeel</a:t>
            </a:r>
            <a:r>
              <a:rPr lang="nl-BE" sz="1200" kern="1200">
                <a:solidFill>
                  <a:schemeClr val="tx1"/>
                </a:solidFill>
                <a:effectLst/>
                <a:latin typeface="+mn-lt"/>
                <a:ea typeface="+mn-ea"/>
                <a:cs typeface="+mn-cs"/>
              </a:rPr>
              <a:t> trauma). Het is ook mogelijk dat een kind de traumatische ervaring niet meegemaakt heeft maar dat het kind reproduceert wat zijn ouders als narratief gegeven hebben (Zuidema, 2017).</a:t>
            </a:r>
          </a:p>
          <a:p>
            <a:r>
              <a:rPr lang="nl-BE" sz="1200" kern="1200">
                <a:solidFill>
                  <a:schemeClr val="tx1"/>
                </a:solidFill>
                <a:effectLst/>
                <a:latin typeface="+mn-lt"/>
                <a:ea typeface="+mn-ea"/>
                <a:cs typeface="+mn-cs"/>
              </a:rPr>
              <a:t>Tijdens de traumatische gebeurtenis reageert het kind op </a:t>
            </a:r>
            <a:r>
              <a:rPr lang="nl-BE" sz="1200" b="1" kern="1200">
                <a:solidFill>
                  <a:schemeClr val="tx1"/>
                </a:solidFill>
                <a:effectLst/>
                <a:latin typeface="+mn-lt"/>
                <a:ea typeface="+mn-ea"/>
                <a:cs typeface="+mn-cs"/>
              </a:rPr>
              <a:t>automatische piloot</a:t>
            </a:r>
            <a:r>
              <a:rPr lang="nl-BE" sz="1200" i="1" kern="1200">
                <a:solidFill>
                  <a:schemeClr val="tx1"/>
                </a:solidFill>
                <a:effectLst/>
                <a:latin typeface="+mn-lt"/>
                <a:ea typeface="+mn-ea"/>
                <a:cs typeface="+mn-cs"/>
              </a:rPr>
              <a:t>.</a:t>
            </a:r>
            <a:r>
              <a:rPr lang="nl-BE" sz="1200" kern="1200">
                <a:solidFill>
                  <a:schemeClr val="tx1"/>
                </a:solidFill>
                <a:effectLst/>
                <a:latin typeface="+mn-lt"/>
                <a:ea typeface="+mn-ea"/>
                <a:cs typeface="+mn-cs"/>
              </a:rPr>
              <a:t> Dat wil zeggen dat het kind niet bewust handelt, maar doelgericht in functie van overleven. Op dat moment worden zijn gevoelens gedissocieerd. Het is een spontane reflex van het brein en het lichaam van kinderen om op het moment van een traumatische gebeurtenis niet te voelen, omdat de emoties en de gedachten op dat moment erg overweldigend zijn (</a:t>
            </a:r>
            <a:r>
              <a:rPr lang="nl-BE" sz="1200" kern="1200" err="1">
                <a:solidFill>
                  <a:schemeClr val="tx1"/>
                </a:solidFill>
                <a:effectLst/>
                <a:latin typeface="+mn-lt"/>
                <a:ea typeface="+mn-ea"/>
                <a:cs typeface="+mn-cs"/>
              </a:rPr>
              <a:t>Blaustein</a:t>
            </a:r>
            <a:r>
              <a:rPr lang="nl-BE" sz="1200" kern="1200">
                <a:solidFill>
                  <a:schemeClr val="tx1"/>
                </a:solidFill>
                <a:effectLst/>
                <a:latin typeface="+mn-lt"/>
                <a:ea typeface="+mn-ea"/>
                <a:cs typeface="+mn-cs"/>
              </a:rPr>
              <a:t> &amp; </a:t>
            </a:r>
            <a:r>
              <a:rPr lang="nl-BE" sz="1200" kern="1200" err="1">
                <a:solidFill>
                  <a:schemeClr val="tx1"/>
                </a:solidFill>
                <a:effectLst/>
                <a:latin typeface="+mn-lt"/>
                <a:ea typeface="+mn-ea"/>
                <a:cs typeface="+mn-cs"/>
              </a:rPr>
              <a:t>Kinniburgh</a:t>
            </a:r>
            <a:r>
              <a:rPr lang="nl-BE" sz="1200" kern="1200">
                <a:solidFill>
                  <a:schemeClr val="tx1"/>
                </a:solidFill>
                <a:effectLst/>
                <a:latin typeface="+mn-lt"/>
                <a:ea typeface="+mn-ea"/>
                <a:cs typeface="+mn-cs"/>
              </a:rPr>
              <a:t>, 2015). </a:t>
            </a:r>
          </a:p>
          <a:p>
            <a:endParaRPr lang="nl-BE"/>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8</a:t>
            </a:fld>
            <a:endParaRPr lang="nl-BE"/>
          </a:p>
        </p:txBody>
      </p:sp>
    </p:spTree>
    <p:extLst>
      <p:ext uri="{BB962C8B-B14F-4D97-AF65-F5344CB8AC3E}">
        <p14:creationId xmlns:p14="http://schemas.microsoft.com/office/powerpoint/2010/main" val="1432098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 zie je een overzicht van de fiches uit de werkmap. De werkmap wordt deels toegelicht in filmpje 4. </a:t>
            </a:r>
          </a:p>
          <a:p>
            <a:r>
              <a:rPr lang="nl-NL"/>
              <a:t>Op deze wijze kan deze toelichting een uitnodiging zijn om de fiches verder te bekijken. Ze worden ook per mail bezorgd samen met de filmpjes.</a:t>
            </a:r>
          </a:p>
          <a:p>
            <a:endParaRPr lang="nl-NL"/>
          </a:p>
          <a:p>
            <a:r>
              <a:rPr lang="nl-NL"/>
              <a:t>De map bestaat uit 10 fiches. De laatste 3 gaan over een </a:t>
            </a:r>
            <a:r>
              <a:rPr lang="nl-NL" err="1"/>
              <a:t>cultuursensitieve</a:t>
            </a:r>
            <a:r>
              <a:rPr lang="nl-NL"/>
              <a:t> aanpak. Omdat deze uiteenzetting eerder op een gericht is naar het thema trauma, gaan we hier niet op in. </a:t>
            </a:r>
          </a:p>
          <a:p>
            <a:r>
              <a:rPr lang="nl-NL"/>
              <a:t>Waarschijnlijk wordt er nog een vervolg voorzien om het cultuursensitief werken op school te belichten. </a:t>
            </a:r>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51</a:t>
            </a:fld>
            <a:endParaRPr lang="nl-BE"/>
          </a:p>
        </p:txBody>
      </p:sp>
    </p:spTree>
    <p:extLst>
      <p:ext uri="{BB962C8B-B14F-4D97-AF65-F5344CB8AC3E}">
        <p14:creationId xmlns:p14="http://schemas.microsoft.com/office/powerpoint/2010/main" val="12557759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solidFill>
                  <a:prstClr val="black"/>
                </a:solidFill>
              </a:rPr>
              <a:pPr/>
              <a:t>51</a:t>
            </a:fld>
            <a:endParaRPr lang="nl-BE">
              <a:solidFill>
                <a:prstClr val="black"/>
              </a:solidFill>
            </a:endParaRPr>
          </a:p>
        </p:txBody>
      </p:sp>
    </p:spTree>
    <p:extLst>
      <p:ext uri="{BB962C8B-B14F-4D97-AF65-F5344CB8AC3E}">
        <p14:creationId xmlns:p14="http://schemas.microsoft.com/office/powerpoint/2010/main" val="3994088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52</a:t>
            </a:fld>
            <a:endParaRPr lang="nl-BE"/>
          </a:p>
        </p:txBody>
      </p:sp>
    </p:spTree>
    <p:extLst>
      <p:ext uri="{BB962C8B-B14F-4D97-AF65-F5344CB8AC3E}">
        <p14:creationId xmlns:p14="http://schemas.microsoft.com/office/powerpoint/2010/main" val="6194208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53</a:t>
            </a:fld>
            <a:endParaRPr lang="nl-BE"/>
          </a:p>
        </p:txBody>
      </p:sp>
    </p:spTree>
    <p:extLst>
      <p:ext uri="{BB962C8B-B14F-4D97-AF65-F5344CB8AC3E}">
        <p14:creationId xmlns:p14="http://schemas.microsoft.com/office/powerpoint/2010/main" val="261834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We spreken van Type I trauma wanneer een kind met een </a:t>
            </a:r>
            <a:r>
              <a:rPr lang="nl-BE" sz="1200" b="1" kern="1200">
                <a:solidFill>
                  <a:schemeClr val="tx1"/>
                </a:solidFill>
                <a:effectLst/>
                <a:latin typeface="+mn-lt"/>
                <a:ea typeface="+mn-ea"/>
                <a:cs typeface="+mn-cs"/>
              </a:rPr>
              <a:t>éénmalige traumatische gebeurtenis </a:t>
            </a:r>
            <a:r>
              <a:rPr lang="nl-BE" sz="1200" kern="1200">
                <a:solidFill>
                  <a:schemeClr val="tx1"/>
                </a:solidFill>
                <a:effectLst/>
                <a:latin typeface="+mn-lt"/>
                <a:ea typeface="+mn-ea"/>
                <a:cs typeface="+mn-cs"/>
              </a:rPr>
              <a:t>wordt geconfronteerd, zoals bijvoorbeeld een verkeersongeval, een ziekenhuisopname, een brand of een groot verlies. De gebeurtenis is ingrijpend, </a:t>
            </a:r>
            <a:r>
              <a:rPr lang="nl-BE" sz="1200" b="1" kern="1200">
                <a:solidFill>
                  <a:schemeClr val="tx1"/>
                </a:solidFill>
                <a:effectLst/>
                <a:latin typeface="+mn-lt"/>
                <a:ea typeface="+mn-ea"/>
                <a:cs typeface="+mn-cs"/>
              </a:rPr>
              <a:t>groots en treedt onverwacht op</a:t>
            </a:r>
            <a:r>
              <a:rPr lang="nl-BE" sz="1200" kern="1200">
                <a:solidFill>
                  <a:schemeClr val="tx1"/>
                </a:solidFill>
                <a:effectLst/>
                <a:latin typeface="+mn-lt"/>
                <a:ea typeface="+mn-ea"/>
                <a:cs typeface="+mn-cs"/>
              </a:rPr>
              <a:t>, zonder dat er de mogelijkheid was dat het kind zich op de gebeurtenis kon voorbereiden. De gebeurtenis is </a:t>
            </a:r>
            <a:r>
              <a:rPr lang="nl-BE" sz="1200" b="1" kern="1200">
                <a:solidFill>
                  <a:schemeClr val="tx1"/>
                </a:solidFill>
                <a:effectLst/>
                <a:latin typeface="+mn-lt"/>
                <a:ea typeface="+mn-ea"/>
                <a:cs typeface="+mn-cs"/>
              </a:rPr>
              <a:t>kortdurend</a:t>
            </a:r>
            <a:r>
              <a:rPr lang="nl-BE" sz="1200" kern="1200">
                <a:solidFill>
                  <a:schemeClr val="tx1"/>
                </a:solidFill>
                <a:effectLst/>
                <a:latin typeface="+mn-lt"/>
                <a:ea typeface="+mn-ea"/>
                <a:cs typeface="+mn-cs"/>
              </a:rPr>
              <a:t> en het kind kan volledige </a:t>
            </a:r>
            <a:r>
              <a:rPr lang="nl-BE" sz="1200" b="1" kern="1200">
                <a:solidFill>
                  <a:schemeClr val="tx1"/>
                </a:solidFill>
                <a:effectLst/>
                <a:latin typeface="+mn-lt"/>
                <a:ea typeface="+mn-ea"/>
                <a:cs typeface="+mn-cs"/>
              </a:rPr>
              <a:t>gedetailleerde herinneringen</a:t>
            </a:r>
            <a:r>
              <a:rPr lang="nl-BE" sz="1200" kern="1200">
                <a:solidFill>
                  <a:schemeClr val="tx1"/>
                </a:solidFill>
                <a:effectLst/>
                <a:latin typeface="+mn-lt"/>
                <a:ea typeface="+mn-ea"/>
                <a:cs typeface="+mn-cs"/>
              </a:rPr>
              <a:t> van de gebeurtenis weergeven. Het heeft over de traumatische gebeurtenis een verhaal in het hoofd dat bestaat uit een begin, een midden en een einde. Type I trauma wordt meestal gekenmerkt door angstklachten, fobische klachten, overweldigende negatieve gedachten en nachtmerries. De herinneringen zijn niet steeds overeenkomstig met de realiteit maar worden gekleurd door </a:t>
            </a:r>
            <a:r>
              <a:rPr lang="nl-BE" sz="1200" b="1" kern="1200">
                <a:solidFill>
                  <a:schemeClr val="tx1"/>
                </a:solidFill>
                <a:effectLst/>
                <a:latin typeface="+mn-lt"/>
                <a:ea typeface="+mn-ea"/>
                <a:cs typeface="+mn-cs"/>
              </a:rPr>
              <a:t>traumatische waarnemingen </a:t>
            </a:r>
            <a:r>
              <a:rPr lang="nl-BE" sz="1200" kern="1200">
                <a:solidFill>
                  <a:schemeClr val="tx1"/>
                </a:solidFill>
                <a:effectLst/>
                <a:latin typeface="+mn-lt"/>
                <a:ea typeface="+mn-ea"/>
                <a:cs typeface="+mn-cs"/>
              </a:rPr>
              <a:t>(bv. “De spuit die de dokter gebruikte was zo groot.”, “De auto reed ons in de afgrond.”, “De vlammen die uit het huis van de buren kwamen, waren zo hoog dat ze tot bij alle huizen kwamen.”, “De man die door de politie werd opgepakt hing helemaal vol bloed.”).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Bij eenmalig trauma is een aanpak gericht op exposure aangewezen en is praten over de gebeurtenis helpend. </a:t>
            </a:r>
          </a:p>
          <a:p>
            <a:endParaRPr lang="nl-BE"/>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9</a:t>
            </a:fld>
            <a:endParaRPr lang="nl-BE"/>
          </a:p>
        </p:txBody>
      </p:sp>
    </p:spTree>
    <p:extLst>
      <p:ext uri="{BB962C8B-B14F-4D97-AF65-F5344CB8AC3E}">
        <p14:creationId xmlns:p14="http://schemas.microsoft.com/office/powerpoint/2010/main" val="17646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We spreken van Type II trauma bij </a:t>
            </a:r>
            <a:r>
              <a:rPr lang="nl-BE" sz="1200" b="1" kern="1200">
                <a:solidFill>
                  <a:schemeClr val="tx1"/>
                </a:solidFill>
                <a:effectLst/>
                <a:latin typeface="+mn-lt"/>
                <a:ea typeface="+mn-ea"/>
                <a:cs typeface="+mn-cs"/>
              </a:rPr>
              <a:t>langdurig en herhaalde traumatische gebeurtenissen.</a:t>
            </a:r>
          </a:p>
          <a:p>
            <a:r>
              <a:rPr lang="nl-BE" sz="1200" b="1" kern="1200">
                <a:solidFill>
                  <a:schemeClr val="tx1"/>
                </a:solidFill>
                <a:effectLst/>
                <a:latin typeface="+mn-lt"/>
                <a:ea typeface="+mn-ea"/>
                <a:cs typeface="+mn-cs"/>
              </a:rPr>
              <a:t>H</a:t>
            </a:r>
            <a:r>
              <a:rPr lang="nl-BE" sz="1200" kern="1200">
                <a:solidFill>
                  <a:schemeClr val="tx1"/>
                </a:solidFill>
                <a:effectLst/>
                <a:latin typeface="+mn-lt"/>
                <a:ea typeface="+mn-ea"/>
                <a:cs typeface="+mn-cs"/>
              </a:rPr>
              <a:t>et kind voelt zich erg machteloos bv., oorlogservaringen, herhaaldelijke seksueel misbruik,. </a:t>
            </a:r>
          </a:p>
          <a:p>
            <a:r>
              <a:rPr lang="nl-BE" sz="1200" kern="1200">
                <a:solidFill>
                  <a:schemeClr val="tx1"/>
                </a:solidFill>
                <a:effectLst/>
                <a:latin typeface="+mn-lt"/>
                <a:ea typeface="+mn-ea"/>
                <a:cs typeface="+mn-cs"/>
              </a:rPr>
              <a:t>De traumatische gebeurtenissen hebben de ontwikkeling van het kind langdurig beïnvloed.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Vaak betreft het herhaaldelijke traumatische ervaringen die plaatsvinden in de </a:t>
            </a:r>
            <a:r>
              <a:rPr lang="nl-BE" sz="1200" b="1" kern="1200">
                <a:solidFill>
                  <a:schemeClr val="tx1"/>
                </a:solidFill>
                <a:effectLst/>
                <a:latin typeface="+mn-lt"/>
                <a:ea typeface="+mn-ea"/>
                <a:cs typeface="+mn-cs"/>
              </a:rPr>
              <a:t>persoonlijke zorgcontext</a:t>
            </a:r>
            <a:r>
              <a:rPr lang="nl-BE" sz="1200" kern="1200">
                <a:solidFill>
                  <a:schemeClr val="tx1"/>
                </a:solidFill>
                <a:effectLst/>
                <a:latin typeface="+mn-lt"/>
                <a:ea typeface="+mn-ea"/>
                <a:cs typeface="+mn-cs"/>
              </a:rPr>
              <a:t> (bv. verwaarlozing, onvoorspelbare zorg door de ouders, misbruik door een vertrouwenspersoon)  waardoor het vertrouwen in anderen en de wereld fundamenteel beschadigd werd. Het kind ervaart daardoor dat het leven onvoorspelbaar is en dat het niet hoeft te rekenen op anderen voor veiligheid (Vliegen, e.a., 2017).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Bij Type II-trauma leven kinderen </a:t>
            </a:r>
            <a:r>
              <a:rPr lang="nl-BE" sz="1200" b="1" kern="1200">
                <a:solidFill>
                  <a:schemeClr val="tx1"/>
                </a:solidFill>
                <a:effectLst/>
                <a:latin typeface="+mn-lt"/>
                <a:ea typeface="+mn-ea"/>
                <a:cs typeface="+mn-cs"/>
              </a:rPr>
              <a:t>chronisch/langdurig boven een draaglijk stressniveau</a:t>
            </a:r>
            <a:r>
              <a:rPr lang="nl-BE" sz="1200" kern="1200">
                <a:solidFill>
                  <a:schemeClr val="tx1"/>
                </a:solidFill>
                <a:effectLst/>
                <a:latin typeface="+mn-lt"/>
                <a:ea typeface="+mn-ea"/>
                <a:cs typeface="+mn-cs"/>
              </a:rPr>
              <a:t>. Ze ervaren voortdurend angst en grote machteloosheid (‘Hoe lang gaat dit nog duren? Ga ik dit overleven?’) waardoor ze </a:t>
            </a:r>
            <a:r>
              <a:rPr lang="nl-BE" sz="1200" b="1" kern="1200">
                <a:solidFill>
                  <a:schemeClr val="tx1"/>
                </a:solidFill>
                <a:effectLst/>
                <a:latin typeface="+mn-lt"/>
                <a:ea typeface="+mn-ea"/>
                <a:cs typeface="+mn-cs"/>
              </a:rPr>
              <a:t>dissociatieve ervaringen </a:t>
            </a:r>
            <a:r>
              <a:rPr lang="nl-BE" sz="1200" kern="1200">
                <a:solidFill>
                  <a:schemeClr val="tx1"/>
                </a:solidFill>
                <a:effectLst/>
                <a:latin typeface="+mn-lt"/>
                <a:ea typeface="+mn-ea"/>
                <a:cs typeface="+mn-cs"/>
              </a:rPr>
              <a:t>gebruiken als overlevingsstrategie.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Dit proces leidt tot een (gedeeltelijke) amnesie voor het trauma: kinderen met Type-II trauma kunnen het bestaan van de traumatische gebeurtenis vaak niet in hun herinnering oproepen (bv. misbruik, oorlog, geweld, ...). </a:t>
            </a:r>
          </a:p>
          <a:p>
            <a:r>
              <a:rPr lang="nl-BE" sz="1200" kern="1200">
                <a:solidFill>
                  <a:schemeClr val="tx1"/>
                </a:solidFill>
                <a:effectLst/>
                <a:latin typeface="+mn-lt"/>
                <a:ea typeface="+mn-ea"/>
                <a:cs typeface="+mn-cs"/>
              </a:rPr>
              <a:t>Hun </a:t>
            </a:r>
            <a:r>
              <a:rPr lang="nl-BE" sz="1200" b="1" kern="1200">
                <a:solidFill>
                  <a:schemeClr val="tx1"/>
                </a:solidFill>
                <a:effectLst/>
                <a:latin typeface="+mn-lt"/>
                <a:ea typeface="+mn-ea"/>
                <a:cs typeface="+mn-cs"/>
              </a:rPr>
              <a:t>herinneringen zijn heel gefragmenteerd opgeslagen</a:t>
            </a:r>
            <a:r>
              <a:rPr lang="nl-BE" sz="1200" kern="1200">
                <a:solidFill>
                  <a:schemeClr val="tx1"/>
                </a:solidFill>
                <a:effectLst/>
                <a:latin typeface="+mn-lt"/>
                <a:ea typeface="+mn-ea"/>
                <a:cs typeface="+mn-cs"/>
              </a:rPr>
              <a:t> in de hersenen. </a:t>
            </a:r>
          </a:p>
          <a:p>
            <a:r>
              <a:rPr lang="nl-BE" sz="1200" kern="1200">
                <a:solidFill>
                  <a:schemeClr val="tx1"/>
                </a:solidFill>
                <a:effectLst/>
                <a:latin typeface="+mn-lt"/>
                <a:ea typeface="+mn-ea"/>
                <a:cs typeface="+mn-cs"/>
              </a:rPr>
              <a:t>De opeenvolging van traumatische gebeurtenissen laat eerder vage lichamelijke sporen na (van der Kolk, 2014).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Dit proces leidt ook tot gehele of gedeeltelijke amnesie. Dit wil zeggen dat de herinnering aan de traumatische ervaring onderdrukt wordt. De herinneringen worden fragmentarisch opgeslagen in de hersenen. Dit betekent dat kinderen met complex trauma geen samenhangend verhaal kunnen vertellen over wat hen is overkomen. Het trauma laat daarnaast ook vage lichamelijke of gedragsmatige sporen na.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De verwerking van complex trauma gebeurt in fasen. Welke rol school hierbij kan spelen, kan je beluisteren in filmpje 3. </a:t>
            </a:r>
          </a:p>
          <a:p>
            <a:r>
              <a:rPr lang="nl-BE" sz="1200" kern="1200">
                <a:solidFill>
                  <a:schemeClr val="tx1"/>
                </a:solidFill>
                <a:effectLst/>
                <a:latin typeface="+mn-lt"/>
                <a:ea typeface="+mn-ea"/>
                <a:cs typeface="+mn-cs"/>
              </a:rPr>
              <a:t>Bij complex trauma is het niet aangewezen veel over de gebeurtenissen te vertellen. Als een leerling spontaan  vertelt over wat hij heeft meegemaakt, kan je dit zeker beluisteren, niet doorvragen en terug gaan naar het hier en nu, de orde van de dag bv. welke oefening heb je pas gemaakt? </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Vertellen over de gebeurtenissen kan </a:t>
            </a:r>
            <a:r>
              <a:rPr lang="nl-BE" sz="1200" kern="1200" err="1">
                <a:solidFill>
                  <a:schemeClr val="tx1"/>
                </a:solidFill>
                <a:effectLst/>
                <a:latin typeface="+mn-lt"/>
                <a:ea typeface="+mn-ea"/>
                <a:cs typeface="+mn-cs"/>
              </a:rPr>
              <a:t>triggeren</a:t>
            </a:r>
            <a:r>
              <a:rPr lang="nl-BE" sz="1200" kern="1200">
                <a:solidFill>
                  <a:schemeClr val="tx1"/>
                </a:solidFill>
                <a:effectLst/>
                <a:latin typeface="+mn-lt"/>
                <a:ea typeface="+mn-ea"/>
                <a:cs typeface="+mn-cs"/>
              </a:rPr>
              <a:t>, de overweldigende gevoelens van de gebeurtenis in het verleden terug losmaken. Dit kan </a:t>
            </a:r>
            <a:r>
              <a:rPr lang="nl-BE" sz="1200" kern="1200" err="1">
                <a:solidFill>
                  <a:schemeClr val="tx1"/>
                </a:solidFill>
                <a:effectLst/>
                <a:latin typeface="+mn-lt"/>
                <a:ea typeface="+mn-ea"/>
                <a:cs typeface="+mn-cs"/>
              </a:rPr>
              <a:t>hertraumatiserend</a:t>
            </a:r>
            <a:r>
              <a:rPr lang="nl-BE" sz="1200" kern="1200">
                <a:solidFill>
                  <a:schemeClr val="tx1"/>
                </a:solidFill>
                <a:effectLst/>
                <a:latin typeface="+mn-lt"/>
                <a:ea typeface="+mn-ea"/>
                <a:cs typeface="+mn-cs"/>
              </a:rPr>
              <a:t> zijn. </a:t>
            </a:r>
          </a:p>
          <a:p>
            <a:endParaRPr lang="nl-BE" sz="1200" kern="1200">
              <a:solidFill>
                <a:schemeClr val="tx1"/>
              </a:solidFill>
              <a:effectLst/>
              <a:latin typeface="+mn-lt"/>
              <a:ea typeface="+mn-ea"/>
              <a:cs typeface="+mn-cs"/>
            </a:endParaRPr>
          </a:p>
          <a:p>
            <a:endParaRPr lang="nl-BE" sz="1200" kern="1200">
              <a:solidFill>
                <a:schemeClr val="tx1"/>
              </a:solidFill>
              <a:effectLst/>
              <a:latin typeface="+mn-lt"/>
              <a:ea typeface="+mn-ea"/>
              <a:cs typeface="+mn-cs"/>
            </a:endParaRPr>
          </a:p>
          <a:p>
            <a:endParaRPr lang="nl-BE" sz="1200" kern="1200">
              <a:solidFill>
                <a:schemeClr val="tx1"/>
              </a:solidFill>
              <a:effectLst/>
              <a:latin typeface="+mn-lt"/>
              <a:ea typeface="+mn-ea"/>
              <a:cs typeface="+mn-cs"/>
            </a:endParaRPr>
          </a:p>
          <a:p>
            <a:endParaRPr lang="nl-BE"/>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10</a:t>
            </a:fld>
            <a:endParaRPr lang="nl-BE"/>
          </a:p>
        </p:txBody>
      </p:sp>
    </p:spTree>
    <p:extLst>
      <p:ext uri="{BB962C8B-B14F-4D97-AF65-F5344CB8AC3E}">
        <p14:creationId xmlns:p14="http://schemas.microsoft.com/office/powerpoint/2010/main" val="4197825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Kinderen en jongeren op de vlucht maken </a:t>
            </a:r>
            <a:r>
              <a:rPr lang="nl-BE" sz="1200" b="1" kern="1200">
                <a:solidFill>
                  <a:schemeClr val="tx1"/>
                </a:solidFill>
                <a:effectLst/>
                <a:latin typeface="+mn-lt"/>
                <a:ea typeface="+mn-ea"/>
                <a:cs typeface="+mn-cs"/>
              </a:rPr>
              <a:t>ingrijpende verlieservaringen </a:t>
            </a:r>
            <a:r>
              <a:rPr lang="nl-BE" sz="1200" kern="1200">
                <a:solidFill>
                  <a:schemeClr val="tx1"/>
                </a:solidFill>
                <a:effectLst/>
                <a:latin typeface="+mn-lt"/>
                <a:ea typeface="+mn-ea"/>
                <a:cs typeface="+mn-cs"/>
              </a:rPr>
              <a:t>mee (zie ook volgende slide):</a:t>
            </a:r>
          </a:p>
          <a:p>
            <a:r>
              <a:rPr lang="nl-BE" sz="1200" kern="1200">
                <a:solidFill>
                  <a:schemeClr val="tx1"/>
                </a:solidFill>
                <a:effectLst/>
                <a:latin typeface="+mn-lt"/>
                <a:ea typeface="+mn-ea"/>
                <a:cs typeface="+mn-cs"/>
              </a:rPr>
              <a:t>ER volgt rouw op rouw op rouw… </a:t>
            </a:r>
          </a:p>
          <a:p>
            <a:pPr marL="171450" indent="-171450">
              <a:buFontTx/>
              <a:buChar char="-"/>
            </a:pPr>
            <a:endParaRPr lang="nl-BE" sz="1200" kern="1200">
              <a:solidFill>
                <a:schemeClr val="tx1"/>
              </a:solidFill>
              <a:effectLst/>
              <a:latin typeface="+mn-lt"/>
              <a:ea typeface="+mn-ea"/>
              <a:cs typeface="+mn-cs"/>
            </a:endParaRPr>
          </a:p>
          <a:p>
            <a:pPr marL="171450" indent="-171450">
              <a:buFontTx/>
              <a:buChar char="-"/>
            </a:pPr>
            <a:r>
              <a:rPr lang="nl-BE" sz="1200" kern="1200">
                <a:solidFill>
                  <a:schemeClr val="tx1"/>
                </a:solidFill>
                <a:effectLst/>
                <a:latin typeface="+mn-lt"/>
                <a:ea typeface="+mn-ea"/>
                <a:cs typeface="+mn-cs"/>
              </a:rPr>
              <a:t>Ze zijn plots moeten vertrekken zonder afscheid te nemen van hun familie, vrienden, gemeenschap en bezittingen.</a:t>
            </a:r>
          </a:p>
          <a:p>
            <a:pPr marL="171450" indent="-171450">
              <a:buFontTx/>
              <a:buChar char="-"/>
            </a:pPr>
            <a:r>
              <a:rPr lang="nl-BE" sz="1200" kern="1200">
                <a:solidFill>
                  <a:schemeClr val="tx1"/>
                </a:solidFill>
                <a:effectLst/>
                <a:latin typeface="+mn-lt"/>
                <a:ea typeface="+mn-ea"/>
                <a:cs typeface="+mn-cs"/>
              </a:rPr>
              <a:t>Kinderen en jongeren worden losgerukt van hun vertrouwde omgeving.</a:t>
            </a:r>
          </a:p>
          <a:p>
            <a:pPr marL="171450" indent="-171450">
              <a:buFontTx/>
              <a:buChar char="-"/>
            </a:pPr>
            <a:r>
              <a:rPr lang="nl-BE" sz="1200" kern="1200">
                <a:solidFill>
                  <a:schemeClr val="tx1"/>
                </a:solidFill>
                <a:effectLst/>
                <a:latin typeface="+mn-lt"/>
                <a:ea typeface="+mn-ea"/>
                <a:cs typeface="+mn-cs"/>
              </a:rPr>
              <a:t>In ons land kan er maar moeizaam contact gehouden met familie en vrienden uit hun land van herkomst. </a:t>
            </a:r>
          </a:p>
          <a:p>
            <a:pPr marL="171450" indent="-171450">
              <a:buFontTx/>
              <a:buChar char="-"/>
            </a:pPr>
            <a:r>
              <a:rPr lang="nl-BE" sz="1200" kern="1200">
                <a:solidFill>
                  <a:schemeClr val="tx1"/>
                </a:solidFill>
                <a:effectLst/>
                <a:latin typeface="+mn-lt"/>
                <a:ea typeface="+mn-ea"/>
                <a:cs typeface="+mn-cs"/>
              </a:rPr>
              <a:t>Familie vecht aan het front</a:t>
            </a:r>
          </a:p>
          <a:p>
            <a:pPr marL="171450" indent="-171450">
              <a:buFontTx/>
              <a:buChar char="-"/>
            </a:pPr>
            <a:r>
              <a:rPr lang="nl-BE" sz="1200" kern="1200">
                <a:solidFill>
                  <a:schemeClr val="tx1"/>
                </a:solidFill>
                <a:effectLst/>
                <a:latin typeface="+mn-lt"/>
                <a:ea typeface="+mn-ea"/>
                <a:cs typeface="+mn-cs"/>
              </a:rPr>
              <a:t>Sommige kinderen en jongeren weten niet waar hun familie verblijft. Soms zijn ze elkaar tijdens de vlucht kwijtgeraakt. </a:t>
            </a:r>
          </a:p>
          <a:p>
            <a:pPr marL="171450" indent="-171450">
              <a:buFontTx/>
              <a:buChar char="-"/>
            </a:pPr>
            <a:r>
              <a:rPr lang="nl-BE" sz="1200" kern="1200">
                <a:solidFill>
                  <a:schemeClr val="tx1"/>
                </a:solidFill>
                <a:effectLst/>
                <a:latin typeface="+mn-lt"/>
                <a:ea typeface="+mn-ea"/>
                <a:cs typeface="+mn-cs"/>
              </a:rPr>
              <a:t>Het is voor veel gevluchte kinderen en jongeren de trieste realiteit dat ze in het land van herkomst een familielid verloren hebben. </a:t>
            </a:r>
          </a:p>
          <a:p>
            <a:pPr marL="0" indent="0">
              <a:buFontTx/>
              <a:buNone/>
            </a:pPr>
            <a:endParaRPr lang="nl-BE" sz="1200" kern="1200">
              <a:solidFill>
                <a:schemeClr val="tx1"/>
              </a:solidFill>
              <a:effectLst/>
              <a:latin typeface="+mn-lt"/>
              <a:ea typeface="+mn-ea"/>
              <a:cs typeface="+mn-cs"/>
            </a:endParaRPr>
          </a:p>
          <a:p>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Belangrijk om te vermelden is dat het rouwproces bij kinderen op de vlucht uitgesteld/</a:t>
            </a:r>
            <a:r>
              <a:rPr lang="nl-BE" sz="1200" b="1" kern="1200">
                <a:solidFill>
                  <a:schemeClr val="tx1"/>
                </a:solidFill>
                <a:effectLst/>
                <a:latin typeface="+mn-lt"/>
                <a:ea typeface="+mn-ea"/>
                <a:cs typeface="+mn-cs"/>
              </a:rPr>
              <a:t>vaak pas later op gang komt </a:t>
            </a:r>
            <a:r>
              <a:rPr lang="nl-BE" sz="1200" kern="1200">
                <a:solidFill>
                  <a:schemeClr val="tx1"/>
                </a:solidFill>
                <a:effectLst/>
                <a:latin typeface="+mn-lt"/>
                <a:ea typeface="+mn-ea"/>
                <a:cs typeface="+mn-cs"/>
              </a:rPr>
              <a:t>omdat zij in stressvolle omstandigheden in overlevingsmodus leven.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Er zijn heel veel omstandigheden </a:t>
            </a:r>
            <a:r>
              <a:rPr lang="nl-BE" sz="1200" b="1" kern="1200">
                <a:solidFill>
                  <a:schemeClr val="tx1"/>
                </a:solidFill>
                <a:effectLst/>
                <a:latin typeface="+mn-lt"/>
                <a:ea typeface="+mn-ea"/>
                <a:cs typeface="+mn-cs"/>
              </a:rPr>
              <a:t>waardoor ze niet aan rouwen toe komen</a:t>
            </a:r>
            <a:r>
              <a:rPr lang="nl-BE" sz="1200" kern="1200">
                <a:solidFill>
                  <a:schemeClr val="tx1"/>
                </a:solidFill>
                <a:effectLst/>
                <a:latin typeface="+mn-lt"/>
                <a:ea typeface="+mn-ea"/>
                <a:cs typeface="+mn-cs"/>
              </a:rPr>
              <a:t>, bijvoorbeeld door beperkte emotionele beschikbaarheid van hun ouders, enz.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Zo zien we soms wanneer het kind in de puberteit komt, rouw ontstaan.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Het rouwproces kan ook </a:t>
            </a:r>
            <a:r>
              <a:rPr lang="nl-BE" sz="1200" b="1" kern="1200">
                <a:solidFill>
                  <a:schemeClr val="tx1"/>
                </a:solidFill>
                <a:effectLst/>
                <a:latin typeface="+mn-lt"/>
                <a:ea typeface="+mn-ea"/>
                <a:cs typeface="+mn-cs"/>
              </a:rPr>
              <a:t>veel tijd in beslag nemen</a:t>
            </a:r>
            <a:r>
              <a:rPr lang="nl-BE"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Het is belangrijk kinderen, jongeren en gezinnen bewust te maken van het feit dat ze in een rouwproces zitten en hen stimuleren om dit proces te gaan.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Daarnaast dienen we oog te hebben voor wanneer </a:t>
            </a:r>
            <a:r>
              <a:rPr lang="nl-BE" sz="1200" b="1" kern="1200">
                <a:solidFill>
                  <a:schemeClr val="tx1"/>
                </a:solidFill>
                <a:effectLst/>
                <a:latin typeface="+mn-lt"/>
                <a:ea typeface="+mn-ea"/>
                <a:cs typeface="+mn-cs"/>
              </a:rPr>
              <a:t>het rouwproces gecompliceerd verloopt en stokt</a:t>
            </a:r>
            <a:r>
              <a:rPr lang="nl-BE" sz="120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Bij verlies is toekomstperspectief binnen brengen een helende factor. </a:t>
            </a:r>
          </a:p>
          <a:p>
            <a:pPr defTabSz="990752">
              <a:defRPr/>
            </a:pPr>
            <a:r>
              <a:rPr lang="nl-BE" baseline="0"/>
              <a:t> </a:t>
            </a:r>
            <a:endParaRPr lang="nl-BE"/>
          </a:p>
          <a:p>
            <a:endParaRPr lang="nl-BE"/>
          </a:p>
        </p:txBody>
      </p:sp>
      <p:sp>
        <p:nvSpPr>
          <p:cNvPr id="4" name="Tijdelijke aanduiding voor dianummer 3"/>
          <p:cNvSpPr>
            <a:spLocks noGrp="1"/>
          </p:cNvSpPr>
          <p:nvPr>
            <p:ph type="sldNum" sz="quarter" idx="10"/>
          </p:nvPr>
        </p:nvSpPr>
        <p:spPr/>
        <p:txBody>
          <a:bodyPr/>
          <a:lstStyle/>
          <a:p>
            <a:fld id="{67A5ADE4-6064-4EF9-841E-8EED3CD16504}" type="slidenum">
              <a:rPr lang="nl-BE" smtClean="0"/>
              <a:t>11</a:t>
            </a:fld>
            <a:endParaRPr lang="nl-BE"/>
          </a:p>
        </p:txBody>
      </p:sp>
    </p:spTree>
    <p:extLst>
      <p:ext uri="{BB962C8B-B14F-4D97-AF65-F5344CB8AC3E}">
        <p14:creationId xmlns:p14="http://schemas.microsoft.com/office/powerpoint/2010/main" val="2981969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Vaak verwachten we dat als mensen vluchten naar een veiliger oord, de meeste van hun problemen zijn opgelost.</a:t>
            </a:r>
          </a:p>
          <a:p>
            <a:r>
              <a:rPr lang="nl-BE"/>
              <a:t>Er blijft vaak een opeenstapeling van stressvolle en belastende gebeurtenissen. </a:t>
            </a:r>
          </a:p>
          <a:p>
            <a:pPr marL="171450" indent="-171450">
              <a:buFont typeface="Arial" panose="020B0604020202020204" pitchFamily="34" charset="0"/>
              <a:buChar char="•"/>
            </a:pPr>
            <a:endParaRPr lang="nl-BE" baseline="0"/>
          </a:p>
          <a:p>
            <a:pPr marL="171450" indent="-171450">
              <a:buFont typeface="Arial" panose="020B0604020202020204" pitchFamily="34" charset="0"/>
              <a:buChar char="•"/>
            </a:pPr>
            <a:r>
              <a:rPr lang="nl-BE" baseline="0"/>
              <a:t>Ze kunnen in het land van herkomst te maken hebben met </a:t>
            </a:r>
            <a:r>
              <a:rPr lang="nl-BE" b="1" baseline="0"/>
              <a:t>georganiseerd geweld/oorlog, </a:t>
            </a:r>
            <a:r>
              <a:rPr lang="nl-BE" baseline="0"/>
              <a:t>soms ook tijdens hun vlucht. Deze confrontaties met geweld en verlies kunnen als traumatisch ervaren worden. Dat wilt zeggen dat deze gebeurtenissen machteloos maakten, ontwrichtend en extreem waren.  Niet iedere vluchteling kampt met trauma, maar er zijn wel veel vluchtelingen die trauma gerelateerde klachten of andere problemen vertonen. </a:t>
            </a:r>
          </a:p>
          <a:p>
            <a:pPr marL="0" indent="0">
              <a:buFont typeface="Arial" panose="020B0604020202020204" pitchFamily="34" charset="0"/>
              <a:buNone/>
            </a:pPr>
            <a:endParaRPr lang="nl-BE" baseline="0"/>
          </a:p>
          <a:p>
            <a:pPr marL="171450" indent="-171450">
              <a:buFont typeface="Arial" panose="020B0604020202020204" pitchFamily="34" charset="0"/>
              <a:buChar char="•"/>
            </a:pPr>
            <a:r>
              <a:rPr lang="nl-BE" b="1" baseline="0"/>
              <a:t>Migratie</a:t>
            </a:r>
            <a:r>
              <a:rPr lang="nl-BE" baseline="0"/>
              <a:t> op zich kan ook gezien worden als een extreme stressor.</a:t>
            </a:r>
          </a:p>
          <a:p>
            <a:pPr marL="0" indent="0">
              <a:buFont typeface="Arial" panose="020B0604020202020204" pitchFamily="34" charset="0"/>
              <a:buNone/>
            </a:pPr>
            <a:r>
              <a:rPr lang="nl-BE" baseline="0"/>
              <a:t>	Het betekent het verlaten van een vertrouwde omgeving, afscheid nemen van familieleden en vrienden, verlies of achterlaten van bezittingen en ook van iemands sociale status. 		Ook de huidige gebeurtenissen in het land van herkomst, kunnen weerslag hebben op het stressgevoel van personen. </a:t>
            </a:r>
          </a:p>
          <a:p>
            <a:pPr marL="0" indent="0">
              <a:buFont typeface="Arial" panose="020B0604020202020204" pitchFamily="34" charset="0"/>
              <a:buNone/>
            </a:pPr>
            <a:endParaRPr lang="nl-BE" baseline="0"/>
          </a:p>
          <a:p>
            <a:pPr marL="171450" indent="-171450">
              <a:buFont typeface="Arial" panose="020B0604020202020204" pitchFamily="34" charset="0"/>
              <a:buChar char="•"/>
            </a:pPr>
            <a:r>
              <a:rPr lang="nl-BE" b="1" baseline="0"/>
              <a:t>Stress door sociale onzekerheid</a:t>
            </a:r>
            <a:r>
              <a:rPr lang="nl-BE" baseline="0"/>
              <a:t>: de droom naar een veilig en goed leven in het nieuwe land kan groot zijn, en het gebrek aan zekerheid dat in dit land geboden wordt kan daarbij teleurstellend werken. Gezinnen leven met angst voor uitzetting en terugkeer, ook de asielprocedure weegt. Ook het niet weten of familieleden kunnen vervoegen, zorgt voor extra spanning. </a:t>
            </a:r>
          </a:p>
          <a:p>
            <a:pPr marL="0" indent="0">
              <a:buFont typeface="Arial" panose="020B0604020202020204" pitchFamily="34" charset="0"/>
              <a:buNone/>
            </a:pPr>
            <a:endParaRPr lang="nl-BE" baseline="0"/>
          </a:p>
          <a:p>
            <a:pPr marL="171450" indent="-171450">
              <a:buFont typeface="Arial" panose="020B0604020202020204" pitchFamily="34" charset="0"/>
              <a:buChar char="•"/>
            </a:pPr>
            <a:r>
              <a:rPr lang="nl-BE" baseline="0"/>
              <a:t>Tenslotte heeft ook het </a:t>
            </a:r>
            <a:r>
              <a:rPr lang="nl-BE" b="1" baseline="0"/>
              <a:t>leven bij een gastgezin of een collectieve opvang </a:t>
            </a:r>
            <a:r>
              <a:rPr lang="nl-BE" baseline="0"/>
              <a:t>effect op het stressniveau bij vluchtelingen. </a:t>
            </a:r>
          </a:p>
          <a:p>
            <a:pPr marL="0" indent="0">
              <a:buFont typeface="Arial" panose="020B0604020202020204" pitchFamily="34" charset="0"/>
              <a:buNone/>
            </a:pPr>
            <a:r>
              <a:rPr lang="nl-BE" baseline="0"/>
              <a:t>	Er is een gebrek aan privacy, gebrek aan mogelijkheden om structuur te geven aan het leven, bescherming, vrijheidsbeperking, financiële beperking </a:t>
            </a:r>
            <a:r>
              <a:rPr lang="nl-BE" baseline="0" err="1"/>
              <a:t>enz</a:t>
            </a:r>
            <a:r>
              <a:rPr lang="nl-BE" baseline="0"/>
              <a:t> …</a:t>
            </a:r>
          </a:p>
          <a:p>
            <a:pPr marL="0" indent="0">
              <a:buFont typeface="Arial" panose="020B0604020202020204" pitchFamily="34" charset="0"/>
              <a:buNone/>
            </a:pPr>
            <a:endParaRPr lang="nl-BE" baseline="0"/>
          </a:p>
          <a:p>
            <a:pPr marL="0" indent="0">
              <a:buFont typeface="Arial" panose="020B0604020202020204" pitchFamily="34" charset="0"/>
              <a:buNone/>
            </a:pPr>
            <a:r>
              <a:rPr lang="nl-BE" baseline="0"/>
              <a:t>Al deze gebeurtenissen kunnen hun invloed hebben op de beschikbaarheid en de opvoeding van ouders. </a:t>
            </a:r>
          </a:p>
          <a:p>
            <a:pPr marL="171450" indent="-171450">
              <a:buFont typeface="Arial" panose="020B0604020202020204" pitchFamily="34" charset="0"/>
              <a:buChar char="•"/>
            </a:pPr>
            <a:r>
              <a:rPr lang="nl-BE" baseline="0"/>
              <a:t>De situatie van één getraumatiseerd lid van een gezin heeft zijn weerslag op het volledige gezin. </a:t>
            </a:r>
          </a:p>
          <a:p>
            <a:pPr marL="171450" indent="-171450">
              <a:buFont typeface="Arial" panose="020B0604020202020204" pitchFamily="34" charset="0"/>
              <a:buChar char="•"/>
            </a:pPr>
            <a:r>
              <a:rPr lang="nl-BE" baseline="0"/>
              <a:t>Deze traumatische stressreacties kunnen de dagelijkse routine, stabiliteit, structuur en emotionele ondersteuning ernstig ontwrichten. </a:t>
            </a:r>
          </a:p>
          <a:p>
            <a:pPr marL="0" indent="0">
              <a:buFont typeface="Arial" panose="020B0604020202020204" pitchFamily="34" charset="0"/>
              <a:buNone/>
            </a:pPr>
            <a:endParaRPr lang="nl-BE"/>
          </a:p>
        </p:txBody>
      </p:sp>
      <p:sp>
        <p:nvSpPr>
          <p:cNvPr id="4" name="Tijdelijke aanduiding voor dianummer 3"/>
          <p:cNvSpPr>
            <a:spLocks noGrp="1"/>
          </p:cNvSpPr>
          <p:nvPr>
            <p:ph type="sldNum" sz="quarter" idx="10"/>
          </p:nvPr>
        </p:nvSpPr>
        <p:spPr/>
        <p:txBody>
          <a:bodyPr/>
          <a:lstStyle/>
          <a:p>
            <a:fld id="{EE612054-5A3A-4238-BDBD-0F0A2DD9E1E6}" type="slidenum">
              <a:rPr lang="nl-BE" smtClean="0"/>
              <a:t>12</a:t>
            </a:fld>
            <a:endParaRPr lang="nl-BE"/>
          </a:p>
        </p:txBody>
      </p:sp>
    </p:spTree>
    <p:extLst>
      <p:ext uri="{BB962C8B-B14F-4D97-AF65-F5344CB8AC3E}">
        <p14:creationId xmlns:p14="http://schemas.microsoft.com/office/powerpoint/2010/main" val="4237547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a:solidFill>
                  <a:schemeClr val="tx1"/>
                </a:solidFill>
                <a:effectLst/>
                <a:latin typeface="+mn-lt"/>
                <a:ea typeface="+mn-ea"/>
                <a:cs typeface="+mn-cs"/>
              </a:rPr>
              <a:t>Het is belangrijk om te weten dat de traumatische ervaringen plaatsvinden op het moment dat bij kinderen hun hersenen ontwikkelen en hun persoonlijkheid wordt gevormd. De impact van het trauma op de ontwikkeling van bepaalde delen in de hersenen is groot.</a:t>
            </a:r>
          </a:p>
          <a:p>
            <a:endParaRPr lang="nl-BE" sz="1200" kern="1200">
              <a:solidFill>
                <a:schemeClr val="tx1"/>
              </a:solidFill>
              <a:effectLst/>
              <a:latin typeface="+mn-lt"/>
              <a:ea typeface="+mn-ea"/>
              <a:cs typeface="+mn-cs"/>
            </a:endParaRPr>
          </a:p>
          <a:p>
            <a:r>
              <a:rPr lang="nl-BE" sz="1200" kern="1200">
                <a:solidFill>
                  <a:schemeClr val="tx1"/>
                </a:solidFill>
                <a:effectLst/>
                <a:latin typeface="+mn-lt"/>
                <a:ea typeface="+mn-ea"/>
                <a:cs typeface="+mn-cs"/>
              </a:rPr>
              <a:t>Delen die nodig zijn voor het </a:t>
            </a:r>
            <a:r>
              <a:rPr lang="nl-BE" sz="1200" b="1" kern="1200">
                <a:solidFill>
                  <a:schemeClr val="tx1"/>
                </a:solidFill>
                <a:effectLst/>
                <a:latin typeface="+mn-lt"/>
                <a:ea typeface="+mn-ea"/>
                <a:cs typeface="+mn-cs"/>
              </a:rPr>
              <a:t>reguleren van emoties bij stress </a:t>
            </a:r>
            <a:r>
              <a:rPr lang="nl-BE" sz="1200" kern="1200">
                <a:solidFill>
                  <a:schemeClr val="tx1"/>
                </a:solidFill>
                <a:effectLst/>
                <a:latin typeface="+mn-lt"/>
                <a:ea typeface="+mn-ea"/>
                <a:cs typeface="+mn-cs"/>
              </a:rPr>
              <a:t>kunnen onvoldoende ontwikkelen.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kern="1200">
                <a:solidFill>
                  <a:schemeClr val="tx1"/>
                </a:solidFill>
                <a:effectLst/>
                <a:latin typeface="+mn-lt"/>
                <a:ea typeface="+mn-ea"/>
                <a:cs typeface="+mn-cs"/>
              </a:rPr>
              <a:t>De vatbaarheid voor stressvolle ervaringen verhoogt, waardoor emoties zoals extreme onmacht, kwaadheid, verwarring en dissociatie als reactie op alledaagse stress vaker voorkomen (zie volgende dia voor de uitleg rond dissociatie). </a:t>
            </a:r>
          </a:p>
          <a:p>
            <a:pPr marL="171450" indent="-171450">
              <a:buFont typeface="Arial" panose="020B0604020202020204" pitchFamily="34" charset="0"/>
              <a:buChar char="•"/>
            </a:pPr>
            <a:r>
              <a:rPr lang="nl-BE" sz="1200" kern="1200">
                <a:solidFill>
                  <a:schemeClr val="tx1"/>
                </a:solidFill>
                <a:effectLst/>
                <a:latin typeface="+mn-lt"/>
                <a:ea typeface="+mn-ea"/>
                <a:cs typeface="+mn-cs"/>
              </a:rPr>
              <a:t>Dit resulteert in meer reactieve, ondoordachte en emotionele reacties.  We zien bijvoorbeeld gedragsmatige problemen zoals vechten, agressief worden en weglopen bij stressvolle situaties. </a:t>
            </a:r>
          </a:p>
          <a:p>
            <a:pPr marL="171450" indent="-171450">
              <a:buFont typeface="Arial" panose="020B0604020202020204" pitchFamily="34" charset="0"/>
              <a:buChar char="•"/>
            </a:pPr>
            <a:r>
              <a:rPr lang="nl-BE" sz="1200" kern="1200">
                <a:solidFill>
                  <a:schemeClr val="tx1"/>
                </a:solidFill>
                <a:effectLst/>
                <a:latin typeface="+mn-lt"/>
                <a:ea typeface="+mn-ea"/>
                <a:cs typeface="+mn-cs"/>
              </a:rPr>
              <a:t>Er kunnen zich patronen van gedrag vormen die niet adequaat zijn (voor hun leeftijd). In interactie met anderen bijvoorbeeld kunnen bepaalde patronen zich blijven herhalen (bv. claimend gedrag, controlerend gedrag). </a:t>
            </a:r>
          </a:p>
          <a:p>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Doordat de hersenen van kinderen met complex trauma voortdurend afgestemd zijn op mogelijk gevaar, ontstaan er </a:t>
            </a:r>
            <a:r>
              <a:rPr lang="nl-BE" sz="1200" b="1" kern="1200">
                <a:solidFill>
                  <a:schemeClr val="tx1"/>
                </a:solidFill>
                <a:effectLst/>
                <a:latin typeface="+mn-lt"/>
                <a:ea typeface="+mn-ea"/>
                <a:cs typeface="+mn-cs"/>
              </a:rPr>
              <a:t>hiaten in de ontwikkeling</a:t>
            </a:r>
            <a:r>
              <a:rPr lang="nl-BE" sz="1200" kern="1200">
                <a:solidFill>
                  <a:schemeClr val="tx1"/>
                </a:solidFill>
                <a:effectLst/>
                <a:latin typeface="+mn-lt"/>
                <a:ea typeface="+mn-ea"/>
                <a:cs typeface="+mn-cs"/>
              </a:rPr>
              <a:t>, bijvoorbeeld van sociale, emotionele en cognitieve vaardigheden. Sociaal-emotioneel kan er sprake zijn van een </a:t>
            </a:r>
            <a:r>
              <a:rPr lang="nl-BE" sz="1200" b="1" kern="1200">
                <a:solidFill>
                  <a:schemeClr val="tx1"/>
                </a:solidFill>
                <a:effectLst/>
                <a:latin typeface="+mn-lt"/>
                <a:ea typeface="+mn-ea"/>
                <a:cs typeface="+mn-cs"/>
              </a:rPr>
              <a:t>ontwikkelingsvertraging</a:t>
            </a:r>
            <a:r>
              <a:rPr lang="nl-BE" sz="1200" kern="1200">
                <a:solidFill>
                  <a:schemeClr val="tx1"/>
                </a:solidFill>
                <a:effectLst/>
                <a:latin typeface="+mn-lt"/>
                <a:ea typeface="+mn-ea"/>
                <a:cs typeface="+mn-cs"/>
              </a:rPr>
              <a:t>. </a:t>
            </a:r>
          </a:p>
        </p:txBody>
      </p:sp>
      <p:sp>
        <p:nvSpPr>
          <p:cNvPr id="4" name="Tijdelijke aanduiding voor dianummer 3"/>
          <p:cNvSpPr>
            <a:spLocks noGrp="1"/>
          </p:cNvSpPr>
          <p:nvPr>
            <p:ph type="sldNum" sz="quarter" idx="10"/>
          </p:nvPr>
        </p:nvSpPr>
        <p:spPr/>
        <p:txBody>
          <a:bodyPr/>
          <a:lstStyle/>
          <a:p>
            <a:fld id="{65F3E949-F709-4D65-B548-E58EF259C562}" type="slidenum">
              <a:rPr lang="nl-BE" smtClean="0"/>
              <a:t>13</a:t>
            </a:fld>
            <a:endParaRPr lang="nl-BE"/>
          </a:p>
        </p:txBody>
      </p:sp>
    </p:spTree>
    <p:extLst>
      <p:ext uri="{BB962C8B-B14F-4D97-AF65-F5344CB8AC3E}">
        <p14:creationId xmlns:p14="http://schemas.microsoft.com/office/powerpoint/2010/main" val="108121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6E7D6-E89D-4E48-A1F7-982CB2C806F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F2CEC200-B74E-432E-A0C4-AD3D0C076A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6BDC1E5-159E-4ABD-9B8D-EAF0D2EA9D4D}"/>
              </a:ext>
            </a:extLst>
          </p:cNvPr>
          <p:cNvSpPr>
            <a:spLocks noGrp="1"/>
          </p:cNvSpPr>
          <p:nvPr>
            <p:ph type="dt" sz="half" idx="10"/>
          </p:nvPr>
        </p:nvSpPr>
        <p:spPr/>
        <p:txBody>
          <a:bodyPr/>
          <a:lstStyle/>
          <a:p>
            <a:fld id="{DDDD0AA2-E260-4166-BDC6-F199C4D64B1D}" type="datetimeFigureOut">
              <a:rPr lang="nl-BE" smtClean="0"/>
              <a:t>12/05/2022</a:t>
            </a:fld>
            <a:endParaRPr lang="nl-BE"/>
          </a:p>
        </p:txBody>
      </p:sp>
      <p:sp>
        <p:nvSpPr>
          <p:cNvPr id="5" name="Tijdelijke aanduiding voor voettekst 4">
            <a:extLst>
              <a:ext uri="{FF2B5EF4-FFF2-40B4-BE49-F238E27FC236}">
                <a16:creationId xmlns:a16="http://schemas.microsoft.com/office/drawing/2014/main" id="{E42E3D23-3B08-4046-998A-EAEC015B9CB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4C0E939-9383-4E91-9F42-EF2561025E83}"/>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2007501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6222E-86E0-468D-9D69-3A508A1559AB}"/>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CF9DD6E-0311-49A8-A9A9-2D7AF22E012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D10294D-F8B7-4604-91A8-CA2E018D554B}"/>
              </a:ext>
            </a:extLst>
          </p:cNvPr>
          <p:cNvSpPr>
            <a:spLocks noGrp="1"/>
          </p:cNvSpPr>
          <p:nvPr>
            <p:ph type="dt" sz="half" idx="10"/>
          </p:nvPr>
        </p:nvSpPr>
        <p:spPr/>
        <p:txBody>
          <a:bodyPr/>
          <a:lstStyle/>
          <a:p>
            <a:fld id="{DDDD0AA2-E260-4166-BDC6-F199C4D64B1D}" type="datetimeFigureOut">
              <a:rPr lang="nl-BE" smtClean="0"/>
              <a:t>12/05/2022</a:t>
            </a:fld>
            <a:endParaRPr lang="nl-BE"/>
          </a:p>
        </p:txBody>
      </p:sp>
      <p:sp>
        <p:nvSpPr>
          <p:cNvPr id="5" name="Tijdelijke aanduiding voor voettekst 4">
            <a:extLst>
              <a:ext uri="{FF2B5EF4-FFF2-40B4-BE49-F238E27FC236}">
                <a16:creationId xmlns:a16="http://schemas.microsoft.com/office/drawing/2014/main" id="{9F06E6E6-B23F-4442-AF36-4D12F89EC00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95C4964-5795-4CAB-8173-BCE6AD44CE14}"/>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121483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BE3158D-67CF-4430-8AA7-D45753E44401}"/>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66963FCC-620F-42D2-92F9-87D5459BB12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131D461-6E01-48A9-BE1F-C93C9FD9642F}"/>
              </a:ext>
            </a:extLst>
          </p:cNvPr>
          <p:cNvSpPr>
            <a:spLocks noGrp="1"/>
          </p:cNvSpPr>
          <p:nvPr>
            <p:ph type="dt" sz="half" idx="10"/>
          </p:nvPr>
        </p:nvSpPr>
        <p:spPr/>
        <p:txBody>
          <a:bodyPr/>
          <a:lstStyle/>
          <a:p>
            <a:fld id="{DDDD0AA2-E260-4166-BDC6-F199C4D64B1D}" type="datetimeFigureOut">
              <a:rPr lang="nl-BE" smtClean="0"/>
              <a:t>12/05/2022</a:t>
            </a:fld>
            <a:endParaRPr lang="nl-BE"/>
          </a:p>
        </p:txBody>
      </p:sp>
      <p:sp>
        <p:nvSpPr>
          <p:cNvPr id="5" name="Tijdelijke aanduiding voor voettekst 4">
            <a:extLst>
              <a:ext uri="{FF2B5EF4-FFF2-40B4-BE49-F238E27FC236}">
                <a16:creationId xmlns:a16="http://schemas.microsoft.com/office/drawing/2014/main" id="{5B0FC4FF-ACE3-41EE-A039-5CA2F349303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E96C316-1F02-452D-92E5-FBD9FF5312DF}"/>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321937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D8A371-C7F9-4991-BEBF-A4C408106F8B}"/>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182D1C7-E778-4C15-826E-F6E01133237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969A9A7-4A31-4744-8814-C25EAE2BBF53}"/>
              </a:ext>
            </a:extLst>
          </p:cNvPr>
          <p:cNvSpPr>
            <a:spLocks noGrp="1"/>
          </p:cNvSpPr>
          <p:nvPr>
            <p:ph type="dt" sz="half" idx="10"/>
          </p:nvPr>
        </p:nvSpPr>
        <p:spPr/>
        <p:txBody>
          <a:bodyPr/>
          <a:lstStyle/>
          <a:p>
            <a:fld id="{DDDD0AA2-E260-4166-BDC6-F199C4D64B1D}" type="datetimeFigureOut">
              <a:rPr lang="nl-BE" smtClean="0"/>
              <a:t>12/05/2022</a:t>
            </a:fld>
            <a:endParaRPr lang="nl-BE"/>
          </a:p>
        </p:txBody>
      </p:sp>
      <p:sp>
        <p:nvSpPr>
          <p:cNvPr id="5" name="Tijdelijke aanduiding voor voettekst 4">
            <a:extLst>
              <a:ext uri="{FF2B5EF4-FFF2-40B4-BE49-F238E27FC236}">
                <a16:creationId xmlns:a16="http://schemas.microsoft.com/office/drawing/2014/main" id="{DB8AD8FA-D1E0-45F0-81E0-2474986175C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F97FCE25-D401-4CF6-9012-C59F71913F17}"/>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141785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574E9-E88C-4149-8DE3-402F869FB0F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B5AEA99-4585-4AA3-A495-C22E5DF5CD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D0E73CE-FBEA-46E6-95D8-FC1EFBD8F6ED}"/>
              </a:ext>
            </a:extLst>
          </p:cNvPr>
          <p:cNvSpPr>
            <a:spLocks noGrp="1"/>
          </p:cNvSpPr>
          <p:nvPr>
            <p:ph type="dt" sz="half" idx="10"/>
          </p:nvPr>
        </p:nvSpPr>
        <p:spPr/>
        <p:txBody>
          <a:bodyPr/>
          <a:lstStyle/>
          <a:p>
            <a:fld id="{DDDD0AA2-E260-4166-BDC6-F199C4D64B1D}" type="datetimeFigureOut">
              <a:rPr lang="nl-BE" smtClean="0"/>
              <a:t>12/05/2022</a:t>
            </a:fld>
            <a:endParaRPr lang="nl-BE"/>
          </a:p>
        </p:txBody>
      </p:sp>
      <p:sp>
        <p:nvSpPr>
          <p:cNvPr id="5" name="Tijdelijke aanduiding voor voettekst 4">
            <a:extLst>
              <a:ext uri="{FF2B5EF4-FFF2-40B4-BE49-F238E27FC236}">
                <a16:creationId xmlns:a16="http://schemas.microsoft.com/office/drawing/2014/main" id="{AB414ECC-39F5-4C37-99A5-4E3FBD75902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0B7065E-303D-4563-948C-472A0982B662}"/>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368516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ED4DE-72C3-4B4B-9A65-A127F45D449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D4990A6-6A0F-4155-9328-622396F888E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716B9DB5-DBA7-4B83-B087-B85A3C0D040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9566D8E7-2A6A-4AD0-9C60-B56F3A0510EE}"/>
              </a:ext>
            </a:extLst>
          </p:cNvPr>
          <p:cNvSpPr>
            <a:spLocks noGrp="1"/>
          </p:cNvSpPr>
          <p:nvPr>
            <p:ph type="dt" sz="half" idx="10"/>
          </p:nvPr>
        </p:nvSpPr>
        <p:spPr/>
        <p:txBody>
          <a:bodyPr/>
          <a:lstStyle/>
          <a:p>
            <a:fld id="{DDDD0AA2-E260-4166-BDC6-F199C4D64B1D}" type="datetimeFigureOut">
              <a:rPr lang="nl-BE" smtClean="0"/>
              <a:t>12/05/2022</a:t>
            </a:fld>
            <a:endParaRPr lang="nl-BE"/>
          </a:p>
        </p:txBody>
      </p:sp>
      <p:sp>
        <p:nvSpPr>
          <p:cNvPr id="6" name="Tijdelijke aanduiding voor voettekst 5">
            <a:extLst>
              <a:ext uri="{FF2B5EF4-FFF2-40B4-BE49-F238E27FC236}">
                <a16:creationId xmlns:a16="http://schemas.microsoft.com/office/drawing/2014/main" id="{39CC9DD9-694A-4062-9FAF-B8854844760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28B962C-F3BF-4720-9BB3-1646C6EDBC7A}"/>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330567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00D699-9406-45EE-A0AA-D032FD536274}"/>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D7A9C36-C0B3-420C-A561-9D49E27CD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46D1F5E-7434-4C1C-95B0-63A4FA3A83B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F831BD6-B73E-4428-9769-1FEF4EF264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CEC64D4-6920-40F9-9416-30FEC22B2A0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79D80126-8C68-41C8-B3B0-F5FB4699B91E}"/>
              </a:ext>
            </a:extLst>
          </p:cNvPr>
          <p:cNvSpPr>
            <a:spLocks noGrp="1"/>
          </p:cNvSpPr>
          <p:nvPr>
            <p:ph type="dt" sz="half" idx="10"/>
          </p:nvPr>
        </p:nvSpPr>
        <p:spPr/>
        <p:txBody>
          <a:bodyPr/>
          <a:lstStyle/>
          <a:p>
            <a:fld id="{DDDD0AA2-E260-4166-BDC6-F199C4D64B1D}" type="datetimeFigureOut">
              <a:rPr lang="nl-BE" smtClean="0"/>
              <a:t>12/05/2022</a:t>
            </a:fld>
            <a:endParaRPr lang="nl-BE"/>
          </a:p>
        </p:txBody>
      </p:sp>
      <p:sp>
        <p:nvSpPr>
          <p:cNvPr id="8" name="Tijdelijke aanduiding voor voettekst 7">
            <a:extLst>
              <a:ext uri="{FF2B5EF4-FFF2-40B4-BE49-F238E27FC236}">
                <a16:creationId xmlns:a16="http://schemas.microsoft.com/office/drawing/2014/main" id="{7C52E9CF-A623-4917-99FA-FCEF784CD21E}"/>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65F86A40-6B6A-40B2-B97C-271DF3F801F7}"/>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285651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AA77C-6E98-4F67-A54D-9F81AF4F4633}"/>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7A5A337C-A418-4860-9D0D-C53E354C7BD6}"/>
              </a:ext>
            </a:extLst>
          </p:cNvPr>
          <p:cNvSpPr>
            <a:spLocks noGrp="1"/>
          </p:cNvSpPr>
          <p:nvPr>
            <p:ph type="dt" sz="half" idx="10"/>
          </p:nvPr>
        </p:nvSpPr>
        <p:spPr/>
        <p:txBody>
          <a:bodyPr/>
          <a:lstStyle/>
          <a:p>
            <a:fld id="{DDDD0AA2-E260-4166-BDC6-F199C4D64B1D}" type="datetimeFigureOut">
              <a:rPr lang="nl-BE" smtClean="0"/>
              <a:t>12/05/2022</a:t>
            </a:fld>
            <a:endParaRPr lang="nl-BE"/>
          </a:p>
        </p:txBody>
      </p:sp>
      <p:sp>
        <p:nvSpPr>
          <p:cNvPr id="4" name="Tijdelijke aanduiding voor voettekst 3">
            <a:extLst>
              <a:ext uri="{FF2B5EF4-FFF2-40B4-BE49-F238E27FC236}">
                <a16:creationId xmlns:a16="http://schemas.microsoft.com/office/drawing/2014/main" id="{A4DC5477-A602-4924-8AB4-A4DC6BC7E8AB}"/>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97D6AEA0-37F5-4C6B-90DF-C38F8C9799C2}"/>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167324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32F90B5-9FFC-4A47-BA60-98B4BFCB5511}"/>
              </a:ext>
            </a:extLst>
          </p:cNvPr>
          <p:cNvSpPr>
            <a:spLocks noGrp="1"/>
          </p:cNvSpPr>
          <p:nvPr>
            <p:ph type="dt" sz="half" idx="10"/>
          </p:nvPr>
        </p:nvSpPr>
        <p:spPr/>
        <p:txBody>
          <a:bodyPr/>
          <a:lstStyle/>
          <a:p>
            <a:fld id="{DDDD0AA2-E260-4166-BDC6-F199C4D64B1D}" type="datetimeFigureOut">
              <a:rPr lang="nl-BE" smtClean="0"/>
              <a:t>12/05/2022</a:t>
            </a:fld>
            <a:endParaRPr lang="nl-BE"/>
          </a:p>
        </p:txBody>
      </p:sp>
      <p:sp>
        <p:nvSpPr>
          <p:cNvPr id="3" name="Tijdelijke aanduiding voor voettekst 2">
            <a:extLst>
              <a:ext uri="{FF2B5EF4-FFF2-40B4-BE49-F238E27FC236}">
                <a16:creationId xmlns:a16="http://schemas.microsoft.com/office/drawing/2014/main" id="{08BB403E-C9FD-4E57-AB9A-FF4EF1A685A3}"/>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AA2BD911-E021-4405-907D-F926EAB6CE15}"/>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281688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BFB1A-2933-4D0A-8AFD-301EAA510D1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68A8B4A-9427-44E9-9F78-6EDF896D5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42C9235C-8920-4D7D-AFCA-6018EB7E3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F3E47E2-1068-44EF-A21F-0855FD40B8B9}"/>
              </a:ext>
            </a:extLst>
          </p:cNvPr>
          <p:cNvSpPr>
            <a:spLocks noGrp="1"/>
          </p:cNvSpPr>
          <p:nvPr>
            <p:ph type="dt" sz="half" idx="10"/>
          </p:nvPr>
        </p:nvSpPr>
        <p:spPr/>
        <p:txBody>
          <a:bodyPr/>
          <a:lstStyle/>
          <a:p>
            <a:fld id="{DDDD0AA2-E260-4166-BDC6-F199C4D64B1D}" type="datetimeFigureOut">
              <a:rPr lang="nl-BE" smtClean="0"/>
              <a:t>12/05/2022</a:t>
            </a:fld>
            <a:endParaRPr lang="nl-BE"/>
          </a:p>
        </p:txBody>
      </p:sp>
      <p:sp>
        <p:nvSpPr>
          <p:cNvPr id="6" name="Tijdelijke aanduiding voor voettekst 5">
            <a:extLst>
              <a:ext uri="{FF2B5EF4-FFF2-40B4-BE49-F238E27FC236}">
                <a16:creationId xmlns:a16="http://schemas.microsoft.com/office/drawing/2014/main" id="{09AAC168-5669-4A99-AC49-1389C7A539B0}"/>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AEEEF26-154C-43F3-823C-929B66741620}"/>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2717750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F1DB7-6B31-415C-84E0-31CE1AA586D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0D4737F1-F019-40C4-8B5F-040A05B4C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9F97C33B-504C-4855-BBEC-48FF6BE1A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ABB6F4B-916F-48C4-94E9-D5E411EE7E78}"/>
              </a:ext>
            </a:extLst>
          </p:cNvPr>
          <p:cNvSpPr>
            <a:spLocks noGrp="1"/>
          </p:cNvSpPr>
          <p:nvPr>
            <p:ph type="dt" sz="half" idx="10"/>
          </p:nvPr>
        </p:nvSpPr>
        <p:spPr/>
        <p:txBody>
          <a:bodyPr/>
          <a:lstStyle/>
          <a:p>
            <a:fld id="{DDDD0AA2-E260-4166-BDC6-F199C4D64B1D}" type="datetimeFigureOut">
              <a:rPr lang="nl-BE" smtClean="0"/>
              <a:t>12/05/2022</a:t>
            </a:fld>
            <a:endParaRPr lang="nl-BE"/>
          </a:p>
        </p:txBody>
      </p:sp>
      <p:sp>
        <p:nvSpPr>
          <p:cNvPr id="6" name="Tijdelijke aanduiding voor voettekst 5">
            <a:extLst>
              <a:ext uri="{FF2B5EF4-FFF2-40B4-BE49-F238E27FC236}">
                <a16:creationId xmlns:a16="http://schemas.microsoft.com/office/drawing/2014/main" id="{DAA0C07D-24D9-4CD7-879D-4FD1D5BB4C2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2BC5AF5-E142-4F13-9AC3-9D1C27ADA903}"/>
              </a:ext>
            </a:extLst>
          </p:cNvPr>
          <p:cNvSpPr>
            <a:spLocks noGrp="1"/>
          </p:cNvSpPr>
          <p:nvPr>
            <p:ph type="sldNum" sz="quarter" idx="12"/>
          </p:nvPr>
        </p:nvSpPr>
        <p:spPr/>
        <p:txBody>
          <a:bodyPr/>
          <a:lstStyle/>
          <a:p>
            <a:fld id="{2358B1CB-8056-4DB5-97D7-4881832640D4}" type="slidenum">
              <a:rPr lang="nl-BE" smtClean="0"/>
              <a:t>‹nr.›</a:t>
            </a:fld>
            <a:endParaRPr lang="nl-BE"/>
          </a:p>
        </p:txBody>
      </p:sp>
    </p:spTree>
    <p:extLst>
      <p:ext uri="{BB962C8B-B14F-4D97-AF65-F5344CB8AC3E}">
        <p14:creationId xmlns:p14="http://schemas.microsoft.com/office/powerpoint/2010/main" val="915425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C2FDBE1-252C-45B7-A50E-FBD157D01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6A1D437-F683-47E2-A5E8-5BA08C5678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580F944-DCD6-4D7C-A5A2-4C18DD8CF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D0AA2-E260-4166-BDC6-F199C4D64B1D}" type="datetimeFigureOut">
              <a:rPr lang="nl-BE" smtClean="0"/>
              <a:t>12/05/2022</a:t>
            </a:fld>
            <a:endParaRPr lang="nl-BE"/>
          </a:p>
        </p:txBody>
      </p:sp>
      <p:sp>
        <p:nvSpPr>
          <p:cNvPr id="5" name="Tijdelijke aanduiding voor voettekst 4">
            <a:extLst>
              <a:ext uri="{FF2B5EF4-FFF2-40B4-BE49-F238E27FC236}">
                <a16:creationId xmlns:a16="http://schemas.microsoft.com/office/drawing/2014/main" id="{C04284BB-39B6-47E5-AE6D-1BA9AAAE7F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B015DDD6-4B95-4EA5-B10C-1C0DDC6C8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8B1CB-8056-4DB5-97D7-4881832640D4}" type="slidenum">
              <a:rPr lang="nl-BE" smtClean="0"/>
              <a:t>‹nr.›</a:t>
            </a:fld>
            <a:endParaRPr lang="nl-BE"/>
          </a:p>
        </p:txBody>
      </p:sp>
    </p:spTree>
    <p:extLst>
      <p:ext uri="{BB962C8B-B14F-4D97-AF65-F5344CB8AC3E}">
        <p14:creationId xmlns:p14="http://schemas.microsoft.com/office/powerpoint/2010/main" val="41265747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cid:image002.jpg@01D24EF9.70FDF34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cid:684961018f015af0_0.4" TargetMode="External"/><Relationship Id="rId5" Type="http://schemas.openxmlformats.org/officeDocument/2006/relationships/image" Target="cid:265421312@05102009-188d" TargetMode="Externa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www.bing.com/videos/search?q=reptielenbrein+kinderen&amp;&amp;view=detail&amp;mid=E9ABE127B7D9545BA6E0E9ABE127B7D9545BA6E0&amp;&amp;FORM=VRDGAR" TargetMode="External"/><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youtube.com/watch?v=INMLkxlKTQ8" TargetMode="External"/><Relationship Id="rId5" Type="http://schemas.openxmlformats.org/officeDocument/2006/relationships/hyperlink" Target="https://www.youtube.com/watch?v=WLc2-CH-MhM" TargetMode="External"/><Relationship Id="rId4" Type="http://schemas.openxmlformats.org/officeDocument/2006/relationships/hyperlink" Target="https://www.youtube.com/watch?v=U8gLstY6dY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vrijclb.be/vrijclbbrabantoost"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vrijclb.be/vrij-clb-brabant-oost/traumasensitief-werke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52577" y="365125"/>
            <a:ext cx="10084967" cy="1325563"/>
          </a:xfrm>
        </p:spPr>
        <p:txBody>
          <a:bodyPr vert="horz">
            <a:normAutofit/>
          </a:bodyPr>
          <a:lstStyle/>
          <a:p>
            <a:pPr algn="ctr"/>
            <a:r>
              <a:rPr lang="nl-BE" sz="4000" b="1" dirty="0">
                <a:latin typeface="Calibri"/>
                <a:ea typeface="Calibri"/>
                <a:cs typeface="Calibri"/>
              </a:rPr>
              <a:t>Samen kansen geven </a:t>
            </a:r>
            <a:br>
              <a:rPr lang="nl-BE" sz="4000" b="1" dirty="0">
                <a:latin typeface="Calibri"/>
                <a:ea typeface="Calibri"/>
                <a:cs typeface="Calibri"/>
              </a:rPr>
            </a:br>
            <a:r>
              <a:rPr lang="nl-BE" sz="4000" b="1" dirty="0">
                <a:latin typeface="Calibri"/>
                <a:ea typeface="Calibri"/>
                <a:cs typeface="Calibri"/>
              </a:rPr>
              <a:t>aan (ex)-OKAN-leerlingen’</a:t>
            </a:r>
            <a:r>
              <a:rPr lang="nl-BE" sz="4000" dirty="0">
                <a:latin typeface="Calibri"/>
                <a:ea typeface="Calibri"/>
                <a:cs typeface="Calibri"/>
              </a:rPr>
              <a:t>  </a:t>
            </a:r>
            <a:endParaRPr lang="nl-NL" dirty="0"/>
          </a:p>
        </p:txBody>
      </p:sp>
      <p:sp>
        <p:nvSpPr>
          <p:cNvPr id="3" name="Tijdelijke aanduiding voor inhoud 2"/>
          <p:cNvSpPr>
            <a:spLocks noGrp="1"/>
          </p:cNvSpPr>
          <p:nvPr>
            <p:ph idx="1"/>
          </p:nvPr>
        </p:nvSpPr>
        <p:spPr>
          <a:xfrm>
            <a:off x="493499" y="1377741"/>
            <a:ext cx="11257366" cy="4763713"/>
          </a:xfrm>
        </p:spPr>
        <p:txBody>
          <a:bodyPr vert="horz" lIns="91440" tIns="45720" rIns="91440" bIns="45720" rtlCol="0" anchor="t">
            <a:normAutofit/>
          </a:bodyPr>
          <a:lstStyle/>
          <a:p>
            <a:pPr marL="0" indent="0">
              <a:buNone/>
            </a:pPr>
            <a:endParaRPr lang="nl-BE" sz="3500"/>
          </a:p>
          <a:p>
            <a:pPr marL="0" indent="0">
              <a:buNone/>
            </a:pPr>
            <a:endParaRPr lang="nl-BE" sz="4800" dirty="0">
              <a:ea typeface="+mn-lt"/>
              <a:cs typeface="+mn-lt"/>
            </a:endParaRPr>
          </a:p>
          <a:p>
            <a:pPr marL="0" indent="0" algn="ctr">
              <a:buNone/>
            </a:pPr>
            <a:r>
              <a:rPr lang="nl-BE" sz="4800" dirty="0">
                <a:ea typeface="+mn-lt"/>
                <a:cs typeface="+mn-lt"/>
              </a:rPr>
              <a:t>Traumasensitief werken op school</a:t>
            </a:r>
            <a:endParaRPr lang="nl-BE" dirty="0">
              <a:ea typeface="Calibri" panose="020F0502020204030204"/>
              <a:cs typeface="Calibri" panose="020F0502020204030204"/>
            </a:endParaRPr>
          </a:p>
          <a:p>
            <a:pPr marL="0" indent="0" algn="ctr">
              <a:buNone/>
            </a:pPr>
            <a:endParaRPr lang="nl-BE" sz="4800" b="1" dirty="0">
              <a:ea typeface="+mn-lt"/>
              <a:cs typeface="+mn-lt"/>
            </a:endParaRPr>
          </a:p>
          <a:p>
            <a:pPr marL="0" indent="0" algn="ctr">
              <a:buNone/>
            </a:pPr>
            <a:r>
              <a:rPr lang="nl-BE" sz="4800" b="1" dirty="0">
                <a:ea typeface="+mn-lt"/>
                <a:cs typeface="+mn-lt"/>
              </a:rPr>
              <a:t>vrijdag 13/05/2022 van 9u45 tot 10u45</a:t>
            </a:r>
            <a:endParaRPr lang="nl-BE" sz="4800" dirty="0">
              <a:ea typeface="+mn-lt"/>
              <a:cs typeface="+mn-lt"/>
            </a:endParaRPr>
          </a:p>
          <a:p>
            <a:pPr marL="0" indent="0">
              <a:buNone/>
            </a:pPr>
            <a:endParaRPr lang="nl-BE" sz="3500"/>
          </a:p>
          <a:p>
            <a:endParaRPr lang="nl-BE"/>
          </a:p>
          <a:p>
            <a:pPr marL="0" indent="0">
              <a:buNone/>
            </a:pPr>
            <a:endParaRPr lang="nl-BE"/>
          </a:p>
          <a:p>
            <a:pPr marL="0" indent="0">
              <a:buNone/>
            </a:pPr>
            <a:endParaRPr lang="nl-BE"/>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35" y="472123"/>
            <a:ext cx="425115" cy="121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307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68626" y="641815"/>
            <a:ext cx="7593496" cy="1013800"/>
          </a:xfrm>
        </p:spPr>
        <p:txBody>
          <a:bodyPr>
            <a:normAutofit/>
          </a:bodyPr>
          <a:lstStyle/>
          <a:p>
            <a:pPr algn="ctr"/>
            <a:r>
              <a:rPr lang="nl-BE" sz="4000" b="1">
                <a:solidFill>
                  <a:schemeClr val="tx1"/>
                </a:solidFill>
              </a:rPr>
              <a:t>Langdurig trauma en hersenvolume</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6488" y="2602484"/>
            <a:ext cx="4030662" cy="3022997"/>
          </a:xfrm>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22" y="462915"/>
            <a:ext cx="4810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4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878" y="556591"/>
            <a:ext cx="6983896" cy="1159365"/>
          </a:xfrm>
        </p:spPr>
        <p:txBody>
          <a:bodyPr>
            <a:normAutofit/>
          </a:bodyPr>
          <a:lstStyle/>
          <a:p>
            <a:pPr algn="ctr"/>
            <a:r>
              <a:rPr lang="nl-BE" sz="4000">
                <a:solidFill>
                  <a:schemeClr val="tx1"/>
                </a:solidFill>
                <a:latin typeface="+mn-lt"/>
              </a:rPr>
              <a:t>Lichamelijke impact van trauma</a:t>
            </a:r>
          </a:p>
        </p:txBody>
      </p:sp>
      <p:pic>
        <p:nvPicPr>
          <p:cNvPr id="1026" name="Picture 2" descr="De bronafbeelding bekijken">
            <a:extLst>
              <a:ext uri="{FF2B5EF4-FFF2-40B4-BE49-F238E27FC236}">
                <a16:creationId xmlns:a16="http://schemas.microsoft.com/office/drawing/2014/main" id="{4EFD1ABA-63D1-4F23-A6A3-651474C8C06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04594" y="2338926"/>
            <a:ext cx="7403692" cy="406109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33" y="460693"/>
            <a:ext cx="4635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7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888973" y="702156"/>
            <a:ext cx="8721835" cy="1013800"/>
          </a:xfrm>
        </p:spPr>
        <p:txBody>
          <a:bodyPr>
            <a:normAutofit/>
          </a:bodyPr>
          <a:lstStyle/>
          <a:p>
            <a:pPr algn="ctr"/>
            <a:r>
              <a:rPr lang="nl-BE" sz="3600">
                <a:solidFill>
                  <a:schemeClr val="tx1"/>
                </a:solidFill>
              </a:rPr>
              <a:t>    </a:t>
            </a:r>
            <a:r>
              <a:rPr lang="nl-BE" sz="4000" b="1">
                <a:solidFill>
                  <a:schemeClr val="tx1"/>
                </a:solidFill>
              </a:rPr>
              <a:t>Situatie van de Oekraïense vluchtelingen</a:t>
            </a:r>
          </a:p>
        </p:txBody>
      </p:sp>
      <p:sp>
        <p:nvSpPr>
          <p:cNvPr id="3" name="Tijdelijke aanduiding voor inhoud 2"/>
          <p:cNvSpPr>
            <a:spLocks noGrp="1"/>
          </p:cNvSpPr>
          <p:nvPr>
            <p:ph idx="1"/>
          </p:nvPr>
        </p:nvSpPr>
        <p:spPr>
          <a:xfrm>
            <a:off x="581192" y="1852024"/>
            <a:ext cx="11029615" cy="4303819"/>
          </a:xfrm>
        </p:spPr>
        <p:txBody>
          <a:bodyPr>
            <a:noAutofit/>
          </a:bodyPr>
          <a:lstStyle/>
          <a:p>
            <a:pPr lvl="0">
              <a:lnSpc>
                <a:spcPct val="150000"/>
              </a:lnSpc>
              <a:buFont typeface="Wingdings" panose="05000000000000000000" pitchFamily="2" charset="2"/>
              <a:buChar char="§"/>
            </a:pPr>
            <a:r>
              <a:rPr lang="nl-BE" sz="2800">
                <a:solidFill>
                  <a:schemeClr val="tx1"/>
                </a:solidFill>
              </a:rPr>
              <a:t>  Actueel trauma (cf. Syrië, Afghanistan, …)</a:t>
            </a:r>
          </a:p>
          <a:p>
            <a:pPr lvl="0">
              <a:lnSpc>
                <a:spcPct val="150000"/>
              </a:lnSpc>
              <a:buFont typeface="Wingdings" panose="05000000000000000000" pitchFamily="2" charset="2"/>
              <a:buChar char="§"/>
            </a:pPr>
            <a:r>
              <a:rPr lang="nl-BE" sz="2800">
                <a:solidFill>
                  <a:schemeClr val="tx1"/>
                </a:solidFill>
              </a:rPr>
              <a:t> Hoe traumatisch gebeurtenissen zijn, heeft met verschillende factoren te maken: individuele draagkracht, veerkracht gezin, hoe de gemeenschap of bevolkingsgroep waartoe het gezin behoort, met de traumatische gebeurtenissen omgaat…</a:t>
            </a:r>
          </a:p>
          <a:p>
            <a:pPr lvl="0">
              <a:lnSpc>
                <a:spcPct val="150000"/>
              </a:lnSpc>
              <a:buFont typeface="Wingdings" panose="05000000000000000000" pitchFamily="2" charset="2"/>
              <a:buChar char="§"/>
            </a:pPr>
            <a:r>
              <a:rPr lang="nl-BE" sz="2800">
                <a:solidFill>
                  <a:schemeClr val="tx1"/>
                </a:solidFill>
              </a:rPr>
              <a:t> Relatieve veiligheid aanbieden</a:t>
            </a:r>
          </a:p>
          <a:p>
            <a:pPr lvl="0">
              <a:lnSpc>
                <a:spcPct val="150000"/>
              </a:lnSpc>
              <a:buFont typeface="Wingdings" panose="05000000000000000000" pitchFamily="2" charset="2"/>
              <a:buChar char="§"/>
            </a:pPr>
            <a:endParaRPr lang="nl-BE" sz="2800">
              <a:solidFill>
                <a:schemeClr val="tx1"/>
              </a:solidFill>
            </a:endParaRPr>
          </a:p>
          <a:p>
            <a:pPr lvl="0">
              <a:lnSpc>
                <a:spcPct val="150000"/>
              </a:lnSpc>
              <a:buFont typeface="Wingdings" panose="05000000000000000000" pitchFamily="2" charset="2"/>
              <a:buChar char="§"/>
            </a:pPr>
            <a:endParaRPr lang="nl-BE" sz="2800">
              <a:solidFill>
                <a:schemeClr val="tx1"/>
              </a:solidFill>
            </a:endParaRPr>
          </a:p>
          <a:p>
            <a:pPr lvl="0">
              <a:lnSpc>
                <a:spcPct val="150000"/>
              </a:lnSpc>
              <a:buFont typeface="Wingdings" panose="05000000000000000000" pitchFamily="2" charset="2"/>
              <a:buChar char="§"/>
            </a:pPr>
            <a:endParaRPr lang="nl-BE" sz="2800">
              <a:solidFill>
                <a:schemeClr val="tx1"/>
              </a:solidFill>
            </a:endParaRPr>
          </a:p>
          <a:p>
            <a:pPr lvl="0">
              <a:lnSpc>
                <a:spcPct val="150000"/>
              </a:lnSpc>
              <a:buFont typeface="Wingdings" panose="05000000000000000000" pitchFamily="2" charset="2"/>
              <a:buChar char="§"/>
            </a:pPr>
            <a:r>
              <a:rPr lang="nl-BE" sz="2800">
                <a:solidFill>
                  <a:schemeClr val="tx1"/>
                </a:solidFill>
              </a:rPr>
              <a:t>Kanttekening:  analoog aan vluchtelingen uit Syrië of Afghanistan </a:t>
            </a:r>
          </a:p>
        </p:txBody>
      </p:sp>
      <p:pic>
        <p:nvPicPr>
          <p:cNvPr id="5" name="Afbeelding 4">
            <a:extLst>
              <a:ext uri="{FF2B5EF4-FFF2-40B4-BE49-F238E27FC236}">
                <a16:creationId xmlns:a16="http://schemas.microsoft.com/office/drawing/2014/main" id="{C2B42E57-D9C5-4167-8312-AB0E123237C8}"/>
              </a:ext>
            </a:extLst>
          </p:cNvPr>
          <p:cNvPicPr>
            <a:picLocks noChangeAspect="1"/>
          </p:cNvPicPr>
          <p:nvPr/>
        </p:nvPicPr>
        <p:blipFill>
          <a:blip r:embed="rId3"/>
          <a:stretch>
            <a:fillRect/>
          </a:stretch>
        </p:blipFill>
        <p:spPr>
          <a:xfrm>
            <a:off x="791852" y="314768"/>
            <a:ext cx="2533846" cy="1697677"/>
          </a:xfrm>
          <a:prstGeom prst="rect">
            <a:avLst/>
          </a:prstGeom>
        </p:spPr>
      </p:pic>
    </p:spTree>
    <p:extLst>
      <p:ext uri="{BB962C8B-B14F-4D97-AF65-F5344CB8AC3E}">
        <p14:creationId xmlns:p14="http://schemas.microsoft.com/office/powerpoint/2010/main" val="177628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915478" y="702156"/>
            <a:ext cx="8695330" cy="1013800"/>
          </a:xfrm>
        </p:spPr>
        <p:txBody>
          <a:bodyPr>
            <a:normAutofit/>
          </a:bodyPr>
          <a:lstStyle/>
          <a:p>
            <a:pPr algn="ctr"/>
            <a:r>
              <a:rPr lang="nl-BE" sz="3600">
                <a:solidFill>
                  <a:schemeClr val="tx1"/>
                </a:solidFill>
              </a:rPr>
              <a:t>    </a:t>
            </a:r>
            <a:r>
              <a:rPr lang="nl-BE" sz="4000" b="1">
                <a:solidFill>
                  <a:schemeClr val="tx1"/>
                </a:solidFill>
              </a:rPr>
              <a:t>Situatie van de Oekraïense vluchtelingen</a:t>
            </a:r>
          </a:p>
        </p:txBody>
      </p:sp>
      <p:sp>
        <p:nvSpPr>
          <p:cNvPr id="3" name="Tijdelijke aanduiding voor inhoud 2"/>
          <p:cNvSpPr>
            <a:spLocks noGrp="1"/>
          </p:cNvSpPr>
          <p:nvPr>
            <p:ph idx="1"/>
          </p:nvPr>
        </p:nvSpPr>
        <p:spPr>
          <a:xfrm>
            <a:off x="581192" y="2399833"/>
            <a:ext cx="11029615" cy="3756010"/>
          </a:xfrm>
        </p:spPr>
        <p:txBody>
          <a:bodyPr>
            <a:noAutofit/>
          </a:bodyPr>
          <a:lstStyle/>
          <a:p>
            <a:pPr lvl="0">
              <a:lnSpc>
                <a:spcPct val="150000"/>
              </a:lnSpc>
              <a:buFont typeface="Wingdings" panose="05000000000000000000" pitchFamily="2" charset="2"/>
              <a:buChar char="§"/>
            </a:pPr>
            <a:r>
              <a:rPr lang="nl-BE" sz="2800">
                <a:solidFill>
                  <a:schemeClr val="tx1"/>
                </a:solidFill>
              </a:rPr>
              <a:t>  Geschiedenis van dit volk: dreiging Rusland</a:t>
            </a:r>
          </a:p>
          <a:p>
            <a:pPr lvl="0">
              <a:lnSpc>
                <a:spcPct val="150000"/>
              </a:lnSpc>
              <a:buFont typeface="Wingdings" panose="05000000000000000000" pitchFamily="2" charset="2"/>
              <a:buChar char="§"/>
            </a:pPr>
            <a:r>
              <a:rPr lang="nl-BE" sz="2800">
                <a:solidFill>
                  <a:schemeClr val="tx1"/>
                </a:solidFill>
              </a:rPr>
              <a:t> Vorm van chronische stress</a:t>
            </a:r>
          </a:p>
          <a:p>
            <a:pPr lvl="0">
              <a:lnSpc>
                <a:spcPct val="150000"/>
              </a:lnSpc>
              <a:buFont typeface="Wingdings" panose="05000000000000000000" pitchFamily="2" charset="2"/>
              <a:buChar char="§"/>
            </a:pPr>
            <a:r>
              <a:rPr lang="nl-BE" sz="2800">
                <a:solidFill>
                  <a:schemeClr val="tx1"/>
                </a:solidFill>
              </a:rPr>
              <a:t> Verschillende bevolkingsgroepen</a:t>
            </a:r>
          </a:p>
          <a:p>
            <a:pPr lvl="0">
              <a:lnSpc>
                <a:spcPct val="150000"/>
              </a:lnSpc>
              <a:buFont typeface="Wingdings" panose="05000000000000000000" pitchFamily="2" charset="2"/>
              <a:buChar char="§"/>
            </a:pPr>
            <a:endParaRPr lang="nl-BE" sz="2800">
              <a:solidFill>
                <a:schemeClr val="tx1"/>
              </a:solidFill>
            </a:endParaRPr>
          </a:p>
          <a:p>
            <a:pPr lvl="0">
              <a:lnSpc>
                <a:spcPct val="150000"/>
              </a:lnSpc>
              <a:buFont typeface="Wingdings" panose="05000000000000000000" pitchFamily="2" charset="2"/>
              <a:buChar char="§"/>
            </a:pPr>
            <a:endParaRPr lang="nl-BE" sz="2800">
              <a:solidFill>
                <a:schemeClr val="tx1"/>
              </a:solidFill>
            </a:endParaRPr>
          </a:p>
        </p:txBody>
      </p:sp>
      <p:pic>
        <p:nvPicPr>
          <p:cNvPr id="5" name="Afbeelding 4">
            <a:extLst>
              <a:ext uri="{FF2B5EF4-FFF2-40B4-BE49-F238E27FC236}">
                <a16:creationId xmlns:a16="http://schemas.microsoft.com/office/drawing/2014/main" id="{C2B42E57-D9C5-4167-8312-AB0E123237C8}"/>
              </a:ext>
            </a:extLst>
          </p:cNvPr>
          <p:cNvPicPr>
            <a:picLocks noChangeAspect="1"/>
          </p:cNvPicPr>
          <p:nvPr/>
        </p:nvPicPr>
        <p:blipFill>
          <a:blip r:embed="rId3"/>
          <a:stretch>
            <a:fillRect/>
          </a:stretch>
        </p:blipFill>
        <p:spPr>
          <a:xfrm>
            <a:off x="791852" y="314768"/>
            <a:ext cx="2533846" cy="1697677"/>
          </a:xfrm>
          <a:prstGeom prst="rect">
            <a:avLst/>
          </a:prstGeom>
        </p:spPr>
      </p:pic>
    </p:spTree>
    <p:extLst>
      <p:ext uri="{BB962C8B-B14F-4D97-AF65-F5344CB8AC3E}">
        <p14:creationId xmlns:p14="http://schemas.microsoft.com/office/powerpoint/2010/main" val="4195960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89962" y="2941983"/>
            <a:ext cx="10965802" cy="1099929"/>
          </a:xfrm>
        </p:spPr>
        <p:txBody>
          <a:bodyPr>
            <a:noAutofit/>
          </a:bodyPr>
          <a:lstStyle/>
          <a:p>
            <a:r>
              <a:rPr lang="nl-BE" sz="4000" b="1">
                <a:solidFill>
                  <a:schemeClr val="tx1"/>
                </a:solidFill>
              </a:rPr>
              <a:t>Hoe gaan onze hersenen om met stress?</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94" y="2941983"/>
            <a:ext cx="546967" cy="149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672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Tijdelijke aanduiding voor inhoud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3120464" y="751496"/>
            <a:ext cx="5226050" cy="5108575"/>
          </a:xfrm>
        </p:spPr>
      </p:pic>
      <p:sp>
        <p:nvSpPr>
          <p:cNvPr id="5" name="Tekstvak 4"/>
          <p:cNvSpPr txBox="1"/>
          <p:nvPr/>
        </p:nvSpPr>
        <p:spPr>
          <a:xfrm>
            <a:off x="4098042" y="5932102"/>
            <a:ext cx="4248472" cy="646331"/>
          </a:xfrm>
          <a:prstGeom prst="rect">
            <a:avLst/>
          </a:prstGeom>
          <a:noFill/>
        </p:spPr>
        <p:txBody>
          <a:bodyPr wrap="square" rtlCol="0">
            <a:spAutoFit/>
          </a:bodyPr>
          <a:lstStyle/>
          <a:p>
            <a:r>
              <a:rPr lang="nl-BE"/>
              <a:t>Uit: hersenen en emoties in beeld</a:t>
            </a:r>
          </a:p>
          <a:p>
            <a:r>
              <a:rPr lang="nl-BE"/>
              <a:t>Brands-Zandvliet</a:t>
            </a:r>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0438" y="5267733"/>
            <a:ext cx="4699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193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hthoek 3"/>
          <p:cNvSpPr/>
          <p:nvPr/>
        </p:nvSpPr>
        <p:spPr>
          <a:xfrm>
            <a:off x="3376072" y="2916851"/>
            <a:ext cx="6591985" cy="2519536"/>
          </a:xfrm>
          <a:prstGeom prst="rect">
            <a:avLst/>
          </a:prstGeom>
          <a:solidFill>
            <a:schemeClr val="accent3">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highlight>
                <a:srgbClr val="0000FF"/>
              </a:highlight>
            </a:endParaRPr>
          </a:p>
        </p:txBody>
      </p:sp>
      <p:sp>
        <p:nvSpPr>
          <p:cNvPr id="5" name="Tekstvak 4"/>
          <p:cNvSpPr txBox="1"/>
          <p:nvPr/>
        </p:nvSpPr>
        <p:spPr>
          <a:xfrm>
            <a:off x="3521576" y="675974"/>
            <a:ext cx="3061633" cy="461665"/>
          </a:xfrm>
          <a:prstGeom prst="rect">
            <a:avLst/>
          </a:prstGeom>
          <a:noFill/>
        </p:spPr>
        <p:txBody>
          <a:bodyPr wrap="square" rtlCol="0">
            <a:spAutoFit/>
          </a:bodyPr>
          <a:lstStyle/>
          <a:p>
            <a:r>
              <a:rPr lang="nl-BE" sz="2400" b="1"/>
              <a:t>Zoogdierenbrein</a:t>
            </a:r>
          </a:p>
        </p:txBody>
      </p:sp>
      <p:sp>
        <p:nvSpPr>
          <p:cNvPr id="6" name="Tekstvak 5"/>
          <p:cNvSpPr txBox="1"/>
          <p:nvPr/>
        </p:nvSpPr>
        <p:spPr>
          <a:xfrm>
            <a:off x="3363761" y="2916851"/>
            <a:ext cx="2418938" cy="461665"/>
          </a:xfrm>
          <a:prstGeom prst="rect">
            <a:avLst/>
          </a:prstGeom>
          <a:noFill/>
        </p:spPr>
        <p:txBody>
          <a:bodyPr wrap="square" rtlCol="0">
            <a:spAutoFit/>
          </a:bodyPr>
          <a:lstStyle/>
          <a:p>
            <a:r>
              <a:rPr lang="nl-BE" sz="2400" b="1"/>
              <a:t>Mensenbrein</a:t>
            </a:r>
          </a:p>
        </p:txBody>
      </p:sp>
      <p:sp>
        <p:nvSpPr>
          <p:cNvPr id="7" name="Tekstvak 6"/>
          <p:cNvSpPr txBox="1"/>
          <p:nvPr/>
        </p:nvSpPr>
        <p:spPr>
          <a:xfrm>
            <a:off x="3466414" y="5639994"/>
            <a:ext cx="3061632" cy="461665"/>
          </a:xfrm>
          <a:prstGeom prst="rect">
            <a:avLst/>
          </a:prstGeom>
          <a:noFill/>
        </p:spPr>
        <p:txBody>
          <a:bodyPr wrap="square" rtlCol="0">
            <a:spAutoFit/>
          </a:bodyPr>
          <a:lstStyle/>
          <a:p>
            <a:r>
              <a:rPr lang="nl-BE" sz="2400" b="1"/>
              <a:t>Reptielenbrein</a:t>
            </a:r>
          </a:p>
        </p:txBody>
      </p:sp>
      <p:sp>
        <p:nvSpPr>
          <p:cNvPr id="8" name="Tekstvak 7"/>
          <p:cNvSpPr txBox="1"/>
          <p:nvPr/>
        </p:nvSpPr>
        <p:spPr>
          <a:xfrm>
            <a:off x="3637933" y="3411815"/>
            <a:ext cx="1414460" cy="400110"/>
          </a:xfrm>
          <a:prstGeom prst="rect">
            <a:avLst/>
          </a:prstGeom>
          <a:noFill/>
        </p:spPr>
        <p:txBody>
          <a:bodyPr wrap="square" rtlCol="0">
            <a:spAutoFit/>
          </a:bodyPr>
          <a:lstStyle/>
          <a:p>
            <a:r>
              <a:rPr lang="nl-BE" sz="2000"/>
              <a:t>Denken</a:t>
            </a:r>
          </a:p>
        </p:txBody>
      </p:sp>
      <p:sp>
        <p:nvSpPr>
          <p:cNvPr id="9" name="Vrije vorm 8"/>
          <p:cNvSpPr/>
          <p:nvPr/>
        </p:nvSpPr>
        <p:spPr>
          <a:xfrm>
            <a:off x="5052393" y="3041666"/>
            <a:ext cx="4572000" cy="1754947"/>
          </a:xfrm>
          <a:custGeom>
            <a:avLst/>
            <a:gdLst>
              <a:gd name="connsiteX0" fmla="*/ 0 w 4572000"/>
              <a:gd name="connsiteY0" fmla="*/ 1754947 h 1754947"/>
              <a:gd name="connsiteX1" fmla="*/ 604434 w 4572000"/>
              <a:gd name="connsiteY1" fmla="*/ 344601 h 1754947"/>
              <a:gd name="connsiteX2" fmla="*/ 1425844 w 4572000"/>
              <a:gd name="connsiteY2" fmla="*/ 1661957 h 1754947"/>
              <a:gd name="connsiteX3" fmla="*/ 1875295 w 4572000"/>
              <a:gd name="connsiteY3" fmla="*/ 871543 h 1754947"/>
              <a:gd name="connsiteX4" fmla="*/ 2293749 w 4572000"/>
              <a:gd name="connsiteY4" fmla="*/ 1599964 h 1754947"/>
              <a:gd name="connsiteX5" fmla="*/ 2464230 w 4572000"/>
              <a:gd name="connsiteY5" fmla="*/ 1243503 h 1754947"/>
              <a:gd name="connsiteX6" fmla="*/ 2805193 w 4572000"/>
              <a:gd name="connsiteY6" fmla="*/ 1212506 h 1754947"/>
              <a:gd name="connsiteX7" fmla="*/ 3037667 w 4572000"/>
              <a:gd name="connsiteY7" fmla="*/ 856045 h 1754947"/>
              <a:gd name="connsiteX8" fmla="*/ 3363132 w 4572000"/>
              <a:gd name="connsiteY8" fmla="*/ 825048 h 1754947"/>
              <a:gd name="connsiteX9" fmla="*/ 3626603 w 4572000"/>
              <a:gd name="connsiteY9" fmla="*/ 437591 h 1754947"/>
              <a:gd name="connsiteX10" fmla="*/ 3998562 w 4572000"/>
              <a:gd name="connsiteY10" fmla="*/ 453089 h 1754947"/>
              <a:gd name="connsiteX11" fmla="*/ 4262034 w 4572000"/>
              <a:gd name="connsiteY11" fmla="*/ 65631 h 1754947"/>
              <a:gd name="connsiteX12" fmla="*/ 4572000 w 4572000"/>
              <a:gd name="connsiteY12" fmla="*/ 3638 h 175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0" h="1754947">
                <a:moveTo>
                  <a:pt x="0" y="1754947"/>
                </a:moveTo>
                <a:cubicBezTo>
                  <a:pt x="183396" y="1057523"/>
                  <a:pt x="366793" y="360099"/>
                  <a:pt x="604434" y="344601"/>
                </a:cubicBezTo>
                <a:cubicBezTo>
                  <a:pt x="842075" y="329103"/>
                  <a:pt x="1214034" y="1574133"/>
                  <a:pt x="1425844" y="1661957"/>
                </a:cubicBezTo>
                <a:cubicBezTo>
                  <a:pt x="1637654" y="1749781"/>
                  <a:pt x="1730644" y="881875"/>
                  <a:pt x="1875295" y="871543"/>
                </a:cubicBezTo>
                <a:cubicBezTo>
                  <a:pt x="2019946" y="861211"/>
                  <a:pt x="2195593" y="1537971"/>
                  <a:pt x="2293749" y="1599964"/>
                </a:cubicBezTo>
                <a:cubicBezTo>
                  <a:pt x="2391905" y="1661957"/>
                  <a:pt x="2378989" y="1308079"/>
                  <a:pt x="2464230" y="1243503"/>
                </a:cubicBezTo>
                <a:cubicBezTo>
                  <a:pt x="2549471" y="1178927"/>
                  <a:pt x="2709620" y="1277082"/>
                  <a:pt x="2805193" y="1212506"/>
                </a:cubicBezTo>
                <a:cubicBezTo>
                  <a:pt x="2900766" y="1147930"/>
                  <a:pt x="2944677" y="920621"/>
                  <a:pt x="3037667" y="856045"/>
                </a:cubicBezTo>
                <a:cubicBezTo>
                  <a:pt x="3130657" y="791469"/>
                  <a:pt x="3264976" y="894790"/>
                  <a:pt x="3363132" y="825048"/>
                </a:cubicBezTo>
                <a:cubicBezTo>
                  <a:pt x="3461288" y="755306"/>
                  <a:pt x="3520698" y="499584"/>
                  <a:pt x="3626603" y="437591"/>
                </a:cubicBezTo>
                <a:cubicBezTo>
                  <a:pt x="3732508" y="375598"/>
                  <a:pt x="3892657" y="515082"/>
                  <a:pt x="3998562" y="453089"/>
                </a:cubicBezTo>
                <a:cubicBezTo>
                  <a:pt x="4104467" y="391096"/>
                  <a:pt x="4166461" y="140539"/>
                  <a:pt x="4262034" y="65631"/>
                </a:cubicBezTo>
                <a:cubicBezTo>
                  <a:pt x="4357607" y="-9278"/>
                  <a:pt x="4464803" y="-2820"/>
                  <a:pt x="4572000" y="363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3622762" y="1552265"/>
            <a:ext cx="2159937" cy="400110"/>
          </a:xfrm>
          <a:prstGeom prst="rect">
            <a:avLst/>
          </a:prstGeom>
          <a:noFill/>
        </p:spPr>
        <p:txBody>
          <a:bodyPr wrap="square" rtlCol="0">
            <a:spAutoFit/>
          </a:bodyPr>
          <a:lstStyle/>
          <a:p>
            <a:r>
              <a:rPr lang="nl-BE" sz="2000"/>
              <a:t>Vluchten</a:t>
            </a:r>
          </a:p>
        </p:txBody>
      </p:sp>
      <p:sp>
        <p:nvSpPr>
          <p:cNvPr id="11" name="Tekstvak 10"/>
          <p:cNvSpPr txBox="1"/>
          <p:nvPr/>
        </p:nvSpPr>
        <p:spPr>
          <a:xfrm>
            <a:off x="3622762" y="1137639"/>
            <a:ext cx="2031473" cy="400110"/>
          </a:xfrm>
          <a:prstGeom prst="rect">
            <a:avLst/>
          </a:prstGeom>
          <a:noFill/>
        </p:spPr>
        <p:txBody>
          <a:bodyPr wrap="square" rtlCol="0">
            <a:spAutoFit/>
          </a:bodyPr>
          <a:lstStyle/>
          <a:p>
            <a:r>
              <a:rPr lang="nl-BE" sz="2000"/>
              <a:t>Vechten</a:t>
            </a:r>
          </a:p>
        </p:txBody>
      </p:sp>
      <p:sp>
        <p:nvSpPr>
          <p:cNvPr id="14" name="Tekstvak 13"/>
          <p:cNvSpPr txBox="1"/>
          <p:nvPr/>
        </p:nvSpPr>
        <p:spPr>
          <a:xfrm>
            <a:off x="3637933" y="1972578"/>
            <a:ext cx="1607879" cy="400110"/>
          </a:xfrm>
          <a:prstGeom prst="rect">
            <a:avLst/>
          </a:prstGeom>
          <a:noFill/>
        </p:spPr>
        <p:txBody>
          <a:bodyPr wrap="square" rtlCol="0">
            <a:spAutoFit/>
          </a:bodyPr>
          <a:lstStyle/>
          <a:p>
            <a:r>
              <a:rPr lang="nl-BE" sz="2000"/>
              <a:t>Bevriezen</a:t>
            </a:r>
          </a:p>
        </p:txBody>
      </p:sp>
      <p:sp>
        <p:nvSpPr>
          <p:cNvPr id="18" name="Tekstvak 17"/>
          <p:cNvSpPr txBox="1"/>
          <p:nvPr/>
        </p:nvSpPr>
        <p:spPr>
          <a:xfrm>
            <a:off x="3948336" y="6086270"/>
            <a:ext cx="3196560" cy="400110"/>
          </a:xfrm>
          <a:prstGeom prst="rect">
            <a:avLst/>
          </a:prstGeom>
          <a:noFill/>
        </p:spPr>
        <p:txBody>
          <a:bodyPr wrap="square" rtlCol="0">
            <a:spAutoFit/>
          </a:bodyPr>
          <a:lstStyle/>
          <a:p>
            <a:r>
              <a:rPr lang="nl-BE" sz="2000"/>
              <a:t>(Passief) bevriezen</a:t>
            </a:r>
          </a:p>
        </p:txBody>
      </p:sp>
      <p:cxnSp>
        <p:nvCxnSpPr>
          <p:cNvPr id="3" name="Rechte verbindingslijn 2"/>
          <p:cNvCxnSpPr/>
          <p:nvPr/>
        </p:nvCxnSpPr>
        <p:spPr>
          <a:xfrm>
            <a:off x="3466414" y="4865145"/>
            <a:ext cx="6591985"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5" name="Rechte verbindingslijn met pijl 14"/>
          <p:cNvCxnSpPr/>
          <p:nvPr/>
        </p:nvCxnSpPr>
        <p:spPr>
          <a:xfrm flipV="1">
            <a:off x="5690632" y="4179124"/>
            <a:ext cx="0" cy="6367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Rechte verbindingslijn met pijl 18"/>
          <p:cNvCxnSpPr/>
          <p:nvPr/>
        </p:nvCxnSpPr>
        <p:spPr>
          <a:xfrm flipV="1">
            <a:off x="6923524" y="4159869"/>
            <a:ext cx="0" cy="6367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Rechte verbindingslijn met pijl 19"/>
          <p:cNvCxnSpPr/>
          <p:nvPr/>
        </p:nvCxnSpPr>
        <p:spPr>
          <a:xfrm flipV="1">
            <a:off x="8544272" y="4205987"/>
            <a:ext cx="0" cy="6367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5-puntige ster 12"/>
          <p:cNvSpPr/>
          <p:nvPr/>
        </p:nvSpPr>
        <p:spPr>
          <a:xfrm>
            <a:off x="9620344" y="4674764"/>
            <a:ext cx="304221" cy="282208"/>
          </a:xfrm>
          <a:prstGeom prst="star5">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1" name="Rechte verbindingslijn met pijl 20"/>
          <p:cNvCxnSpPr>
            <a:cxnSpLocks/>
          </p:cNvCxnSpPr>
          <p:nvPr/>
        </p:nvCxnSpPr>
        <p:spPr>
          <a:xfrm flipV="1">
            <a:off x="9784218" y="2486526"/>
            <a:ext cx="0" cy="22565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9968057" y="4183519"/>
            <a:ext cx="1152785" cy="369332"/>
          </a:xfrm>
          <a:prstGeom prst="rect">
            <a:avLst/>
          </a:prstGeom>
          <a:noFill/>
        </p:spPr>
        <p:txBody>
          <a:bodyPr wrap="square" rtlCol="0">
            <a:spAutoFit/>
          </a:bodyPr>
          <a:lstStyle/>
          <a:p>
            <a:r>
              <a:rPr lang="nl-BE"/>
              <a:t>Trigger</a:t>
            </a: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76" y="5377886"/>
            <a:ext cx="4699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33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kstvak 5"/>
          <p:cNvSpPr txBox="1"/>
          <p:nvPr/>
        </p:nvSpPr>
        <p:spPr>
          <a:xfrm>
            <a:off x="410194" y="2363299"/>
            <a:ext cx="11300814" cy="3858492"/>
          </a:xfrm>
          <a:prstGeom prst="rect">
            <a:avLst/>
          </a:prstGeom>
          <a:noFill/>
        </p:spPr>
        <p:txBody>
          <a:bodyPr wrap="square" rtlCol="0">
            <a:spAutoFit/>
          </a:bodyPr>
          <a:lstStyle/>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Kinderen reageren alert op omgeving (ervaren omgeving als bedreigend)</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Doen er alles aan om dreiging te vermijden</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Klas uitlopen, op speelplaats in een hoekje, lopen weg als je ze wilt aanspreken, weigeren je aan te kijken, voeren opdrachten niet uit</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Doen soms niet mee aan activiteit om te vermijden dat ze worden buitengesloten of verliezen, opdracht weigeren uit te voeren</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Soms opstandig gedrag om uit de klas gestuurd te worden en zo trigger te vermijden</a:t>
            </a:r>
          </a:p>
          <a:p>
            <a:pPr lvl="1">
              <a:buClr>
                <a:schemeClr val="accent2"/>
              </a:buClr>
            </a:pPr>
            <a:endParaRPr lang="nl-BE" sz="2400"/>
          </a:p>
        </p:txBody>
      </p:sp>
      <p:sp>
        <p:nvSpPr>
          <p:cNvPr id="2" name="Titel 1"/>
          <p:cNvSpPr>
            <a:spLocks noGrp="1"/>
          </p:cNvSpPr>
          <p:nvPr>
            <p:ph type="title"/>
          </p:nvPr>
        </p:nvSpPr>
        <p:spPr>
          <a:xfrm>
            <a:off x="463826" y="631943"/>
            <a:ext cx="8176591" cy="1028699"/>
          </a:xfrm>
        </p:spPr>
        <p:txBody>
          <a:bodyPr>
            <a:normAutofit/>
          </a:bodyPr>
          <a:lstStyle/>
          <a:p>
            <a:pPr marL="457200" lvl="1">
              <a:buClr>
                <a:schemeClr val="accent2"/>
              </a:buClr>
            </a:pPr>
            <a:r>
              <a:rPr lang="nl-BE" sz="4000" b="1" kern="1200" cap="all">
                <a:solidFill>
                  <a:schemeClr val="tx1"/>
                </a:solidFill>
                <a:latin typeface="+mj-lt"/>
                <a:ea typeface="+mj-ea"/>
                <a:cs typeface="+mj-cs"/>
              </a:rPr>
              <a:t>Vluchten</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3212" y="457199"/>
            <a:ext cx="7828788" cy="1368617"/>
          </a:xfrm>
          <a:prstGeom prst="rect">
            <a:avLst/>
          </a:prstGeom>
        </p:spPr>
      </p:pic>
    </p:spTree>
    <p:extLst>
      <p:ext uri="{BB962C8B-B14F-4D97-AF65-F5344CB8AC3E}">
        <p14:creationId xmlns:p14="http://schemas.microsoft.com/office/powerpoint/2010/main" val="3911401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kstvak 5"/>
          <p:cNvSpPr txBox="1"/>
          <p:nvPr/>
        </p:nvSpPr>
        <p:spPr>
          <a:xfrm>
            <a:off x="342461" y="2322033"/>
            <a:ext cx="11124114" cy="3191643"/>
          </a:xfrm>
          <a:prstGeom prst="rect">
            <a:avLst/>
          </a:prstGeom>
          <a:noFill/>
        </p:spPr>
        <p:txBody>
          <a:bodyPr wrap="square" rtlCol="0">
            <a:spAutoFit/>
          </a:bodyPr>
          <a:lstStyle/>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Bewegingen worden onrustiger</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Blik verandert (pupillen groter)</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Spannen spieren aan, ballen vuisten, harder praten, rood worden, zweet op voorhoofd</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Opeens heel boos worden</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Gaan schreeuwen, schoppen, slaan, gooien</a:t>
            </a:r>
          </a:p>
          <a:p>
            <a:pPr lvl="1">
              <a:buClr>
                <a:schemeClr val="accent2"/>
              </a:buClr>
            </a:pPr>
            <a:endParaRPr lang="nl-BE" sz="240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el 1"/>
          <p:cNvSpPr txBox="1">
            <a:spLocks/>
          </p:cNvSpPr>
          <p:nvPr/>
        </p:nvSpPr>
        <p:spPr>
          <a:xfrm>
            <a:off x="342461" y="457201"/>
            <a:ext cx="7105261" cy="1053547"/>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lvl="1">
              <a:buClr>
                <a:schemeClr val="accent2"/>
              </a:buClr>
            </a:pPr>
            <a:r>
              <a:rPr lang="nl-BE" sz="4000" b="1" kern="1200" cap="all">
                <a:solidFill>
                  <a:schemeClr val="tx1"/>
                </a:solidFill>
                <a:latin typeface="+mj-lt"/>
                <a:ea typeface="+mj-ea"/>
                <a:cs typeface="+mj-cs"/>
              </a:rPr>
              <a:t>Vechten</a:t>
            </a:r>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3535" y="3961578"/>
            <a:ext cx="3933825" cy="2619375"/>
          </a:xfrm>
          <a:prstGeom prst="rect">
            <a:avLst/>
          </a:prstGeom>
        </p:spPr>
      </p:pic>
    </p:spTree>
    <p:extLst>
      <p:ext uri="{BB962C8B-B14F-4D97-AF65-F5344CB8AC3E}">
        <p14:creationId xmlns:p14="http://schemas.microsoft.com/office/powerpoint/2010/main" val="1146025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kstvak 5"/>
          <p:cNvSpPr txBox="1"/>
          <p:nvPr/>
        </p:nvSpPr>
        <p:spPr>
          <a:xfrm>
            <a:off x="342462" y="1884086"/>
            <a:ext cx="9930004" cy="2654060"/>
          </a:xfrm>
          <a:prstGeom prst="rect">
            <a:avLst/>
          </a:prstGeom>
          <a:noFill/>
        </p:spPr>
        <p:txBody>
          <a:bodyPr wrap="square" rtlCol="0">
            <a:spAutoFit/>
          </a:bodyPr>
          <a:lstStyle/>
          <a:p>
            <a:pPr marL="1257300" lvl="2" indent="-342900">
              <a:buClr>
                <a:schemeClr val="accent2"/>
              </a:buClr>
              <a:buFontTx/>
              <a:buChar char="-"/>
            </a:pPr>
            <a:endParaRPr lang="nl-BE" sz="2400"/>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Bewegingsloos blijven zitten, verstijven</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Lichaam is klaar om te vechten of te vluchten </a:t>
            </a:r>
            <a:r>
              <a:rPr lang="nl-BE" sz="2800">
                <a:sym typeface="Wingdings" panose="05000000000000000000" pitchFamily="2" charset="2"/>
              </a:rPr>
              <a:t></a:t>
            </a:r>
            <a:r>
              <a:rPr lang="nl-BE" sz="2800"/>
              <a:t> zintuigen hierop gericht</a:t>
            </a:r>
          </a:p>
          <a:p>
            <a:pPr marL="457200" lvl="2" indent="-457200" defTabSz="457200">
              <a:lnSpc>
                <a:spcPts val="2600"/>
              </a:lnSpc>
              <a:spcBef>
                <a:spcPct val="20000"/>
              </a:spcBef>
              <a:spcAft>
                <a:spcPts val="600"/>
              </a:spcAft>
              <a:buSzPct val="92000"/>
              <a:buFont typeface="Wingdings" panose="05000000000000000000" pitchFamily="2" charset="2"/>
              <a:buChar char="§"/>
              <a:defRPr/>
            </a:pPr>
            <a:r>
              <a:rPr lang="nl-BE" sz="2800"/>
              <a:t>Evenveel stress (hoewel dit niet zo lijkt)</a:t>
            </a:r>
          </a:p>
          <a:p>
            <a:pPr lvl="2">
              <a:buClr>
                <a:schemeClr val="accent2"/>
              </a:buClr>
            </a:pPr>
            <a:endParaRPr lang="nl-BE" sz="240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el 4"/>
          <p:cNvSpPr>
            <a:spLocks noGrp="1"/>
          </p:cNvSpPr>
          <p:nvPr>
            <p:ph type="title"/>
          </p:nvPr>
        </p:nvSpPr>
        <p:spPr>
          <a:xfrm>
            <a:off x="675862" y="500635"/>
            <a:ext cx="7225820" cy="1220460"/>
          </a:xfrm>
        </p:spPr>
        <p:txBody>
          <a:bodyPr/>
          <a:lstStyle/>
          <a:p>
            <a:r>
              <a:rPr lang="nl-BE"/>
              <a:t> </a:t>
            </a:r>
            <a:r>
              <a:rPr lang="nl-BE" sz="4000" b="1">
                <a:solidFill>
                  <a:schemeClr val="tx1"/>
                </a:solidFill>
              </a:rPr>
              <a:t>Bevriezen</a:t>
            </a: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8872" y="3499866"/>
            <a:ext cx="3810000" cy="2857500"/>
          </a:xfrm>
          <a:prstGeom prst="rect">
            <a:avLst/>
          </a:prstGeom>
        </p:spPr>
      </p:pic>
    </p:spTree>
    <p:extLst>
      <p:ext uri="{BB962C8B-B14F-4D97-AF65-F5344CB8AC3E}">
        <p14:creationId xmlns:p14="http://schemas.microsoft.com/office/powerpoint/2010/main" val="219060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a:xfrm>
            <a:off x="1443168" y="3724365"/>
            <a:ext cx="9884746" cy="1940608"/>
          </a:xfrm>
        </p:spPr>
        <p:txBody>
          <a:bodyPr>
            <a:normAutofit/>
          </a:bodyPr>
          <a:lstStyle/>
          <a:p>
            <a:pPr algn="ctr"/>
            <a:r>
              <a:rPr lang="nl-BE" sz="4000" b="1">
                <a:solidFill>
                  <a:schemeClr val="tx1"/>
                </a:solidFill>
              </a:rPr>
              <a:t>Traumasensitief omgaan met leerlingen met een vluchtverhaal</a:t>
            </a:r>
          </a:p>
        </p:txBody>
      </p:sp>
      <p:sp>
        <p:nvSpPr>
          <p:cNvPr id="5" name="Ondertitel 4"/>
          <p:cNvSpPr>
            <a:spLocks noGrp="1"/>
          </p:cNvSpPr>
          <p:nvPr>
            <p:ph type="subTitle" idx="1"/>
          </p:nvPr>
        </p:nvSpPr>
        <p:spPr>
          <a:xfrm>
            <a:off x="657563" y="1817370"/>
            <a:ext cx="10909596" cy="1085850"/>
          </a:xfrm>
        </p:spPr>
        <p:txBody>
          <a:bodyPr>
            <a:normAutofit/>
          </a:bodyPr>
          <a:lstStyle/>
          <a:p>
            <a:pPr lvl="1"/>
            <a:r>
              <a:rPr lang="nl-BE" sz="2900" err="1">
                <a:solidFill>
                  <a:schemeClr val="tx1"/>
                </a:solidFill>
                <a:latin typeface="Arial" panose="020B0604020202020204" pitchFamily="34" charset="0"/>
                <a:cs typeface="Arial" panose="020B0604020202020204" pitchFamily="34" charset="0"/>
              </a:rPr>
              <a:t>Power-point</a:t>
            </a:r>
            <a:r>
              <a:rPr lang="nl-BE" sz="2900">
                <a:solidFill>
                  <a:schemeClr val="tx1"/>
                </a:solidFill>
                <a:latin typeface="Arial" panose="020B0604020202020204" pitchFamily="34" charset="0"/>
                <a:cs typeface="Arial" panose="020B0604020202020204" pitchFamily="34" charset="0"/>
              </a:rPr>
              <a:t> uitgewerkt door Team Ondersteuning Trauma</a:t>
            </a:r>
          </a:p>
          <a:p>
            <a:pPr lvl="1"/>
            <a:r>
              <a:rPr lang="nl-BE" sz="2900">
                <a:solidFill>
                  <a:schemeClr val="tx1"/>
                </a:solidFill>
                <a:latin typeface="Arial" panose="020B0604020202020204" pitchFamily="34" charset="0"/>
                <a:cs typeface="Arial" panose="020B0604020202020204" pitchFamily="34" charset="0"/>
              </a:rPr>
              <a:t>Vlaams-Brabant, </a:t>
            </a:r>
            <a:r>
              <a:rPr lang="nl-BE" sz="2900" err="1">
                <a:solidFill>
                  <a:schemeClr val="tx1"/>
                </a:solidFill>
                <a:latin typeface="Arial" panose="020B0604020202020204" pitchFamily="34" charset="0"/>
                <a:cs typeface="Arial" panose="020B0604020202020204" pitchFamily="34" charset="0"/>
              </a:rPr>
              <a:t>Katia</a:t>
            </a:r>
            <a:r>
              <a:rPr lang="nl-BE" sz="2900">
                <a:solidFill>
                  <a:schemeClr val="tx1"/>
                </a:solidFill>
                <a:latin typeface="Arial" panose="020B0604020202020204" pitchFamily="34" charset="0"/>
                <a:cs typeface="Arial" panose="020B0604020202020204" pitchFamily="34" charset="0"/>
              </a:rPr>
              <a:t> Michaux – Els Goethals (2017-2020)</a:t>
            </a:r>
          </a:p>
          <a:p>
            <a:pPr algn="ctr"/>
            <a:endParaRPr lang="nl-BE"/>
          </a:p>
        </p:txBody>
      </p:sp>
      <p:pic>
        <p:nvPicPr>
          <p:cNvPr id="8" name="Afbeelding 7" descr="C:\Users\CLBMED~1\AppData\Local\Temp\kleurenspectrum-CLB-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563" y="4209383"/>
            <a:ext cx="776605" cy="1663097"/>
          </a:xfrm>
          <a:prstGeom prst="rect">
            <a:avLst/>
          </a:prstGeom>
          <a:noFill/>
          <a:ln>
            <a:noFill/>
          </a:ln>
        </p:spPr>
      </p:pic>
      <p:grpSp>
        <p:nvGrpSpPr>
          <p:cNvPr id="10" name="Groep 9"/>
          <p:cNvGrpSpPr>
            <a:grpSpLocks/>
          </p:cNvGrpSpPr>
          <p:nvPr/>
        </p:nvGrpSpPr>
        <p:grpSpPr bwMode="auto">
          <a:xfrm>
            <a:off x="3680749" y="812753"/>
            <a:ext cx="5103187" cy="890015"/>
            <a:chOff x="2379" y="1387"/>
            <a:chExt cx="8221" cy="1402"/>
          </a:xfrm>
        </p:grpSpPr>
        <p:pic>
          <p:nvPicPr>
            <p:cNvPr id="13" name="Afbeelding 12" descr="cid:265421312@05102009-188d"/>
            <p:cNvPicPr>
              <a:picLocks noChangeAspect="1"/>
            </p:cNvPicPr>
            <p:nvPr/>
          </p:nvPicPr>
          <p:blipFill>
            <a:blip r:embed="rId4" r:link="rId5" cstate="print">
              <a:extLst>
                <a:ext uri="{28A0092B-C50C-407E-A947-70E740481C1C}">
                  <a14:useLocalDpi xmlns:a14="http://schemas.microsoft.com/office/drawing/2010/main" val="0"/>
                </a:ext>
              </a:extLst>
            </a:blip>
            <a:srcRect l="39096" t="28162" r="29819" b="16472"/>
            <a:stretch>
              <a:fillRect/>
            </a:stretch>
          </p:blipFill>
          <p:spPr bwMode="auto">
            <a:xfrm>
              <a:off x="2379" y="1870"/>
              <a:ext cx="881" cy="645"/>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13" descr="N_CLB_colo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390" y="2102"/>
              <a:ext cx="1481" cy="382"/>
            </a:xfrm>
            <a:prstGeom prst="rect">
              <a:avLst/>
            </a:prstGeom>
            <a:noFill/>
            <a:extLst>
              <a:ext uri="{909E8E84-426E-40DD-AFC4-6F175D3DCCD1}">
                <a14:hiddenFill xmlns:a14="http://schemas.microsoft.com/office/drawing/2010/main">
                  <a:solidFill>
                    <a:srgbClr val="FFFFFF"/>
                  </a:solidFill>
                </a14:hiddenFill>
              </a:ext>
            </a:extLst>
          </p:spPr>
        </p:pic>
        <p:sp>
          <p:nvSpPr>
            <p:cNvPr id="15" name="Tekstvak 14"/>
            <p:cNvSpPr txBox="1">
              <a:spLocks noChangeArrowheads="1"/>
            </p:cNvSpPr>
            <p:nvPr/>
          </p:nvSpPr>
          <p:spPr bwMode="auto">
            <a:xfrm>
              <a:off x="4919" y="1387"/>
              <a:ext cx="3808" cy="140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nl-BE" sz="1100" b="1">
                  <a:latin typeface="Arial"/>
                  <a:ea typeface="Calibri"/>
                  <a:cs typeface="Times New Roman"/>
                </a:rPr>
                <a:t>BBRIO</a:t>
              </a:r>
              <a:endParaRPr lang="nl-NL" sz="1100">
                <a:latin typeface="Calibri"/>
                <a:ea typeface="Calibri"/>
                <a:cs typeface="Times New Roman"/>
              </a:endParaRPr>
            </a:p>
            <a:p>
              <a:pPr>
                <a:lnSpc>
                  <a:spcPct val="107000"/>
                </a:lnSpc>
                <a:spcAft>
                  <a:spcPts val="800"/>
                </a:spcAft>
              </a:pPr>
              <a:r>
                <a:rPr lang="nl-BE" sz="900" b="1" err="1">
                  <a:latin typeface="Arial"/>
                  <a:ea typeface="Calibri"/>
                  <a:cs typeface="Times New Roman"/>
                </a:rPr>
                <a:t>Internettenoverleg</a:t>
              </a:r>
              <a:r>
                <a:rPr lang="nl-BE" sz="900" b="1">
                  <a:latin typeface="Arial"/>
                  <a:ea typeface="Calibri"/>
                  <a:cs typeface="Times New Roman"/>
                </a:rPr>
                <a:t> Centra voor Leerlingenbegeleiding Vlaams-Brabant </a:t>
              </a:r>
              <a:br>
                <a:rPr lang="nl-BE" sz="900" b="1">
                  <a:latin typeface="Arial"/>
                  <a:ea typeface="Calibri"/>
                  <a:cs typeface="Times New Roman"/>
                </a:rPr>
              </a:br>
              <a:r>
                <a:rPr lang="nl-BE" sz="900" b="1">
                  <a:latin typeface="Arial"/>
                  <a:ea typeface="Calibri"/>
                  <a:cs typeface="Times New Roman"/>
                </a:rPr>
                <a:t>en Brussels Hoofdstedelijk Gewest</a:t>
              </a:r>
              <a:endParaRPr lang="nl-NL" sz="1100">
                <a:latin typeface="Calibri"/>
                <a:ea typeface="Calibri"/>
                <a:cs typeface="Times New Roman"/>
              </a:endParaRPr>
            </a:p>
            <a:p>
              <a:pPr>
                <a:lnSpc>
                  <a:spcPct val="107000"/>
                </a:lnSpc>
                <a:spcAft>
                  <a:spcPts val="800"/>
                </a:spcAft>
              </a:pPr>
              <a:r>
                <a:rPr lang="nl-BE" sz="900" b="1">
                  <a:latin typeface="Arial"/>
                  <a:ea typeface="Calibri"/>
                  <a:cs typeface="Times New Roman"/>
                </a:rPr>
                <a:t> </a:t>
              </a:r>
              <a:endParaRPr lang="nl-NL" sz="1100">
                <a:latin typeface="Calibri"/>
                <a:ea typeface="Calibri"/>
                <a:cs typeface="Times New Roman"/>
              </a:endParaRPr>
            </a:p>
          </p:txBody>
        </p:sp>
        <p:pic>
          <p:nvPicPr>
            <p:cNvPr id="16" name="Afbeelding 15" descr="http://www.ewi-vlaanderen.be/sites/default/files/imce/vlaamse_overheid_logonaakt_highr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06" y="1814"/>
              <a:ext cx="1494" cy="70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6135" y="744016"/>
            <a:ext cx="1084579" cy="1084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Afbeelding 16" descr="cid:image001.png@01D446B4.F3795620"/>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2940339" y="1098088"/>
            <a:ext cx="740410" cy="456565"/>
          </a:xfrm>
          <a:prstGeom prst="rect">
            <a:avLst/>
          </a:prstGeom>
          <a:noFill/>
          <a:ln>
            <a:noFill/>
          </a:ln>
        </p:spPr>
      </p:pic>
    </p:spTree>
    <p:extLst>
      <p:ext uri="{BB962C8B-B14F-4D97-AF65-F5344CB8AC3E}">
        <p14:creationId xmlns:p14="http://schemas.microsoft.com/office/powerpoint/2010/main" val="1436016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kstvak 5"/>
          <p:cNvSpPr txBox="1"/>
          <p:nvPr/>
        </p:nvSpPr>
        <p:spPr>
          <a:xfrm>
            <a:off x="342462" y="2204127"/>
            <a:ext cx="9930004" cy="3920047"/>
          </a:xfrm>
          <a:prstGeom prst="rect">
            <a:avLst/>
          </a:prstGeom>
          <a:noFill/>
        </p:spPr>
        <p:txBody>
          <a:bodyPr wrap="square" rtlCol="0">
            <a:spAutoFit/>
          </a:bodyPr>
          <a:lstStyle/>
          <a:p>
            <a:pPr marL="306000" lvl="2" indent="-306000" defTabSz="457200">
              <a:lnSpc>
                <a:spcPts val="2600"/>
              </a:lnSpc>
              <a:spcBef>
                <a:spcPct val="20000"/>
              </a:spcBef>
              <a:spcAft>
                <a:spcPts val="600"/>
              </a:spcAft>
              <a:buClr>
                <a:schemeClr val="accent2"/>
              </a:buClr>
              <a:buSzPct val="92000"/>
              <a:buFont typeface="Wingdings 2" panose="05020102010507070707" pitchFamily="18" charset="2"/>
              <a:buChar char=""/>
              <a:defRPr/>
            </a:pPr>
            <a:r>
              <a:rPr lang="nl-BE" sz="2800"/>
              <a:t>Aandacht naar binnen</a:t>
            </a:r>
          </a:p>
          <a:p>
            <a:pPr marL="306000" lvl="2" indent="-306000" defTabSz="457200">
              <a:lnSpc>
                <a:spcPts val="2600"/>
              </a:lnSpc>
              <a:spcBef>
                <a:spcPct val="20000"/>
              </a:spcBef>
              <a:spcAft>
                <a:spcPts val="600"/>
              </a:spcAft>
              <a:buClr>
                <a:schemeClr val="accent2"/>
              </a:buClr>
              <a:buSzPct val="92000"/>
              <a:buFont typeface="Wingdings 2" panose="05020102010507070707" pitchFamily="18" charset="2"/>
              <a:buChar char=""/>
              <a:defRPr/>
            </a:pPr>
            <a:r>
              <a:rPr lang="nl-BE" sz="2800"/>
              <a:t>Lichaam bereidt voor op ernstige verwonding</a:t>
            </a:r>
          </a:p>
          <a:p>
            <a:pPr marL="306000" lvl="2" indent="-306000" defTabSz="457200">
              <a:lnSpc>
                <a:spcPts val="2600"/>
              </a:lnSpc>
              <a:spcBef>
                <a:spcPct val="20000"/>
              </a:spcBef>
              <a:spcAft>
                <a:spcPts val="600"/>
              </a:spcAft>
              <a:buClr>
                <a:schemeClr val="accent2"/>
              </a:buClr>
              <a:buSzPct val="92000"/>
              <a:buFont typeface="Wingdings 2" panose="05020102010507070707" pitchFamily="18" charset="2"/>
              <a:buChar char=""/>
              <a:defRPr/>
            </a:pPr>
            <a:r>
              <a:rPr lang="nl-BE" sz="2800"/>
              <a:t>Hartslag verlaagt, bloed van ledematen weggevoerd, ademhaling oppervlakkiger, lichaamstemperatuur daalt</a:t>
            </a:r>
          </a:p>
          <a:p>
            <a:pPr marL="306000" lvl="2" indent="-306000" defTabSz="457200">
              <a:lnSpc>
                <a:spcPts val="2600"/>
              </a:lnSpc>
              <a:spcBef>
                <a:spcPct val="20000"/>
              </a:spcBef>
              <a:spcAft>
                <a:spcPts val="600"/>
              </a:spcAft>
              <a:buClr>
                <a:schemeClr val="accent2"/>
              </a:buClr>
              <a:buSzPct val="92000"/>
              <a:buFont typeface="Wingdings 2" panose="05020102010507070707" pitchFamily="18" charset="2"/>
              <a:buChar char=""/>
              <a:defRPr/>
            </a:pPr>
            <a:r>
              <a:rPr lang="nl-BE" sz="2800"/>
              <a:t>Stoffen die pijn verdooft </a:t>
            </a:r>
            <a:r>
              <a:rPr lang="nl-BE" sz="2800">
                <a:sym typeface="Wingdings" panose="05000000000000000000" pitchFamily="2" charset="2"/>
              </a:rPr>
              <a:t> </a:t>
            </a:r>
            <a:r>
              <a:rPr lang="nl-BE" sz="2800"/>
              <a:t>psychologische afstand (vergroot kans op overleven  </a:t>
            </a:r>
          </a:p>
          <a:p>
            <a:pPr marL="306000" lvl="2" indent="-306000" defTabSz="457200">
              <a:lnSpc>
                <a:spcPts val="2600"/>
              </a:lnSpc>
              <a:spcBef>
                <a:spcPct val="20000"/>
              </a:spcBef>
              <a:spcAft>
                <a:spcPts val="600"/>
              </a:spcAft>
              <a:buClr>
                <a:schemeClr val="accent2"/>
              </a:buClr>
              <a:buSzPct val="92000"/>
              <a:buFont typeface="Wingdings 2" panose="05020102010507070707" pitchFamily="18" charset="2"/>
              <a:buChar char=""/>
              <a:defRPr/>
            </a:pPr>
            <a:r>
              <a:rPr lang="nl-BE" sz="2800"/>
              <a:t>Blik verandert (pupillen kleiner), voor zich uit staren, spieren verslappen, afsluiten</a:t>
            </a:r>
          </a:p>
          <a:p>
            <a:pPr marL="342900" indent="-342900">
              <a:buClr>
                <a:schemeClr val="accent2"/>
              </a:buClr>
              <a:buFont typeface="Wingdings" panose="05000000000000000000" pitchFamily="2" charset="2"/>
              <a:buChar char="§"/>
            </a:pPr>
            <a:r>
              <a:rPr lang="nl-BE" sz="2800"/>
              <a:t>Dissociatie</a:t>
            </a:r>
          </a:p>
        </p:txBody>
      </p:sp>
      <p:sp>
        <p:nvSpPr>
          <p:cNvPr id="2" name="Titel 1"/>
          <p:cNvSpPr>
            <a:spLocks noGrp="1"/>
          </p:cNvSpPr>
          <p:nvPr>
            <p:ph type="title"/>
          </p:nvPr>
        </p:nvSpPr>
        <p:spPr>
          <a:xfrm>
            <a:off x="819923" y="617393"/>
            <a:ext cx="9885463" cy="1028699"/>
          </a:xfrm>
        </p:spPr>
        <p:txBody>
          <a:bodyPr>
            <a:normAutofit/>
          </a:bodyPr>
          <a:lstStyle/>
          <a:p>
            <a:r>
              <a:rPr lang="nl-NL" sz="4000" b="1">
                <a:solidFill>
                  <a:schemeClr val="tx1"/>
                </a:solidFill>
              </a:rPr>
              <a:t>Passief Bevriezen</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024" y="475867"/>
            <a:ext cx="3851148" cy="2413386"/>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963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60704" y="768096"/>
            <a:ext cx="10550103" cy="947860"/>
          </a:xfrm>
        </p:spPr>
        <p:txBody>
          <a:bodyPr>
            <a:normAutofit/>
          </a:bodyPr>
          <a:lstStyle/>
          <a:p>
            <a:r>
              <a:rPr lang="nl-BE" sz="4000" b="1"/>
              <a:t>De drie breinen (augeo.nl)</a:t>
            </a:r>
          </a:p>
        </p:txBody>
      </p:sp>
      <p:sp>
        <p:nvSpPr>
          <p:cNvPr id="3" name="Tijdelijke aanduiding voor inhoud 2"/>
          <p:cNvSpPr>
            <a:spLocks noGrp="1"/>
          </p:cNvSpPr>
          <p:nvPr>
            <p:ph idx="1"/>
          </p:nvPr>
        </p:nvSpPr>
        <p:spPr>
          <a:xfrm>
            <a:off x="436563" y="1935480"/>
            <a:ext cx="11470957" cy="4668520"/>
          </a:xfrm>
        </p:spPr>
        <p:txBody>
          <a:bodyPr>
            <a:normAutofit fontScale="62500" lnSpcReduction="20000"/>
          </a:bodyPr>
          <a:lstStyle/>
          <a:p>
            <a:pPr marL="0" indent="0" algn="l" rtl="0" fontAlgn="base">
              <a:buNone/>
            </a:pPr>
            <a:br>
              <a:rPr lang="nl-NL" sz="4000" u="sng">
                <a:hlinkClick r:id="rId3"/>
              </a:rPr>
            </a:br>
            <a:r>
              <a:rPr lang="nl-NL" sz="4000" b="1" i="0" u="none" strike="noStrike" err="1">
                <a:solidFill>
                  <a:srgbClr val="000000"/>
                </a:solidFill>
                <a:effectLst/>
                <a:latin typeface="Calibri" panose="020F0502020204030204" pitchFamily="34" charset="0"/>
              </a:rPr>
              <a:t>Window</a:t>
            </a:r>
            <a:r>
              <a:rPr lang="nl-NL" sz="4000" b="1" i="0" u="none" strike="noStrike">
                <a:solidFill>
                  <a:srgbClr val="000000"/>
                </a:solidFill>
                <a:effectLst/>
                <a:latin typeface="Calibri" panose="020F0502020204030204" pitchFamily="34" charset="0"/>
              </a:rPr>
              <a:t> Of </a:t>
            </a:r>
            <a:r>
              <a:rPr lang="nl-NL" sz="4000" b="1" i="0" u="none" strike="noStrike" err="1">
                <a:solidFill>
                  <a:srgbClr val="000000"/>
                </a:solidFill>
                <a:effectLst/>
                <a:latin typeface="Calibri" panose="020F0502020204030204" pitchFamily="34" charset="0"/>
              </a:rPr>
              <a:t>Tolerance</a:t>
            </a:r>
            <a:r>
              <a:rPr lang="nl-NL" sz="4000" b="1" i="0" u="none" strike="noStrike">
                <a:solidFill>
                  <a:srgbClr val="000000"/>
                </a:solidFill>
                <a:effectLst/>
                <a:latin typeface="Calibri" panose="020F0502020204030204" pitchFamily="34" charset="0"/>
              </a:rPr>
              <a:t> (WOT) </a:t>
            </a:r>
            <a:endParaRPr lang="nl-NL" sz="4000" u="sng"/>
          </a:p>
          <a:p>
            <a:pPr algn="l" rtl="0" fontAlgn="base"/>
            <a:r>
              <a:rPr lang="nl-NL" sz="4000" b="0" i="0" u="none" strike="noStrike">
                <a:solidFill>
                  <a:srgbClr val="000000"/>
                </a:solidFill>
                <a:effectLst/>
                <a:latin typeface="Calibri" panose="020F0502020204030204" pitchFamily="34" charset="0"/>
              </a:rPr>
              <a:t>Filmpje in Nederlands:</a:t>
            </a:r>
            <a:endParaRPr lang="nl-NL" sz="4000" b="0" i="0">
              <a:solidFill>
                <a:srgbClr val="000000"/>
              </a:solidFill>
              <a:effectLst/>
              <a:latin typeface="Segoe UI" panose="020B0502040204020203" pitchFamily="34" charset="0"/>
            </a:endParaRPr>
          </a:p>
          <a:p>
            <a:pPr algn="l" rtl="0" fontAlgn="base"/>
            <a:r>
              <a:rPr lang="nl-NL" sz="4000" b="0" i="0" u="none" strike="noStrike">
                <a:solidFill>
                  <a:srgbClr val="000000"/>
                </a:solidFill>
                <a:effectLst/>
                <a:latin typeface="Calibri" panose="020F0502020204030204" pitchFamily="34" charset="0"/>
                <a:hlinkClick r:id="rId4"/>
              </a:rPr>
              <a:t>Animatie Stress </a:t>
            </a:r>
            <a:r>
              <a:rPr lang="nl-NL" sz="4000" b="0" i="0" u="none" strike="noStrike" err="1">
                <a:solidFill>
                  <a:srgbClr val="000000"/>
                </a:solidFill>
                <a:effectLst/>
                <a:latin typeface="Calibri" panose="020F0502020204030204" pitchFamily="34" charset="0"/>
                <a:hlinkClick r:id="rId4"/>
              </a:rPr>
              <a:t>window</a:t>
            </a:r>
            <a:r>
              <a:rPr lang="nl-NL" sz="4000" b="0" i="0" u="none" strike="noStrike">
                <a:solidFill>
                  <a:srgbClr val="000000"/>
                </a:solidFill>
                <a:effectLst/>
                <a:latin typeface="Calibri" panose="020F0502020204030204" pitchFamily="34" charset="0"/>
                <a:hlinkClick r:id="rId4"/>
              </a:rPr>
              <a:t> of </a:t>
            </a:r>
            <a:r>
              <a:rPr lang="nl-NL" sz="4000" b="0" i="0" u="none" strike="noStrike" err="1">
                <a:solidFill>
                  <a:srgbClr val="000000"/>
                </a:solidFill>
                <a:effectLst/>
                <a:latin typeface="Calibri" panose="020F0502020204030204" pitchFamily="34" charset="0"/>
                <a:hlinkClick r:id="rId4"/>
              </a:rPr>
              <a:t>tolerance</a:t>
            </a:r>
            <a:r>
              <a:rPr lang="nl-NL" sz="4000" b="0" i="0" u="none" strike="noStrike">
                <a:solidFill>
                  <a:srgbClr val="000000"/>
                </a:solidFill>
                <a:effectLst/>
                <a:latin typeface="Calibri" panose="020F0502020204030204" pitchFamily="34" charset="0"/>
                <a:hlinkClick r:id="rId4"/>
              </a:rPr>
              <a:t> (</a:t>
            </a:r>
            <a:r>
              <a:rPr lang="nl-NL" sz="4000" b="0" i="0" u="none" strike="noStrike" err="1">
                <a:solidFill>
                  <a:srgbClr val="000000"/>
                </a:solidFill>
                <a:effectLst/>
                <a:latin typeface="Calibri" panose="020F0502020204030204" pitchFamily="34" charset="0"/>
                <a:hlinkClick r:id="rId4"/>
              </a:rPr>
              <a:t>Augeo</a:t>
            </a:r>
            <a:r>
              <a:rPr lang="nl-NL" sz="4000" b="0" i="0" u="none" strike="noStrike">
                <a:solidFill>
                  <a:srgbClr val="000000"/>
                </a:solidFill>
                <a:effectLst/>
                <a:latin typeface="Calibri" panose="020F0502020204030204" pitchFamily="34" charset="0"/>
                <a:hlinkClick r:id="rId4"/>
              </a:rPr>
              <a:t> Foundation en Stichting Kinderpostzegels Nederland</a:t>
            </a:r>
            <a:endParaRPr lang="nl-NL" sz="4000" b="0" i="0" u="none" strike="noStrike">
              <a:solidFill>
                <a:srgbClr val="000000"/>
              </a:solidFill>
              <a:effectLst/>
              <a:latin typeface="Calibri" panose="020F0502020204030204" pitchFamily="34" charset="0"/>
            </a:endParaRPr>
          </a:p>
          <a:p>
            <a:pPr algn="l" rtl="0" fontAlgn="base"/>
            <a:endParaRPr lang="nl-NL" sz="4000">
              <a:solidFill>
                <a:srgbClr val="000000"/>
              </a:solidFill>
              <a:latin typeface="Calibri" panose="020F0502020204030204" pitchFamily="34" charset="0"/>
            </a:endParaRPr>
          </a:p>
          <a:p>
            <a:pPr algn="l" rtl="0" fontAlgn="base"/>
            <a:r>
              <a:rPr lang="nl-NL" sz="4000" b="0" i="0" u="none" strike="noStrike">
                <a:solidFill>
                  <a:srgbClr val="000000"/>
                </a:solidFill>
                <a:effectLst/>
                <a:latin typeface="Calibri" panose="020F0502020204030204" pitchFamily="34" charset="0"/>
              </a:rPr>
              <a:t>Filmpje in Oekraïens:</a:t>
            </a:r>
            <a:r>
              <a:rPr lang="nl-NL" sz="4000" b="0" i="0">
                <a:solidFill>
                  <a:srgbClr val="000000"/>
                </a:solidFill>
                <a:effectLst/>
                <a:latin typeface="Calibri" panose="020F0502020204030204" pitchFamily="34" charset="0"/>
              </a:rPr>
              <a:t> </a:t>
            </a:r>
            <a:endParaRPr lang="nl-NL" sz="4000" b="0" i="0">
              <a:solidFill>
                <a:srgbClr val="000000"/>
              </a:solidFill>
              <a:effectLst/>
              <a:latin typeface="Segoe UI" panose="020B0502040204020203" pitchFamily="34" charset="0"/>
            </a:endParaRPr>
          </a:p>
          <a:p>
            <a:pPr algn="l" rtl="0" fontAlgn="base"/>
            <a:r>
              <a:rPr lang="nl-NL" sz="4000" b="0" i="0" u="none" strike="noStrike" err="1">
                <a:solidFill>
                  <a:srgbClr val="000000"/>
                </a:solidFill>
                <a:effectLst/>
                <a:latin typeface="Calibri" panose="020F0502020204030204" pitchFamily="34" charset="0"/>
                <a:hlinkClick r:id="rId5"/>
              </a:rPr>
              <a:t>Window</a:t>
            </a:r>
            <a:r>
              <a:rPr lang="nl-NL" sz="4000" b="0" i="0" u="none" strike="noStrike">
                <a:solidFill>
                  <a:srgbClr val="000000"/>
                </a:solidFill>
                <a:effectLst/>
                <a:latin typeface="Calibri" panose="020F0502020204030204" pitchFamily="34" charset="0"/>
                <a:hlinkClick r:id="rId5"/>
              </a:rPr>
              <a:t> of </a:t>
            </a:r>
            <a:r>
              <a:rPr lang="nl-NL" sz="4000" b="0" i="0" u="none" strike="noStrike" err="1">
                <a:solidFill>
                  <a:srgbClr val="000000"/>
                </a:solidFill>
                <a:effectLst/>
                <a:latin typeface="Calibri" panose="020F0502020204030204" pitchFamily="34" charset="0"/>
                <a:hlinkClick r:id="rId5"/>
              </a:rPr>
              <a:t>Tolerance</a:t>
            </a:r>
            <a:r>
              <a:rPr lang="nl-NL" sz="4000" b="0" i="0" u="none" strike="noStrike">
                <a:solidFill>
                  <a:srgbClr val="000000"/>
                </a:solidFill>
                <a:effectLst/>
                <a:latin typeface="Calibri" panose="020F0502020204030204" pitchFamily="34" charset="0"/>
                <a:hlinkClick r:id="rId5"/>
              </a:rPr>
              <a:t> </a:t>
            </a:r>
            <a:r>
              <a:rPr lang="nl-NL" sz="4000" b="0" i="0" u="none" strike="noStrike" err="1">
                <a:solidFill>
                  <a:srgbClr val="000000"/>
                </a:solidFill>
                <a:effectLst/>
                <a:latin typeface="Calibri" panose="020F0502020204030204" pitchFamily="34" charset="0"/>
                <a:hlinkClick r:id="rId5"/>
              </a:rPr>
              <a:t>Ukrainian</a:t>
            </a:r>
            <a:r>
              <a:rPr lang="nl-NL" sz="4000" b="0" i="0" u="none" strike="noStrike">
                <a:solidFill>
                  <a:srgbClr val="000000"/>
                </a:solidFill>
                <a:effectLst/>
                <a:latin typeface="Calibri" panose="020F0502020204030204" pitchFamily="34" charset="0"/>
                <a:hlinkClick r:id="rId5"/>
              </a:rPr>
              <a:t> | </a:t>
            </a:r>
            <a:r>
              <a:rPr lang="nl-NL" sz="4000" b="0" i="0" u="none" strike="noStrike" err="1">
                <a:solidFill>
                  <a:srgbClr val="000000"/>
                </a:solidFill>
                <a:effectLst/>
                <a:latin typeface="Calibri" panose="020F0502020204030204" pitchFamily="34" charset="0"/>
                <a:hlinkClick r:id="rId5"/>
              </a:rPr>
              <a:t>Вікно</a:t>
            </a:r>
            <a:r>
              <a:rPr lang="nl-NL" sz="4000" b="0" i="0" u="none" strike="noStrike">
                <a:solidFill>
                  <a:srgbClr val="000000"/>
                </a:solidFill>
                <a:effectLst/>
                <a:latin typeface="Calibri" panose="020F0502020204030204" pitchFamily="34" charset="0"/>
                <a:hlinkClick r:id="rId5"/>
              </a:rPr>
              <a:t> </a:t>
            </a:r>
            <a:r>
              <a:rPr lang="nl-NL" sz="4000" b="0" i="0" u="none" strike="noStrike" err="1">
                <a:solidFill>
                  <a:srgbClr val="000000"/>
                </a:solidFill>
                <a:effectLst/>
                <a:latin typeface="Calibri" panose="020F0502020204030204" pitchFamily="34" charset="0"/>
                <a:hlinkClick r:id="rId5"/>
              </a:rPr>
              <a:t>толерантності</a:t>
            </a:r>
            <a:r>
              <a:rPr lang="nl-NL" sz="4000" b="0" i="0" u="none" strike="noStrike">
                <a:solidFill>
                  <a:srgbClr val="000000"/>
                </a:solidFill>
                <a:effectLst/>
                <a:latin typeface="Calibri" panose="020F0502020204030204" pitchFamily="34" charset="0"/>
                <a:hlinkClick r:id="rId5"/>
              </a:rPr>
              <a:t> |  </a:t>
            </a:r>
            <a:r>
              <a:rPr lang="nl-NL" sz="4000" b="0" i="0" u="none" strike="noStrike" err="1">
                <a:solidFill>
                  <a:srgbClr val="000000"/>
                </a:solidFill>
                <a:effectLst/>
                <a:latin typeface="Calibri" panose="020F0502020204030204" pitchFamily="34" charset="0"/>
                <a:hlinkClick r:id="rId5"/>
              </a:rPr>
              <a:t>Augeo</a:t>
            </a:r>
            <a:r>
              <a:rPr lang="nl-NL" sz="4000" b="0" i="0" u="none" strike="noStrike">
                <a:solidFill>
                  <a:srgbClr val="000000"/>
                </a:solidFill>
                <a:effectLst/>
                <a:latin typeface="Calibri" panose="020F0502020204030204" pitchFamily="34" charset="0"/>
                <a:hlinkClick r:id="rId5"/>
              </a:rPr>
              <a:t> Foundation &amp; Stichting Kinderpostzegels</a:t>
            </a:r>
            <a:r>
              <a:rPr lang="nl-NL" sz="4000" b="0" i="0">
                <a:solidFill>
                  <a:srgbClr val="000000"/>
                </a:solidFill>
                <a:effectLst/>
                <a:latin typeface="Calibri" panose="020F0502020204030204" pitchFamily="34" charset="0"/>
              </a:rPr>
              <a:t> </a:t>
            </a:r>
          </a:p>
          <a:p>
            <a:pPr marL="0" indent="0" algn="l" rtl="0" fontAlgn="base">
              <a:buNone/>
            </a:pPr>
            <a:r>
              <a:rPr lang="nl-NL" sz="4000" b="0" i="0">
                <a:solidFill>
                  <a:srgbClr val="000000"/>
                </a:solidFill>
                <a:effectLst/>
                <a:latin typeface="Calibri" panose="020F0502020204030204" pitchFamily="34" charset="0"/>
              </a:rPr>
              <a:t> </a:t>
            </a:r>
            <a:endParaRPr lang="nl-NL" sz="4000" b="0" i="0">
              <a:solidFill>
                <a:srgbClr val="000000"/>
              </a:solidFill>
              <a:effectLst/>
              <a:latin typeface="Segoe UI" panose="020B0502040204020203" pitchFamily="34" charset="0"/>
            </a:endParaRPr>
          </a:p>
          <a:p>
            <a:pPr algn="l" rtl="0" fontAlgn="base"/>
            <a:r>
              <a:rPr lang="nl-NL" sz="4000" b="0" i="0" u="none" strike="noStrike">
                <a:solidFill>
                  <a:srgbClr val="000000"/>
                </a:solidFill>
                <a:effectLst/>
                <a:latin typeface="Calibri" panose="020F0502020204030204" pitchFamily="34" charset="0"/>
              </a:rPr>
              <a:t>Filmpje in Russisch:</a:t>
            </a:r>
            <a:r>
              <a:rPr lang="nl-NL" sz="4000" b="0" i="0">
                <a:solidFill>
                  <a:srgbClr val="000000"/>
                </a:solidFill>
                <a:effectLst/>
                <a:latin typeface="Calibri" panose="020F0502020204030204" pitchFamily="34" charset="0"/>
              </a:rPr>
              <a:t> </a:t>
            </a:r>
            <a:endParaRPr lang="nl-NL" sz="4000" b="0" i="0">
              <a:solidFill>
                <a:srgbClr val="000000"/>
              </a:solidFill>
              <a:effectLst/>
              <a:latin typeface="Segoe UI" panose="020B0502040204020203" pitchFamily="34" charset="0"/>
            </a:endParaRPr>
          </a:p>
          <a:p>
            <a:pPr algn="l" rtl="0" fontAlgn="base"/>
            <a:r>
              <a:rPr lang="nl-NL" sz="4000" b="0" i="0" u="none" strike="noStrike" err="1">
                <a:solidFill>
                  <a:srgbClr val="000000"/>
                </a:solidFill>
                <a:effectLst/>
                <a:latin typeface="Calibri" panose="020F0502020204030204" pitchFamily="34" charset="0"/>
                <a:hlinkClick r:id="rId6"/>
              </a:rPr>
              <a:t>Window</a:t>
            </a:r>
            <a:r>
              <a:rPr lang="nl-NL" sz="4000" b="0" i="0" u="none" strike="noStrike">
                <a:solidFill>
                  <a:srgbClr val="000000"/>
                </a:solidFill>
                <a:effectLst/>
                <a:latin typeface="Calibri" panose="020F0502020204030204" pitchFamily="34" charset="0"/>
                <a:hlinkClick r:id="rId6"/>
              </a:rPr>
              <a:t> of </a:t>
            </a:r>
            <a:r>
              <a:rPr lang="nl-NL" sz="4000" b="0" i="0" u="none" strike="noStrike" err="1">
                <a:solidFill>
                  <a:srgbClr val="000000"/>
                </a:solidFill>
                <a:effectLst/>
                <a:latin typeface="Calibri" panose="020F0502020204030204" pitchFamily="34" charset="0"/>
                <a:hlinkClick r:id="rId6"/>
              </a:rPr>
              <a:t>Tolerance</a:t>
            </a:r>
            <a:r>
              <a:rPr lang="nl-NL" sz="4000" b="0" i="0" u="none" strike="noStrike">
                <a:solidFill>
                  <a:srgbClr val="000000"/>
                </a:solidFill>
                <a:effectLst/>
                <a:latin typeface="Calibri" panose="020F0502020204030204" pitchFamily="34" charset="0"/>
                <a:hlinkClick r:id="rId6"/>
              </a:rPr>
              <a:t> - Russian | </a:t>
            </a:r>
            <a:r>
              <a:rPr lang="nl-NL" sz="4000" b="0" i="0" u="none" strike="noStrike" err="1">
                <a:solidFill>
                  <a:srgbClr val="000000"/>
                </a:solidFill>
                <a:effectLst/>
                <a:latin typeface="Calibri" panose="020F0502020204030204" pitchFamily="34" charset="0"/>
                <a:hlinkClick r:id="rId6"/>
              </a:rPr>
              <a:t>Окно</a:t>
            </a:r>
            <a:r>
              <a:rPr lang="nl-NL" sz="4000" b="0" i="0" u="none" strike="noStrike">
                <a:solidFill>
                  <a:srgbClr val="000000"/>
                </a:solidFill>
                <a:effectLst/>
                <a:latin typeface="Calibri" panose="020F0502020204030204" pitchFamily="34" charset="0"/>
                <a:hlinkClick r:id="rId6"/>
              </a:rPr>
              <a:t> </a:t>
            </a:r>
            <a:r>
              <a:rPr lang="nl-NL" sz="4000" b="0" i="0" u="none" strike="noStrike" err="1">
                <a:solidFill>
                  <a:srgbClr val="000000"/>
                </a:solidFill>
                <a:effectLst/>
                <a:latin typeface="Calibri" panose="020F0502020204030204" pitchFamily="34" charset="0"/>
                <a:hlinkClick r:id="rId6"/>
              </a:rPr>
              <a:t>терпимости</a:t>
            </a:r>
            <a:r>
              <a:rPr lang="nl-NL" sz="4000" b="0" i="0" u="none" strike="noStrike">
                <a:solidFill>
                  <a:srgbClr val="000000"/>
                </a:solidFill>
                <a:effectLst/>
                <a:latin typeface="Calibri" panose="020F0502020204030204" pitchFamily="34" charset="0"/>
                <a:hlinkClick r:id="rId6"/>
              </a:rPr>
              <a:t> | </a:t>
            </a:r>
            <a:r>
              <a:rPr lang="nl-NL" sz="4000" b="0" i="0" u="none" strike="noStrike" err="1">
                <a:solidFill>
                  <a:srgbClr val="000000"/>
                </a:solidFill>
                <a:effectLst/>
                <a:latin typeface="Calibri" panose="020F0502020204030204" pitchFamily="34" charset="0"/>
                <a:hlinkClick r:id="rId6"/>
              </a:rPr>
              <a:t>Augeo</a:t>
            </a:r>
            <a:r>
              <a:rPr lang="nl-NL" sz="4000" b="0" i="0" u="none" strike="noStrike">
                <a:solidFill>
                  <a:srgbClr val="000000"/>
                </a:solidFill>
                <a:effectLst/>
                <a:latin typeface="Calibri" panose="020F0502020204030204" pitchFamily="34" charset="0"/>
                <a:hlinkClick r:id="rId6"/>
              </a:rPr>
              <a:t> Foundation &amp; Stichting Kinderpostzegels</a:t>
            </a:r>
            <a:r>
              <a:rPr lang="nl-NL" sz="4000" b="0" i="0">
                <a:solidFill>
                  <a:srgbClr val="000000"/>
                </a:solidFill>
                <a:effectLst/>
                <a:latin typeface="Calibri" panose="020F0502020204030204" pitchFamily="34" charset="0"/>
              </a:rPr>
              <a:t> </a:t>
            </a:r>
            <a:endParaRPr lang="nl-NL" sz="4000" b="0" i="0">
              <a:solidFill>
                <a:srgbClr val="000000"/>
              </a:solidFill>
              <a:effectLst/>
              <a:latin typeface="Segoe UI" panose="020B0502040204020203" pitchFamily="34" charset="0"/>
            </a:endParaRPr>
          </a:p>
          <a:p>
            <a:pPr algn="l" rtl="0" fontAlgn="base"/>
            <a:endParaRPr lang="nl-NL" b="0" i="0">
              <a:solidFill>
                <a:srgbClr val="000000"/>
              </a:solidFill>
              <a:effectLst/>
              <a:latin typeface="Segoe UI" panose="020B0502040204020203" pitchFamily="34" charset="0"/>
            </a:endParaRPr>
          </a:p>
          <a:p>
            <a:pPr algn="l" rtl="0" fontAlgn="base"/>
            <a:endParaRPr lang="nl-NL" sz="2000" b="0" i="0">
              <a:solidFill>
                <a:srgbClr val="000000"/>
              </a:solidFill>
              <a:effectLst/>
              <a:latin typeface="Segoe UI" panose="020B0502040204020203" pitchFamily="34" charset="0"/>
            </a:endParaRPr>
          </a:p>
          <a:p>
            <a:pPr marL="0" indent="0">
              <a:buNone/>
            </a:pPr>
            <a:endParaRPr lang="nl-BE" sz="2400" i="1">
              <a:solidFill>
                <a:schemeClr val="tx1"/>
              </a:solidFill>
            </a:endParaRP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563" y="460693"/>
            <a:ext cx="4635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508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Titel 6"/>
          <p:cNvSpPr>
            <a:spLocks noGrp="1"/>
          </p:cNvSpPr>
          <p:nvPr>
            <p:ph type="title"/>
          </p:nvPr>
        </p:nvSpPr>
        <p:spPr>
          <a:xfrm>
            <a:off x="596348" y="702156"/>
            <a:ext cx="10190923" cy="1013800"/>
          </a:xfrm>
        </p:spPr>
        <p:txBody>
          <a:bodyPr>
            <a:normAutofit/>
          </a:bodyPr>
          <a:lstStyle/>
          <a:p>
            <a:r>
              <a:rPr lang="nl-BE">
                <a:solidFill>
                  <a:schemeClr val="tx1"/>
                </a:solidFill>
              </a:rPr>
              <a:t>  </a:t>
            </a:r>
            <a:r>
              <a:rPr lang="nl-BE" sz="4000" b="1">
                <a:solidFill>
                  <a:schemeClr val="tx1"/>
                </a:solidFill>
              </a:rPr>
              <a:t>Wat als een leerling uit zijn raam gaat? </a:t>
            </a:r>
          </a:p>
        </p:txBody>
      </p:sp>
      <p:sp>
        <p:nvSpPr>
          <p:cNvPr id="3" name="Tijdelijke aanduiding voor inhoud 2"/>
          <p:cNvSpPr>
            <a:spLocks noGrp="1"/>
          </p:cNvSpPr>
          <p:nvPr>
            <p:ph idx="1"/>
          </p:nvPr>
        </p:nvSpPr>
        <p:spPr>
          <a:xfrm>
            <a:off x="342461" y="2570922"/>
            <a:ext cx="11510015" cy="3094798"/>
          </a:xfrm>
        </p:spPr>
        <p:txBody>
          <a:bodyPr>
            <a:normAutofit/>
          </a:bodyPr>
          <a:lstStyle/>
          <a:p>
            <a:pPr marL="0" indent="0">
              <a:buNone/>
            </a:pPr>
            <a:r>
              <a:rPr lang="nl-BE" sz="2800" b="1">
                <a:solidFill>
                  <a:schemeClr val="tx1"/>
                </a:solidFill>
                <a:latin typeface="+mj-lt"/>
              </a:rPr>
              <a:t>Kenmerken</a:t>
            </a:r>
          </a:p>
          <a:p>
            <a:pPr>
              <a:buFont typeface="Wingdings" panose="05000000000000000000" pitchFamily="2" charset="2"/>
              <a:buChar char="§"/>
            </a:pPr>
            <a:r>
              <a:rPr lang="nl-BE" sz="2800">
                <a:solidFill>
                  <a:schemeClr val="tx1"/>
                </a:solidFill>
                <a:latin typeface="+mj-lt"/>
              </a:rPr>
              <a:t>Controleverlies</a:t>
            </a:r>
          </a:p>
          <a:p>
            <a:pPr>
              <a:buFont typeface="Wingdings" panose="05000000000000000000" pitchFamily="2" charset="2"/>
              <a:buChar char="§"/>
            </a:pPr>
            <a:r>
              <a:rPr lang="nl-BE" sz="2800">
                <a:solidFill>
                  <a:schemeClr val="tx1"/>
                </a:solidFill>
                <a:latin typeface="+mj-lt"/>
              </a:rPr>
              <a:t>Een té/overdreven reactie</a:t>
            </a:r>
          </a:p>
          <a:p>
            <a:pPr>
              <a:buFont typeface="Wingdings" panose="05000000000000000000" pitchFamily="2" charset="2"/>
              <a:buChar char="§"/>
            </a:pPr>
            <a:r>
              <a:rPr lang="nl-BE" sz="2800">
                <a:solidFill>
                  <a:schemeClr val="tx1"/>
                </a:solidFill>
                <a:latin typeface="+mj-lt"/>
              </a:rPr>
              <a:t>Minder aanspreekbaar op een redelijke wijze</a:t>
            </a:r>
          </a:p>
          <a:p>
            <a:pPr marL="0" indent="0">
              <a:buNone/>
            </a:pPr>
            <a:endParaRPr lang="nl-BE" sz="2400" b="1">
              <a:solidFill>
                <a:schemeClr val="tx1"/>
              </a:solidFill>
              <a:latin typeface="+mj-lt"/>
            </a:endParaRPr>
          </a:p>
          <a:p>
            <a:pPr marL="0" indent="0">
              <a:buNone/>
            </a:pPr>
            <a:endParaRPr lang="nl-BE" sz="2000"/>
          </a:p>
          <a:p>
            <a:pPr lvl="1" algn="ctr">
              <a:buFont typeface="Arial" panose="020B0604020202020204" pitchFamily="34" charset="0"/>
              <a:buChar char="•"/>
            </a:pPr>
            <a:endParaRPr lang="nl-BE" sz="2000"/>
          </a:p>
          <a:p>
            <a:pPr marL="502920" lvl="1" indent="0">
              <a:buNone/>
            </a:pPr>
            <a:endParaRPr lang="nl-BE" sz="2000"/>
          </a:p>
          <a:p>
            <a:pPr marL="0" indent="0">
              <a:buNone/>
            </a:pPr>
            <a:endParaRPr lang="nl-BE" sz="2000" b="1"/>
          </a:p>
          <a:p>
            <a:pPr marL="960120" lvl="2" indent="0">
              <a:buNone/>
            </a:pPr>
            <a:endParaRPr lang="nl-BE" sz="200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653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14718" y="702156"/>
            <a:ext cx="10696090" cy="1013800"/>
          </a:xfrm>
        </p:spPr>
        <p:txBody>
          <a:bodyPr>
            <a:normAutofit/>
          </a:bodyPr>
          <a:lstStyle/>
          <a:p>
            <a:r>
              <a:rPr lang="nl-BE" sz="4000" b="1">
                <a:solidFill>
                  <a:schemeClr val="tx1"/>
                </a:solidFill>
              </a:rPr>
              <a:t>Verwerking van trauma: Drie-fasen model  </a:t>
            </a:r>
          </a:p>
        </p:txBody>
      </p:sp>
      <p:sp>
        <p:nvSpPr>
          <p:cNvPr id="3" name="Tijdelijke aanduiding voor inhoud 2"/>
          <p:cNvSpPr>
            <a:spLocks noGrp="1"/>
          </p:cNvSpPr>
          <p:nvPr>
            <p:ph idx="1"/>
          </p:nvPr>
        </p:nvSpPr>
        <p:spPr>
          <a:xfrm>
            <a:off x="608731" y="1920240"/>
            <a:ext cx="10974538" cy="4937760"/>
          </a:xfrm>
        </p:spPr>
        <p:txBody>
          <a:bodyPr>
            <a:normAutofit/>
          </a:bodyPr>
          <a:lstStyle/>
          <a:p>
            <a:pPr>
              <a:buFont typeface="Wingdings" panose="05000000000000000000" pitchFamily="2" charset="2"/>
              <a:buChar char="§"/>
            </a:pPr>
            <a:r>
              <a:rPr lang="nl-BE" sz="2600" b="1">
                <a:solidFill>
                  <a:schemeClr val="tx1"/>
                </a:solidFill>
              </a:rPr>
              <a:t>Stabilisatiefase</a:t>
            </a:r>
            <a:r>
              <a:rPr lang="nl-BE" sz="2600">
                <a:solidFill>
                  <a:schemeClr val="tx1"/>
                </a:solidFill>
              </a:rPr>
              <a:t>: </a:t>
            </a:r>
          </a:p>
          <a:p>
            <a:pPr lvl="2">
              <a:buFont typeface="Wingdings" panose="05000000000000000000" pitchFamily="2" charset="2"/>
              <a:buChar char="§"/>
            </a:pPr>
            <a:r>
              <a:rPr lang="nl-BE" sz="2600">
                <a:solidFill>
                  <a:schemeClr val="tx1"/>
                </a:solidFill>
              </a:rPr>
              <a:t>Werken aan veiligheid, stabiliteit en vertrouwen in de therapeut</a:t>
            </a:r>
          </a:p>
          <a:p>
            <a:pPr lvl="2">
              <a:buFont typeface="Wingdings" panose="05000000000000000000" pitchFamily="2" charset="2"/>
              <a:buChar char="§"/>
            </a:pPr>
            <a:r>
              <a:rPr lang="nl-BE" sz="2600">
                <a:solidFill>
                  <a:schemeClr val="tx1"/>
                </a:solidFill>
              </a:rPr>
              <a:t>Stabilisatie van functioneren en symptoomreductie</a:t>
            </a:r>
          </a:p>
          <a:p>
            <a:pPr lvl="2">
              <a:buFont typeface="Wingdings" panose="05000000000000000000" pitchFamily="2" charset="2"/>
              <a:buChar char="§"/>
            </a:pPr>
            <a:r>
              <a:rPr lang="nl-BE" sz="2600">
                <a:solidFill>
                  <a:schemeClr val="tx1"/>
                </a:solidFill>
              </a:rPr>
              <a:t>Het kind leert de beangstigende situaties te vermijden en zichzelf onder controle te krijgen</a:t>
            </a:r>
          </a:p>
          <a:p>
            <a:pPr>
              <a:buFont typeface="Wingdings" panose="05000000000000000000" pitchFamily="2" charset="2"/>
              <a:buChar char="§"/>
            </a:pPr>
            <a:r>
              <a:rPr lang="nl-BE" sz="2600" b="1">
                <a:solidFill>
                  <a:schemeClr val="tx1"/>
                </a:solidFill>
              </a:rPr>
              <a:t>Confrontatiefase</a:t>
            </a:r>
            <a:r>
              <a:rPr lang="nl-BE" sz="2600">
                <a:solidFill>
                  <a:schemeClr val="tx1"/>
                </a:solidFill>
              </a:rPr>
              <a:t>: </a:t>
            </a:r>
          </a:p>
          <a:p>
            <a:pPr lvl="2">
              <a:buFont typeface="Wingdings" panose="05000000000000000000" pitchFamily="2" charset="2"/>
              <a:buChar char="§"/>
            </a:pPr>
            <a:r>
              <a:rPr lang="nl-BE" sz="2600">
                <a:solidFill>
                  <a:schemeClr val="tx1"/>
                </a:solidFill>
              </a:rPr>
              <a:t>Verwerken van de traumatische herinnering</a:t>
            </a:r>
          </a:p>
          <a:p>
            <a:pPr lvl="2">
              <a:buFont typeface="Wingdings" panose="05000000000000000000" pitchFamily="2" charset="2"/>
              <a:buChar char="§"/>
            </a:pPr>
            <a:r>
              <a:rPr lang="nl-BE" sz="2600">
                <a:solidFill>
                  <a:schemeClr val="tx1"/>
                </a:solidFill>
              </a:rPr>
              <a:t>Het kind gaat de beangstigende situatie opzoeken </a:t>
            </a:r>
          </a:p>
          <a:p>
            <a:pPr>
              <a:buFont typeface="Wingdings" panose="05000000000000000000" pitchFamily="2" charset="2"/>
              <a:buChar char="§"/>
            </a:pPr>
            <a:r>
              <a:rPr lang="nl-BE" sz="2600" b="1">
                <a:solidFill>
                  <a:schemeClr val="tx1"/>
                </a:solidFill>
              </a:rPr>
              <a:t>Integratiefase</a:t>
            </a:r>
            <a:r>
              <a:rPr lang="nl-BE" sz="2600">
                <a:solidFill>
                  <a:schemeClr val="tx1"/>
                </a:solidFill>
              </a:rPr>
              <a:t> : </a:t>
            </a:r>
          </a:p>
          <a:p>
            <a:pPr lvl="2">
              <a:buFont typeface="Wingdings" panose="05000000000000000000" pitchFamily="2" charset="2"/>
              <a:buChar char="§"/>
            </a:pPr>
            <a:r>
              <a:rPr lang="nl-BE" sz="2600">
                <a:solidFill>
                  <a:schemeClr val="tx1"/>
                </a:solidFill>
              </a:rPr>
              <a:t>De toekomst helpen opbouwen rekening houdend met de ervaringen uit het verleden</a:t>
            </a:r>
          </a:p>
          <a:p>
            <a:pPr>
              <a:buNone/>
            </a:pPr>
            <a:endParaRPr lang="nl-BE"/>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472123"/>
            <a:ext cx="4699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707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6104" y="622852"/>
            <a:ext cx="6586331" cy="1093104"/>
          </a:xfrm>
        </p:spPr>
        <p:txBody>
          <a:bodyPr>
            <a:normAutofit/>
          </a:bodyPr>
          <a:lstStyle/>
          <a:p>
            <a:pPr algn="ctr"/>
            <a:r>
              <a:rPr lang="nl-BE" sz="4000" b="1">
                <a:solidFill>
                  <a:schemeClr val="tx1"/>
                </a:solidFill>
              </a:rPr>
              <a:t>Stabilisatie: stress reduceren</a:t>
            </a:r>
            <a:endParaRPr lang="nl-NL" sz="4000" b="1">
              <a:solidFill>
                <a:schemeClr val="tx1"/>
              </a:solidFill>
            </a:endParaRPr>
          </a:p>
        </p:txBody>
      </p:sp>
      <p:sp>
        <p:nvSpPr>
          <p:cNvPr id="3" name="Tijdelijke aanduiding voor inhoud 2"/>
          <p:cNvSpPr>
            <a:spLocks noGrp="1"/>
          </p:cNvSpPr>
          <p:nvPr>
            <p:ph idx="1"/>
          </p:nvPr>
        </p:nvSpPr>
        <p:spPr>
          <a:xfrm>
            <a:off x="444818" y="1272208"/>
            <a:ext cx="11504165" cy="5287617"/>
          </a:xfrm>
        </p:spPr>
        <p:txBody>
          <a:bodyPr>
            <a:normAutofit fontScale="25000" lnSpcReduction="20000"/>
          </a:bodyPr>
          <a:lstStyle/>
          <a:p>
            <a:pPr>
              <a:buFont typeface="Wingdings" panose="05000000000000000000" pitchFamily="2" charset="2"/>
              <a:buChar char="§"/>
            </a:pPr>
            <a:endParaRPr lang="nl-BE">
              <a:solidFill>
                <a:schemeClr val="tx1"/>
              </a:solidFill>
            </a:endParaRPr>
          </a:p>
          <a:p>
            <a:pPr>
              <a:buFont typeface="Wingdings" panose="05000000000000000000" pitchFamily="2" charset="2"/>
              <a:buChar char="§"/>
            </a:pPr>
            <a:endParaRPr lang="nl-BE">
              <a:solidFill>
                <a:schemeClr val="tx1"/>
              </a:solidFill>
            </a:endParaRPr>
          </a:p>
          <a:p>
            <a:pPr>
              <a:buFont typeface="Wingdings" panose="05000000000000000000" pitchFamily="2" charset="2"/>
              <a:buChar char="§"/>
            </a:pPr>
            <a:endParaRPr lang="nl-BE" sz="11200">
              <a:solidFill>
                <a:schemeClr val="tx1"/>
              </a:solidFill>
            </a:endParaRPr>
          </a:p>
          <a:p>
            <a:pPr>
              <a:buFont typeface="Wingdings" panose="05000000000000000000" pitchFamily="2" charset="2"/>
              <a:buChar char="§"/>
            </a:pPr>
            <a:r>
              <a:rPr lang="nl-BE" sz="11200" b="1">
                <a:solidFill>
                  <a:schemeClr val="tx1"/>
                </a:solidFill>
              </a:rPr>
              <a:t>Wat als de leerling uit zijn raampje gaat?</a:t>
            </a:r>
          </a:p>
          <a:p>
            <a:pPr>
              <a:buFont typeface="Wingdings" panose="05000000000000000000" pitchFamily="2" charset="2"/>
              <a:buChar char="§"/>
            </a:pPr>
            <a:endParaRPr lang="nl-BE" sz="11200" b="1">
              <a:solidFill>
                <a:schemeClr val="tx1"/>
              </a:solidFill>
            </a:endParaRPr>
          </a:p>
          <a:p>
            <a:pPr>
              <a:buFont typeface="Wingdings" panose="05000000000000000000" pitchFamily="2" charset="2"/>
              <a:buChar char="§"/>
            </a:pPr>
            <a:r>
              <a:rPr lang="nl-BE" sz="11200">
                <a:solidFill>
                  <a:schemeClr val="tx1"/>
                </a:solidFill>
              </a:rPr>
              <a:t>Blijf kalm (eigen rugzak?). Wat gaat er in jezelf om?</a:t>
            </a:r>
          </a:p>
          <a:p>
            <a:pPr>
              <a:lnSpc>
                <a:spcPct val="120000"/>
              </a:lnSpc>
              <a:buFont typeface="Wingdings" panose="05000000000000000000" pitchFamily="2" charset="2"/>
              <a:buChar char="§"/>
            </a:pPr>
            <a:r>
              <a:rPr lang="nl-BE" sz="11200">
                <a:solidFill>
                  <a:schemeClr val="tx1"/>
                </a:solidFill>
              </a:rPr>
              <a:t>De denker van de leerling is uit, hij is niet meer aanspreekbaar… straffen, terechtwijzen heeft geen zin.</a:t>
            </a:r>
          </a:p>
          <a:p>
            <a:pPr>
              <a:buFont typeface="Wingdings" panose="05000000000000000000" pitchFamily="2" charset="2"/>
              <a:buChar char="§"/>
            </a:pPr>
            <a:r>
              <a:rPr lang="nl-BE" sz="11200">
                <a:solidFill>
                  <a:schemeClr val="tx1"/>
                </a:solidFill>
              </a:rPr>
              <a:t>Behoud contact (oogcontact of aanraking kan onprettig zijn cf. cultuur)</a:t>
            </a:r>
          </a:p>
          <a:p>
            <a:pPr>
              <a:buFont typeface="Wingdings" panose="05000000000000000000" pitchFamily="2" charset="2"/>
              <a:buChar char="§"/>
            </a:pPr>
            <a:r>
              <a:rPr lang="nl-BE" sz="11200">
                <a:solidFill>
                  <a:schemeClr val="tx1"/>
                </a:solidFill>
              </a:rPr>
              <a:t>Spreek de persoon met een rustige duidelijke stem aan…</a:t>
            </a:r>
          </a:p>
          <a:p>
            <a:pPr>
              <a:buFont typeface="Wingdings" panose="05000000000000000000" pitchFamily="2" charset="2"/>
              <a:buChar char="§"/>
            </a:pPr>
            <a:r>
              <a:rPr lang="nl-BE" sz="11200">
                <a:solidFill>
                  <a:schemeClr val="tx1"/>
                </a:solidFill>
              </a:rPr>
              <a:t>Probeer stressbestrijders aan te reiken…</a:t>
            </a:r>
          </a:p>
          <a:p>
            <a:pPr>
              <a:lnSpc>
                <a:spcPct val="120000"/>
              </a:lnSpc>
              <a:buFont typeface="Wingdings" panose="05000000000000000000" pitchFamily="2" charset="2"/>
              <a:buChar char="§"/>
            </a:pPr>
            <a:r>
              <a:rPr lang="nl-BE" sz="11200">
                <a:solidFill>
                  <a:schemeClr val="tx1"/>
                </a:solidFill>
              </a:rPr>
              <a:t>Pas wanneer de leerling terug in zijn raampje is (rust en connectie in het hier en nu), kan je praten (bv. gebeuren bespreken, herstellen,…)</a:t>
            </a:r>
            <a:endParaRPr lang="nl-BE" sz="11200"/>
          </a:p>
          <a:p>
            <a:pPr>
              <a:buFont typeface="Wingdings" panose="05000000000000000000" pitchFamily="2" charset="2"/>
              <a:buChar char="§"/>
            </a:pPr>
            <a:endParaRPr lang="nl-BE" sz="5100"/>
          </a:p>
          <a:p>
            <a:pPr>
              <a:buFont typeface="Wingdings" panose="05000000000000000000" pitchFamily="2" charset="2"/>
              <a:buChar char="§"/>
            </a:pPr>
            <a:endParaRPr lang="nl-BE" sz="3400">
              <a:solidFill>
                <a:schemeClr val="tx1"/>
              </a:solidFill>
            </a:endParaRPr>
          </a:p>
          <a:p>
            <a:pPr>
              <a:buFont typeface="Wingdings" panose="05000000000000000000" pitchFamily="2" charset="2"/>
              <a:buChar char="§"/>
            </a:pPr>
            <a:endParaRPr lang="nl-BE" sz="3400">
              <a:solidFill>
                <a:schemeClr val="tx1"/>
              </a:solidFill>
            </a:endParaRPr>
          </a:p>
          <a:p>
            <a:pPr>
              <a:buFont typeface="Wingdings" panose="05000000000000000000" pitchFamily="2" charset="2"/>
              <a:buChar char="§"/>
            </a:pPr>
            <a:endParaRPr lang="nl-NL" sz="230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411480"/>
            <a:ext cx="469900" cy="141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0494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81878" y="702156"/>
            <a:ext cx="6281531" cy="1013800"/>
          </a:xfrm>
        </p:spPr>
        <p:txBody>
          <a:bodyPr>
            <a:normAutofit/>
          </a:bodyPr>
          <a:lstStyle/>
          <a:p>
            <a:pPr algn="ctr"/>
            <a:r>
              <a:rPr lang="nl-BE" sz="4000" b="1">
                <a:solidFill>
                  <a:schemeClr val="tx1"/>
                </a:solidFill>
              </a:rPr>
              <a:t>Stabilisatie: stress reduceren</a:t>
            </a:r>
            <a:endParaRPr lang="nl-NL" sz="4000" b="1">
              <a:solidFill>
                <a:schemeClr val="tx1"/>
              </a:solidFill>
            </a:endParaRPr>
          </a:p>
        </p:txBody>
      </p:sp>
      <p:sp>
        <p:nvSpPr>
          <p:cNvPr id="3" name="Tijdelijke aanduiding voor inhoud 2"/>
          <p:cNvSpPr>
            <a:spLocks noGrp="1"/>
          </p:cNvSpPr>
          <p:nvPr>
            <p:ph idx="1"/>
          </p:nvPr>
        </p:nvSpPr>
        <p:spPr>
          <a:xfrm>
            <a:off x="581192" y="1715956"/>
            <a:ext cx="11825415" cy="5027612"/>
          </a:xfrm>
        </p:spPr>
        <p:txBody>
          <a:bodyPr>
            <a:normAutofit fontScale="77500" lnSpcReduction="20000"/>
          </a:bodyPr>
          <a:lstStyle/>
          <a:p>
            <a:pPr marL="0" indent="0">
              <a:buNone/>
            </a:pPr>
            <a:endParaRPr lang="nl-BE" sz="3300" b="1">
              <a:solidFill>
                <a:schemeClr val="tx1"/>
              </a:solidFill>
            </a:endParaRPr>
          </a:p>
          <a:p>
            <a:pPr marL="0" indent="0">
              <a:buNone/>
            </a:pPr>
            <a:r>
              <a:rPr lang="nl-BE" sz="3300">
                <a:solidFill>
                  <a:schemeClr val="tx1"/>
                </a:solidFill>
              </a:rPr>
              <a:t>Voorbeelden van stressbestrijders (FICHE V)     in het “hier-en-nu brengen”</a:t>
            </a:r>
          </a:p>
          <a:p>
            <a:pPr marL="0" indent="0">
              <a:buNone/>
            </a:pPr>
            <a:endParaRPr lang="nl-BE" sz="3300">
              <a:solidFill>
                <a:schemeClr val="tx1"/>
              </a:solidFill>
            </a:endParaRPr>
          </a:p>
          <a:p>
            <a:pPr>
              <a:lnSpc>
                <a:spcPct val="120000"/>
              </a:lnSpc>
              <a:buFont typeface="Wingdings" panose="05000000000000000000" pitchFamily="2" charset="2"/>
              <a:buChar char="§"/>
            </a:pPr>
            <a:r>
              <a:rPr lang="nl-BE" sz="3300" b="1" err="1">
                <a:solidFill>
                  <a:schemeClr val="tx1"/>
                </a:solidFill>
              </a:rPr>
              <a:t>Sensori</a:t>
            </a:r>
            <a:r>
              <a:rPr lang="nl-BE" sz="3300" b="1">
                <a:solidFill>
                  <a:schemeClr val="tx1"/>
                </a:solidFill>
              </a:rPr>
              <a:t>-motorische stimuli </a:t>
            </a:r>
            <a:r>
              <a:rPr lang="nl-BE" sz="3300">
                <a:solidFill>
                  <a:schemeClr val="tx1"/>
                </a:solidFill>
              </a:rPr>
              <a:t>bv. op een </a:t>
            </a:r>
            <a:r>
              <a:rPr lang="nl-BE" sz="3300" err="1">
                <a:solidFill>
                  <a:schemeClr val="tx1"/>
                </a:solidFill>
              </a:rPr>
              <a:t>zitbal</a:t>
            </a:r>
            <a:r>
              <a:rPr lang="nl-BE" sz="3300">
                <a:solidFill>
                  <a:schemeClr val="tx1"/>
                </a:solidFill>
              </a:rPr>
              <a:t> zitten, bellen blazen, in een stressbal knijpen, water drinken</a:t>
            </a:r>
          </a:p>
          <a:p>
            <a:pPr>
              <a:lnSpc>
                <a:spcPct val="120000"/>
              </a:lnSpc>
              <a:buFont typeface="Wingdings" panose="05000000000000000000" pitchFamily="2" charset="2"/>
              <a:buChar char="§"/>
            </a:pPr>
            <a:r>
              <a:rPr lang="nl-BE" sz="3300" b="1">
                <a:solidFill>
                  <a:schemeClr val="tx1"/>
                </a:solidFill>
              </a:rPr>
              <a:t>Sensorische troetelactiviteiten</a:t>
            </a:r>
            <a:r>
              <a:rPr lang="nl-BE" sz="3300">
                <a:solidFill>
                  <a:schemeClr val="tx1"/>
                </a:solidFill>
              </a:rPr>
              <a:t> bv. zitten met een verzwaard kussen, knuffelen met een geliefde knuffel (time-in ruimte)</a:t>
            </a:r>
          </a:p>
          <a:p>
            <a:pPr>
              <a:lnSpc>
                <a:spcPct val="120000"/>
              </a:lnSpc>
              <a:buFont typeface="Wingdings" panose="05000000000000000000" pitchFamily="2" charset="2"/>
              <a:buChar char="§"/>
            </a:pPr>
            <a:r>
              <a:rPr lang="nl-BE" sz="3300" b="1">
                <a:solidFill>
                  <a:schemeClr val="tx1"/>
                </a:solidFill>
              </a:rPr>
              <a:t>Aandacht in het hier en nu brengen </a:t>
            </a:r>
            <a:r>
              <a:rPr lang="nl-BE" sz="3300">
                <a:solidFill>
                  <a:schemeClr val="tx1"/>
                </a:solidFill>
              </a:rPr>
              <a:t>bv. muziek laten beluisteren, vragen stellen over concrete realiteit (naam, plaats, tijd,…) en eventueel herhalen. Bv. ook 10 voorwerpen laten benoemen die je ziet.</a:t>
            </a:r>
          </a:p>
          <a:p>
            <a:pPr>
              <a:lnSpc>
                <a:spcPct val="120000"/>
              </a:lnSpc>
              <a:buFont typeface="Wingdings" panose="05000000000000000000" pitchFamily="2" charset="2"/>
              <a:buChar char="§"/>
            </a:pPr>
            <a:r>
              <a:rPr lang="nl-BE" sz="3300" b="1">
                <a:solidFill>
                  <a:schemeClr val="tx1"/>
                </a:solidFill>
              </a:rPr>
              <a:t>Denker aanzetten </a:t>
            </a:r>
            <a:r>
              <a:rPr lang="nl-BE" sz="3300">
                <a:solidFill>
                  <a:schemeClr val="tx1"/>
                </a:solidFill>
              </a:rPr>
              <a:t>bv. </a:t>
            </a:r>
            <a:r>
              <a:rPr lang="nl-BE" sz="3300" err="1">
                <a:solidFill>
                  <a:schemeClr val="tx1"/>
                </a:solidFill>
              </a:rPr>
              <a:t>tetris</a:t>
            </a:r>
            <a:r>
              <a:rPr lang="nl-BE" sz="3300">
                <a:solidFill>
                  <a:schemeClr val="tx1"/>
                </a:solidFill>
              </a:rPr>
              <a:t> spelen, een gebed opzeggen, puzzelen</a:t>
            </a:r>
          </a:p>
          <a:p>
            <a:pPr marL="0" indent="0">
              <a:buNone/>
            </a:pPr>
            <a:endParaRPr lang="nl-BE" sz="3400">
              <a:solidFill>
                <a:schemeClr val="tx1"/>
              </a:solidFill>
            </a:endParaRPr>
          </a:p>
          <a:p>
            <a:pPr marL="0" indent="0">
              <a:buNone/>
            </a:pPr>
            <a:endParaRPr lang="nl-NL" sz="230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411480"/>
            <a:ext cx="469900" cy="141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JL-RECHTS 3"/>
          <p:cNvSpPr/>
          <p:nvPr/>
        </p:nvSpPr>
        <p:spPr>
          <a:xfrm>
            <a:off x="6522044" y="2185491"/>
            <a:ext cx="259491" cy="234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8184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14718" y="702156"/>
            <a:ext cx="10696090" cy="1013800"/>
          </a:xfrm>
        </p:spPr>
        <p:txBody>
          <a:bodyPr>
            <a:normAutofit/>
          </a:bodyPr>
          <a:lstStyle/>
          <a:p>
            <a:r>
              <a:rPr lang="nl-BE" sz="4000" b="1">
                <a:solidFill>
                  <a:schemeClr val="tx1"/>
                </a:solidFill>
              </a:rPr>
              <a:t>Stabilisatie: stress reduceren</a:t>
            </a:r>
            <a:endParaRPr lang="nl-NL" sz="4000" b="1">
              <a:solidFill>
                <a:schemeClr val="tx1"/>
              </a:solidFill>
            </a:endParaRPr>
          </a:p>
        </p:txBody>
      </p:sp>
      <p:sp>
        <p:nvSpPr>
          <p:cNvPr id="3" name="Tijdelijke aanduiding voor inhoud 2"/>
          <p:cNvSpPr>
            <a:spLocks noGrp="1"/>
          </p:cNvSpPr>
          <p:nvPr>
            <p:ph idx="1"/>
          </p:nvPr>
        </p:nvSpPr>
        <p:spPr>
          <a:xfrm>
            <a:off x="444818" y="2029117"/>
            <a:ext cx="11121105" cy="4559643"/>
          </a:xfrm>
        </p:spPr>
        <p:txBody>
          <a:bodyPr>
            <a:normAutofit fontScale="70000" lnSpcReduction="20000"/>
          </a:bodyPr>
          <a:lstStyle/>
          <a:p>
            <a:pPr marL="0" indent="0">
              <a:buNone/>
            </a:pPr>
            <a:r>
              <a:rPr lang="nl-BE" sz="4000" b="1">
                <a:solidFill>
                  <a:schemeClr val="tx1"/>
                </a:solidFill>
              </a:rPr>
              <a:t>Preventief</a:t>
            </a:r>
          </a:p>
          <a:p>
            <a:pPr>
              <a:lnSpc>
                <a:spcPct val="160000"/>
              </a:lnSpc>
              <a:buFont typeface="Wingdings" panose="05000000000000000000" pitchFamily="2" charset="2"/>
              <a:buChar char="§"/>
            </a:pPr>
            <a:r>
              <a:rPr lang="nl-BE" sz="4000" err="1">
                <a:solidFill>
                  <a:schemeClr val="tx1"/>
                </a:solidFill>
              </a:rPr>
              <a:t>Stressverlagende</a:t>
            </a:r>
            <a:r>
              <a:rPr lang="nl-BE" sz="4000">
                <a:solidFill>
                  <a:schemeClr val="tx1"/>
                </a:solidFill>
              </a:rPr>
              <a:t> activiteiten in de basiszorg (bewegingstussendoortjes, “</a:t>
            </a:r>
            <a:r>
              <a:rPr lang="nl-BE" sz="4000" err="1">
                <a:solidFill>
                  <a:schemeClr val="tx1"/>
                </a:solidFill>
              </a:rPr>
              <a:t>one</a:t>
            </a:r>
            <a:r>
              <a:rPr lang="nl-BE" sz="4000">
                <a:solidFill>
                  <a:schemeClr val="tx1"/>
                </a:solidFill>
              </a:rPr>
              <a:t> </a:t>
            </a:r>
            <a:r>
              <a:rPr lang="nl-BE" sz="4000" err="1">
                <a:solidFill>
                  <a:schemeClr val="tx1"/>
                </a:solidFill>
              </a:rPr>
              <a:t>mile</a:t>
            </a:r>
            <a:r>
              <a:rPr lang="nl-BE" sz="4000">
                <a:solidFill>
                  <a:schemeClr val="tx1"/>
                </a:solidFill>
              </a:rPr>
              <a:t> a </a:t>
            </a:r>
            <a:r>
              <a:rPr lang="nl-BE" sz="4000" err="1">
                <a:solidFill>
                  <a:schemeClr val="tx1"/>
                </a:solidFill>
              </a:rPr>
              <a:t>day</a:t>
            </a:r>
            <a:r>
              <a:rPr lang="nl-BE" sz="4000">
                <a:solidFill>
                  <a:schemeClr val="tx1"/>
                </a:solidFill>
              </a:rPr>
              <a:t>”, …)</a:t>
            </a:r>
          </a:p>
          <a:p>
            <a:pPr>
              <a:lnSpc>
                <a:spcPct val="160000"/>
              </a:lnSpc>
              <a:buFont typeface="Wingdings" panose="05000000000000000000" pitchFamily="2" charset="2"/>
              <a:buChar char="§"/>
            </a:pPr>
            <a:r>
              <a:rPr lang="nl-BE" sz="4000">
                <a:solidFill>
                  <a:schemeClr val="tx1"/>
                </a:solidFill>
              </a:rPr>
              <a:t>Time-out (niet als straf, maar als stressbeheersing)</a:t>
            </a:r>
          </a:p>
          <a:p>
            <a:pPr>
              <a:lnSpc>
                <a:spcPct val="160000"/>
              </a:lnSpc>
              <a:buFont typeface="Wingdings" panose="05000000000000000000" pitchFamily="2" charset="2"/>
              <a:buChar char="§"/>
            </a:pPr>
            <a:r>
              <a:rPr lang="nl-BE" sz="4000">
                <a:solidFill>
                  <a:schemeClr val="tx1"/>
                </a:solidFill>
              </a:rPr>
              <a:t>SOS-methode</a:t>
            </a:r>
          </a:p>
          <a:p>
            <a:pPr>
              <a:buFont typeface="Wingdings" panose="05000000000000000000" pitchFamily="2" charset="2"/>
              <a:buChar char="§"/>
            </a:pPr>
            <a:endParaRPr lang="nl-BE" sz="4000">
              <a:solidFill>
                <a:schemeClr val="tx1"/>
              </a:solidFill>
            </a:endParaRPr>
          </a:p>
          <a:p>
            <a:pPr>
              <a:buFont typeface="Wingdings" panose="05000000000000000000" pitchFamily="2" charset="2"/>
              <a:buChar char="Ø"/>
            </a:pPr>
            <a:r>
              <a:rPr lang="nl-BE" sz="4000" u="sng">
                <a:solidFill>
                  <a:schemeClr val="tx1"/>
                </a:solidFill>
              </a:rPr>
              <a:t>Steunplan</a:t>
            </a:r>
            <a:r>
              <a:rPr lang="nl-BE" sz="4000">
                <a:solidFill>
                  <a:schemeClr val="tx1"/>
                </a:solidFill>
              </a:rPr>
              <a:t>: gevoel van veiligheid en controle vergroten… Inoefenen!</a:t>
            </a:r>
          </a:p>
          <a:p>
            <a:pPr>
              <a:buFont typeface="Wingdings" panose="05000000000000000000" pitchFamily="2" charset="2"/>
              <a:buChar char="§"/>
            </a:pPr>
            <a:endParaRPr lang="nl-BE" sz="2400">
              <a:solidFill>
                <a:schemeClr val="tx1"/>
              </a:solidFill>
            </a:endParaRPr>
          </a:p>
          <a:p>
            <a:pPr marL="0" indent="0">
              <a:buNone/>
            </a:pPr>
            <a:endParaRPr lang="nl-NL" sz="230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411480"/>
            <a:ext cx="469900" cy="141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656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 y="0"/>
            <a:ext cx="11384279" cy="10347960"/>
          </a:xfrm>
          <a:prstGeom prst="rect">
            <a:avLst/>
          </a:prstGeom>
        </p:spPr>
      </p:pic>
    </p:spTree>
    <p:extLst>
      <p:ext uri="{BB962C8B-B14F-4D97-AF65-F5344CB8AC3E}">
        <p14:creationId xmlns:p14="http://schemas.microsoft.com/office/powerpoint/2010/main" val="731976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0"/>
            <a:ext cx="11475719" cy="8107680"/>
          </a:xfrm>
          <a:prstGeom prst="rect">
            <a:avLst/>
          </a:prstGeom>
        </p:spPr>
      </p:pic>
    </p:spTree>
    <p:extLst>
      <p:ext uri="{BB962C8B-B14F-4D97-AF65-F5344CB8AC3E}">
        <p14:creationId xmlns:p14="http://schemas.microsoft.com/office/powerpoint/2010/main" val="2378723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0869" y="0"/>
            <a:ext cx="9210261" cy="6858000"/>
          </a:xfrm>
          <a:prstGeom prst="rect">
            <a:avLst/>
          </a:prstGeom>
        </p:spPr>
      </p:pic>
    </p:spTree>
    <p:extLst>
      <p:ext uri="{BB962C8B-B14F-4D97-AF65-F5344CB8AC3E}">
        <p14:creationId xmlns:p14="http://schemas.microsoft.com/office/powerpoint/2010/main" val="136256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2549" y="1033670"/>
            <a:ext cx="9214790" cy="792146"/>
          </a:xfrm>
        </p:spPr>
        <p:txBody>
          <a:bodyPr>
            <a:noAutofit/>
          </a:bodyPr>
          <a:lstStyle/>
          <a:p>
            <a:pPr algn="ctr"/>
            <a:r>
              <a:rPr lang="nl-BE" sz="4000" b="1">
                <a:solidFill>
                  <a:schemeClr val="tx1"/>
                </a:solidFill>
              </a:rPr>
              <a:t>Wanneer is een gebeurtenis traumatisch?</a:t>
            </a:r>
            <a:br>
              <a:rPr lang="nl-BE" sz="4000"/>
            </a:br>
            <a:endParaRPr lang="nl-BE" sz="4000"/>
          </a:p>
        </p:txBody>
      </p:sp>
      <p:sp>
        <p:nvSpPr>
          <p:cNvPr id="3" name="Tijdelijke aanduiding voor inhoud 2"/>
          <p:cNvSpPr>
            <a:spLocks noGrp="1"/>
          </p:cNvSpPr>
          <p:nvPr>
            <p:ph idx="1"/>
          </p:nvPr>
        </p:nvSpPr>
        <p:spPr>
          <a:xfrm>
            <a:off x="449141" y="2402286"/>
            <a:ext cx="11159704" cy="4144288"/>
          </a:xfrm>
        </p:spPr>
        <p:txBody>
          <a:bodyPr>
            <a:normAutofit/>
          </a:bodyPr>
          <a:lstStyle/>
          <a:p>
            <a:pPr>
              <a:buFont typeface="Wingdings" panose="05000000000000000000" pitchFamily="2" charset="2"/>
              <a:buChar char="§"/>
              <a:defRPr/>
            </a:pPr>
            <a:r>
              <a:rPr lang="nl-BE" sz="3000">
                <a:solidFill>
                  <a:schemeClr val="tx1"/>
                </a:solidFill>
              </a:rPr>
              <a:t> </a:t>
            </a:r>
            <a:r>
              <a:rPr lang="nl-BE">
                <a:solidFill>
                  <a:schemeClr val="tx1"/>
                </a:solidFill>
              </a:rPr>
              <a:t>Trauma is een wonde, een psychische wonde</a:t>
            </a:r>
          </a:p>
          <a:p>
            <a:pPr>
              <a:buFont typeface="Wingdings" panose="05000000000000000000" pitchFamily="2" charset="2"/>
              <a:buChar char="§"/>
              <a:defRPr/>
            </a:pPr>
            <a:r>
              <a:rPr lang="nl-BE">
                <a:solidFill>
                  <a:schemeClr val="tx1"/>
                </a:solidFill>
              </a:rPr>
              <a:t> Gebeurtenis: gevaar (leven/zelfbeeld)</a:t>
            </a:r>
          </a:p>
          <a:p>
            <a:pPr>
              <a:buFont typeface="Wingdings" panose="05000000000000000000" pitchFamily="2" charset="2"/>
              <a:buChar char="§"/>
              <a:defRPr/>
            </a:pPr>
            <a:r>
              <a:rPr lang="nl-BE">
                <a:solidFill>
                  <a:schemeClr val="tx1"/>
                </a:solidFill>
              </a:rPr>
              <a:t> Overweldigend: psychisch apparaat kan niet verwerken</a:t>
            </a:r>
          </a:p>
          <a:p>
            <a:pPr>
              <a:buFont typeface="Wingdings" panose="05000000000000000000" pitchFamily="2" charset="2"/>
              <a:buChar char="§"/>
              <a:defRPr/>
            </a:pPr>
            <a:r>
              <a:rPr lang="nl-BE">
                <a:solidFill>
                  <a:schemeClr val="tx1"/>
                </a:solidFill>
              </a:rPr>
              <a:t> Gebeurtenis of reeks gebeurtenissen of een aantal omstandigheden (chronische stress of onveiligheid)</a:t>
            </a:r>
          </a:p>
          <a:p>
            <a:pPr>
              <a:buFont typeface="Wingdings" panose="05000000000000000000" pitchFamily="2" charset="2"/>
              <a:buChar char="§"/>
              <a:defRPr/>
            </a:pPr>
            <a:r>
              <a:rPr lang="nl-BE">
                <a:solidFill>
                  <a:schemeClr val="tx1"/>
                </a:solidFill>
              </a:rPr>
              <a:t> Slachtoffer: </a:t>
            </a:r>
            <a:r>
              <a:rPr lang="nl-BE" b="1">
                <a:solidFill>
                  <a:schemeClr val="tx1"/>
                </a:solidFill>
              </a:rPr>
              <a:t>angst</a:t>
            </a:r>
            <a:r>
              <a:rPr lang="nl-BE">
                <a:solidFill>
                  <a:schemeClr val="tx1"/>
                </a:solidFill>
              </a:rPr>
              <a:t> en </a:t>
            </a:r>
            <a:r>
              <a:rPr lang="nl-BE" b="1">
                <a:solidFill>
                  <a:schemeClr val="tx1"/>
                </a:solidFill>
              </a:rPr>
              <a:t>machteloosheid</a:t>
            </a:r>
          </a:p>
          <a:p>
            <a:pPr lvl="1">
              <a:defRPr/>
            </a:pPr>
            <a:endParaRPr lang="nl-BE"/>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217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14718" y="874642"/>
            <a:ext cx="10696090" cy="926217"/>
          </a:xfrm>
        </p:spPr>
        <p:txBody>
          <a:bodyPr>
            <a:normAutofit fontScale="90000"/>
          </a:bodyPr>
          <a:lstStyle/>
          <a:p>
            <a:r>
              <a:rPr lang="nl-BE" b="1">
                <a:solidFill>
                  <a:schemeClr val="tx1"/>
                </a:solidFill>
              </a:rPr>
              <a:t>HOE WORDT TRAUMA VERWERKT?</a:t>
            </a:r>
            <a:br>
              <a:rPr lang="nl-BE" sz="3600">
                <a:solidFill>
                  <a:schemeClr val="tx1"/>
                </a:solidFill>
              </a:rPr>
            </a:br>
            <a:endParaRPr lang="nl-BE" sz="3600">
              <a:solidFill>
                <a:schemeClr val="tx1"/>
              </a:solidFill>
            </a:endParaRPr>
          </a:p>
        </p:txBody>
      </p:sp>
      <p:sp>
        <p:nvSpPr>
          <p:cNvPr id="3" name="Tijdelijke aanduiding voor inhoud 2"/>
          <p:cNvSpPr>
            <a:spLocks noGrp="1"/>
          </p:cNvSpPr>
          <p:nvPr>
            <p:ph idx="1"/>
          </p:nvPr>
        </p:nvSpPr>
        <p:spPr>
          <a:xfrm>
            <a:off x="608731" y="2729948"/>
            <a:ext cx="10974538" cy="3655929"/>
          </a:xfrm>
        </p:spPr>
        <p:txBody>
          <a:bodyPr>
            <a:normAutofit/>
          </a:bodyPr>
          <a:lstStyle/>
          <a:p>
            <a:pPr algn="ctr">
              <a:buNone/>
            </a:pPr>
            <a:r>
              <a:rPr lang="nl-BE" sz="2800" b="1">
                <a:solidFill>
                  <a:schemeClr val="tx1"/>
                </a:solidFill>
              </a:rPr>
              <a:t>Kan Complex trauma in het dagelijkse </a:t>
            </a:r>
          </a:p>
          <a:p>
            <a:pPr algn="ctr">
              <a:buNone/>
            </a:pPr>
            <a:r>
              <a:rPr lang="nl-BE" sz="2800" b="1">
                <a:solidFill>
                  <a:schemeClr val="tx1"/>
                </a:solidFill>
              </a:rPr>
              <a:t>leven verwerkt worden?</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472123"/>
            <a:ext cx="46990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678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03288" y="617379"/>
            <a:ext cx="11338560" cy="1028699"/>
          </a:xfrm>
        </p:spPr>
        <p:txBody>
          <a:bodyPr>
            <a:normAutofit/>
          </a:bodyPr>
          <a:lstStyle/>
          <a:p>
            <a:r>
              <a:rPr lang="nl-BE" sz="4000" b="1">
                <a:solidFill>
                  <a:schemeClr val="tx1"/>
                </a:solidFill>
              </a:rPr>
              <a:t>Rol van de school</a:t>
            </a:r>
            <a:endParaRPr lang="nl-NL" sz="4000" b="1">
              <a:solidFill>
                <a:schemeClr val="tx1"/>
              </a:solidFill>
            </a:endParaRPr>
          </a:p>
        </p:txBody>
      </p:sp>
      <p:sp>
        <p:nvSpPr>
          <p:cNvPr id="3" name="Tijdelijke aanduiding voor inhoud 2"/>
          <p:cNvSpPr>
            <a:spLocks noGrp="1"/>
          </p:cNvSpPr>
          <p:nvPr>
            <p:ph idx="1"/>
          </p:nvPr>
        </p:nvSpPr>
        <p:spPr>
          <a:xfrm>
            <a:off x="433388" y="1965960"/>
            <a:ext cx="11259502" cy="4812030"/>
          </a:xfrm>
        </p:spPr>
        <p:txBody>
          <a:bodyPr>
            <a:normAutofit/>
          </a:bodyPr>
          <a:lstStyle/>
          <a:p>
            <a:pPr marL="845820" lvl="1" indent="-342900"/>
            <a:r>
              <a:rPr lang="nl-BE" sz="2800">
                <a:solidFill>
                  <a:schemeClr val="tx1"/>
                </a:solidFill>
              </a:rPr>
              <a:t>School is de eerste stap op weg naar </a:t>
            </a:r>
            <a:r>
              <a:rPr lang="nl-BE" sz="2800" b="1">
                <a:solidFill>
                  <a:schemeClr val="tx1"/>
                </a:solidFill>
              </a:rPr>
              <a:t>een normaal leven.</a:t>
            </a:r>
          </a:p>
          <a:p>
            <a:pPr marL="845820" lvl="1" indent="-342900"/>
            <a:r>
              <a:rPr lang="nl-BE" sz="2800">
                <a:solidFill>
                  <a:schemeClr val="tx1"/>
                </a:solidFill>
              </a:rPr>
              <a:t>School is de plaats waar vluchtelingenkinderen e.a. </a:t>
            </a:r>
            <a:r>
              <a:rPr lang="nl-BE" sz="2800" b="1">
                <a:solidFill>
                  <a:schemeClr val="tx1"/>
                </a:solidFill>
              </a:rPr>
              <a:t>tot rust </a:t>
            </a:r>
            <a:r>
              <a:rPr lang="nl-BE" sz="2800">
                <a:solidFill>
                  <a:schemeClr val="tx1"/>
                </a:solidFill>
              </a:rPr>
              <a:t>komen (vaak niet thuis/in opvangcentrum)</a:t>
            </a:r>
          </a:p>
          <a:p>
            <a:pPr marL="845820" lvl="1" indent="-342900"/>
            <a:r>
              <a:rPr lang="nl-BE" sz="2800">
                <a:solidFill>
                  <a:schemeClr val="tx1"/>
                </a:solidFill>
              </a:rPr>
              <a:t>Structuur en continuïteit zorgt voor </a:t>
            </a:r>
            <a:r>
              <a:rPr lang="nl-BE" sz="2800" b="1">
                <a:solidFill>
                  <a:schemeClr val="tx1"/>
                </a:solidFill>
              </a:rPr>
              <a:t>voorspelbaarheid en houvast</a:t>
            </a:r>
            <a:r>
              <a:rPr lang="nl-BE" sz="2800">
                <a:solidFill>
                  <a:schemeClr val="tx1"/>
                </a:solidFill>
              </a:rPr>
              <a:t>.</a:t>
            </a:r>
          </a:p>
          <a:p>
            <a:pPr marL="845820" lvl="1" indent="-342900"/>
            <a:r>
              <a:rPr lang="nl-BE" sz="2800">
                <a:solidFill>
                  <a:schemeClr val="tx1"/>
                </a:solidFill>
              </a:rPr>
              <a:t>Als leerlingen zich veilig voelen hebben ze een kleinere kans op het ontwikkelen van stoornissen, depressie en angsten.</a:t>
            </a:r>
          </a:p>
          <a:p>
            <a:pPr marL="845820" lvl="1" indent="-342900"/>
            <a:r>
              <a:rPr lang="nl-BE" sz="2800">
                <a:solidFill>
                  <a:schemeClr val="tx1"/>
                </a:solidFill>
              </a:rPr>
              <a:t>Leerkrachten zijn </a:t>
            </a:r>
            <a:r>
              <a:rPr lang="nl-BE" sz="2800" b="1">
                <a:solidFill>
                  <a:schemeClr val="tx1"/>
                </a:solidFill>
              </a:rPr>
              <a:t>essentiële figuren </a:t>
            </a:r>
            <a:r>
              <a:rPr lang="nl-BE" sz="2800">
                <a:solidFill>
                  <a:schemeClr val="tx1"/>
                </a:solidFill>
              </a:rPr>
              <a:t>voor de ontwikkeling van deze leerlingen.</a:t>
            </a:r>
          </a:p>
          <a:p>
            <a:pPr marL="845820" lvl="1" indent="-342900"/>
            <a:r>
              <a:rPr lang="nl-BE" sz="2800">
                <a:solidFill>
                  <a:schemeClr val="tx1"/>
                </a:solidFill>
              </a:rPr>
              <a:t>School geeft hoop en toekomstperspectief.</a:t>
            </a:r>
            <a:endParaRPr lang="nl-NL" sz="2800">
              <a:solidFill>
                <a:schemeClr val="tx1"/>
              </a:solidFill>
            </a:endParaRPr>
          </a:p>
          <a:p>
            <a:pPr marL="502920" lvl="1" indent="0">
              <a:buNone/>
            </a:pPr>
            <a:r>
              <a:rPr lang="nl-BE" sz="2800" b="1"/>
              <a:t>	</a:t>
            </a:r>
            <a:endParaRPr lang="nl-NL" sz="2800" b="1"/>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467360"/>
            <a:ext cx="4699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441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1192" y="2054087"/>
            <a:ext cx="11029615" cy="4470281"/>
          </a:xfrm>
        </p:spPr>
        <p:txBody>
          <a:bodyPr>
            <a:noAutofit/>
          </a:bodyPr>
          <a:lstStyle/>
          <a:p>
            <a:pPr marL="0" indent="0">
              <a:buNone/>
            </a:pPr>
            <a:endParaRPr lang="nl-BE" sz="2400" b="1">
              <a:solidFill>
                <a:schemeClr val="tx1"/>
              </a:solidFill>
            </a:endParaRPr>
          </a:p>
          <a:p>
            <a:pPr marL="0" indent="0">
              <a:buNone/>
            </a:pPr>
            <a:r>
              <a:rPr lang="nl-BE" b="1">
                <a:solidFill>
                  <a:schemeClr val="tx1"/>
                </a:solidFill>
              </a:rPr>
              <a:t>Luisterend oor</a:t>
            </a:r>
            <a:endParaRPr lang="nl-BE">
              <a:solidFill>
                <a:schemeClr val="tx1"/>
              </a:solidFill>
            </a:endParaRPr>
          </a:p>
          <a:p>
            <a:r>
              <a:rPr lang="nl-BE">
                <a:solidFill>
                  <a:schemeClr val="tx1"/>
                </a:solidFill>
              </a:rPr>
              <a:t>Iets vertellen over de gebeurtenissen hoeft geen traumaverhaal te zijn.</a:t>
            </a:r>
          </a:p>
          <a:p>
            <a:r>
              <a:rPr lang="nl-BE" b="1">
                <a:solidFill>
                  <a:schemeClr val="tx1"/>
                </a:solidFill>
              </a:rPr>
              <a:t>Binnen zijn raampje of </a:t>
            </a:r>
            <a:r>
              <a:rPr lang="nl-BE" b="1" err="1">
                <a:solidFill>
                  <a:schemeClr val="tx1"/>
                </a:solidFill>
              </a:rPr>
              <a:t>Window</a:t>
            </a:r>
            <a:r>
              <a:rPr lang="nl-BE" b="1">
                <a:solidFill>
                  <a:schemeClr val="tx1"/>
                </a:solidFill>
              </a:rPr>
              <a:t> of </a:t>
            </a:r>
            <a:r>
              <a:rPr lang="nl-BE" b="1" err="1">
                <a:solidFill>
                  <a:schemeClr val="tx1"/>
                </a:solidFill>
              </a:rPr>
              <a:t>Tolerance</a:t>
            </a:r>
            <a:r>
              <a:rPr lang="nl-BE" b="1">
                <a:solidFill>
                  <a:schemeClr val="tx1"/>
                </a:solidFill>
              </a:rPr>
              <a:t> </a:t>
            </a:r>
            <a:r>
              <a:rPr lang="nl-BE">
                <a:solidFill>
                  <a:schemeClr val="tx1"/>
                </a:solidFill>
              </a:rPr>
              <a:t> = niet overspoeld door emoties of net helemaal afgevlakt. De leerling kan vertellen.</a:t>
            </a:r>
          </a:p>
          <a:p>
            <a:r>
              <a:rPr lang="nl-BE" b="1">
                <a:solidFill>
                  <a:schemeClr val="tx1"/>
                </a:solidFill>
              </a:rPr>
              <a:t>Niet ingaan op details, </a:t>
            </a:r>
            <a:r>
              <a:rPr lang="nl-BE">
                <a:solidFill>
                  <a:schemeClr val="tx1"/>
                </a:solidFill>
              </a:rPr>
              <a:t>wel herhalen (parafraseren) en eventueel vragen wat de leerling gedaan heeft om zich staande te houden (Wat deed je toen? Wat hielp?).</a:t>
            </a:r>
          </a:p>
          <a:p>
            <a:r>
              <a:rPr lang="nl-BE">
                <a:solidFill>
                  <a:schemeClr val="tx1"/>
                </a:solidFill>
              </a:rPr>
              <a:t>Koppeling </a:t>
            </a:r>
            <a:r>
              <a:rPr lang="nl-BE" b="1">
                <a:solidFill>
                  <a:schemeClr val="tx1"/>
                </a:solidFill>
              </a:rPr>
              <a:t>met hier en nu</a:t>
            </a:r>
            <a:r>
              <a:rPr lang="nl-BE">
                <a:solidFill>
                  <a:schemeClr val="tx1"/>
                </a:solidFill>
              </a:rPr>
              <a:t>: huidige veiligheid of situatie benoemen.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478790"/>
            <a:ext cx="4699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txBox="1">
            <a:spLocks/>
          </p:cNvSpPr>
          <p:nvPr/>
        </p:nvSpPr>
        <p:spPr>
          <a:xfrm>
            <a:off x="1005840" y="596349"/>
            <a:ext cx="10604967" cy="90114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BE" sz="4000" b="1">
                <a:solidFill>
                  <a:schemeClr val="tx1"/>
                </a:solidFill>
              </a:rPr>
              <a:t>EEN VEILIGE OMGEVING</a:t>
            </a:r>
            <a:r>
              <a:rPr lang="nl-BE" sz="3600" b="1">
                <a:solidFill>
                  <a:schemeClr val="tx1"/>
                </a:solidFill>
              </a:rPr>
              <a:t> </a:t>
            </a:r>
            <a:endParaRPr lang="nl-NL" sz="3600" b="1">
              <a:solidFill>
                <a:schemeClr val="tx1"/>
              </a:solidFill>
            </a:endParaRPr>
          </a:p>
        </p:txBody>
      </p:sp>
    </p:spTree>
    <p:extLst>
      <p:ext uri="{BB962C8B-B14F-4D97-AF65-F5344CB8AC3E}">
        <p14:creationId xmlns:p14="http://schemas.microsoft.com/office/powerpoint/2010/main" val="832835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68338" y="1977081"/>
            <a:ext cx="11029615" cy="3560442"/>
          </a:xfrm>
        </p:spPr>
        <p:txBody>
          <a:bodyPr>
            <a:normAutofit/>
          </a:bodyPr>
          <a:lstStyle/>
          <a:p>
            <a:pPr marL="0" indent="0">
              <a:buNone/>
            </a:pPr>
            <a:r>
              <a:rPr lang="nl-BE" b="1">
                <a:solidFill>
                  <a:schemeClr val="tx1"/>
                </a:solidFill>
              </a:rPr>
              <a:t>Luisterend oor</a:t>
            </a:r>
          </a:p>
          <a:p>
            <a:r>
              <a:rPr lang="nl-BE">
                <a:solidFill>
                  <a:schemeClr val="tx1"/>
                </a:solidFill>
              </a:rPr>
              <a:t>Als de leerling buiten zijn raam gaat en vertelt = </a:t>
            </a:r>
            <a:r>
              <a:rPr lang="nl-BE" b="1" err="1">
                <a:solidFill>
                  <a:schemeClr val="tx1"/>
                </a:solidFill>
              </a:rPr>
              <a:t>hertraumatiserend</a:t>
            </a:r>
            <a:r>
              <a:rPr lang="nl-BE">
                <a:solidFill>
                  <a:schemeClr val="tx1"/>
                </a:solidFill>
              </a:rPr>
              <a:t>. Leerling moet eerst terug rustig worden.</a:t>
            </a:r>
          </a:p>
          <a:p>
            <a:r>
              <a:rPr lang="nl-BE">
                <a:solidFill>
                  <a:schemeClr val="tx1"/>
                </a:solidFill>
              </a:rPr>
              <a:t>Als iemand je zijn verhaal toevertrouwd, is het belangrijk om hier naar te luisteren.</a:t>
            </a:r>
          </a:p>
          <a:p>
            <a:r>
              <a:rPr lang="nl-BE">
                <a:solidFill>
                  <a:schemeClr val="tx1"/>
                </a:solidFill>
              </a:rPr>
              <a:t>Bewust zijn van eigen functie en grenzen. Coaching!</a:t>
            </a:r>
          </a:p>
          <a:p>
            <a:r>
              <a:rPr lang="nl-BE" b="1">
                <a:solidFill>
                  <a:schemeClr val="tx1"/>
                </a:solidFill>
              </a:rPr>
              <a:t>Secundaire </a:t>
            </a:r>
            <a:r>
              <a:rPr lang="nl-BE" b="1" err="1">
                <a:solidFill>
                  <a:schemeClr val="tx1"/>
                </a:solidFill>
              </a:rPr>
              <a:t>traumatisatie</a:t>
            </a:r>
            <a:endParaRPr lang="nl-BE" b="1">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478790"/>
            <a:ext cx="4699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txBox="1">
            <a:spLocks/>
          </p:cNvSpPr>
          <p:nvPr/>
        </p:nvSpPr>
        <p:spPr>
          <a:xfrm>
            <a:off x="1005840" y="682093"/>
            <a:ext cx="10604967" cy="815404"/>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dirty="0">
                <a:solidFill>
                  <a:schemeClr val="tx1"/>
                </a:solidFill>
                <a:ea typeface="Calibri Light"/>
                <a:cs typeface="Calibri Light"/>
              </a:rPr>
              <a:t>Een veilige omgeving</a:t>
            </a:r>
            <a:endParaRPr lang="nl-NL" sz="4000" b="1" dirty="0">
              <a:solidFill>
                <a:schemeClr val="tx1"/>
              </a:solidFill>
            </a:endParaRPr>
          </a:p>
        </p:txBody>
      </p:sp>
    </p:spTree>
    <p:extLst>
      <p:ext uri="{BB962C8B-B14F-4D97-AF65-F5344CB8AC3E}">
        <p14:creationId xmlns:p14="http://schemas.microsoft.com/office/powerpoint/2010/main" val="408766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03288" y="617379"/>
            <a:ext cx="11338560" cy="1028699"/>
          </a:xfrm>
        </p:spPr>
        <p:txBody>
          <a:bodyPr>
            <a:normAutofit/>
          </a:bodyPr>
          <a:lstStyle/>
          <a:p>
            <a:r>
              <a:rPr lang="nl-BE" sz="4000" b="1">
                <a:solidFill>
                  <a:schemeClr val="tx1"/>
                </a:solidFill>
              </a:rPr>
              <a:t>Rol van de school</a:t>
            </a:r>
            <a:endParaRPr lang="nl-NL" sz="4000" b="1">
              <a:solidFill>
                <a:schemeClr val="tx1"/>
              </a:solidFill>
            </a:endParaRPr>
          </a:p>
        </p:txBody>
      </p:sp>
      <p:sp>
        <p:nvSpPr>
          <p:cNvPr id="3" name="Tijdelijke aanduiding voor inhoud 2"/>
          <p:cNvSpPr>
            <a:spLocks noGrp="1"/>
          </p:cNvSpPr>
          <p:nvPr>
            <p:ph idx="1"/>
          </p:nvPr>
        </p:nvSpPr>
        <p:spPr>
          <a:xfrm>
            <a:off x="433388" y="2610678"/>
            <a:ext cx="11259502" cy="4167312"/>
          </a:xfrm>
        </p:spPr>
        <p:txBody>
          <a:bodyPr>
            <a:normAutofit/>
          </a:bodyPr>
          <a:lstStyle/>
          <a:p>
            <a:r>
              <a:rPr lang="nl-NL">
                <a:solidFill>
                  <a:schemeClr val="tx1"/>
                </a:solidFill>
              </a:rPr>
              <a:t>De schoolcontext kan stabiliteit brengen = eerste fase (voorwaarde) voor traumaverwerking</a:t>
            </a:r>
          </a:p>
          <a:p>
            <a:pPr>
              <a:buFont typeface="Wingdings" panose="05000000000000000000" pitchFamily="2" charset="2"/>
              <a:buChar char="§"/>
            </a:pPr>
            <a:endParaRPr lang="nl-BE">
              <a:solidFill>
                <a:schemeClr val="tx1"/>
              </a:solidFill>
            </a:endParaRPr>
          </a:p>
          <a:p>
            <a:r>
              <a:rPr lang="nl-NL" b="1">
                <a:solidFill>
                  <a:schemeClr val="tx1"/>
                </a:solidFill>
              </a:rPr>
              <a:t>Een gemeenschappelijke visie</a:t>
            </a:r>
            <a:r>
              <a:rPr lang="nl-NL">
                <a:solidFill>
                  <a:schemeClr val="tx1"/>
                </a:solidFill>
              </a:rPr>
              <a:t> (</a:t>
            </a:r>
            <a:r>
              <a:rPr lang="nl-NL" err="1">
                <a:solidFill>
                  <a:schemeClr val="tx1"/>
                </a:solidFill>
              </a:rPr>
              <a:t>Window</a:t>
            </a:r>
            <a:r>
              <a:rPr lang="nl-NL">
                <a:solidFill>
                  <a:schemeClr val="tx1"/>
                </a:solidFill>
              </a:rPr>
              <a:t> of </a:t>
            </a:r>
            <a:r>
              <a:rPr lang="nl-NL" err="1">
                <a:solidFill>
                  <a:schemeClr val="tx1"/>
                </a:solidFill>
              </a:rPr>
              <a:t>Tolerance</a:t>
            </a:r>
            <a:r>
              <a:rPr lang="nl-NL">
                <a:solidFill>
                  <a:schemeClr val="tx1"/>
                </a:solidFill>
              </a:rPr>
              <a:t> of “het raampje”) maakt de samenwerking binnen de school en tussen school en CLB sterker</a:t>
            </a:r>
          </a:p>
          <a:p>
            <a:pPr marL="502920" lvl="1" indent="0">
              <a:buNone/>
            </a:pPr>
            <a:endParaRPr lang="nl-BE" sz="900">
              <a:solidFill>
                <a:schemeClr val="tx1"/>
              </a:solidFill>
            </a:endParaRPr>
          </a:p>
          <a:p>
            <a:pPr marL="502920" lvl="1" indent="0">
              <a:buNone/>
            </a:pPr>
            <a:endParaRPr lang="nl-NL" sz="2000" b="1"/>
          </a:p>
          <a:p>
            <a:pPr marL="502920" lvl="1" indent="0">
              <a:buNone/>
            </a:pPr>
            <a:r>
              <a:rPr lang="nl-BE" b="1"/>
              <a:t>	</a:t>
            </a:r>
            <a:endParaRPr lang="nl-NL" b="1"/>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467360"/>
            <a:ext cx="4699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631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325698" y="702156"/>
            <a:ext cx="8622462" cy="1013800"/>
          </a:xfrm>
        </p:spPr>
        <p:txBody>
          <a:bodyPr>
            <a:normAutofit fontScale="90000"/>
          </a:bodyPr>
          <a:lstStyle/>
          <a:p>
            <a:r>
              <a:rPr lang="nl-BE" sz="3600">
                <a:solidFill>
                  <a:schemeClr val="tx1"/>
                </a:solidFill>
              </a:rPr>
              <a:t> </a:t>
            </a:r>
            <a:r>
              <a:rPr lang="nl-BE" b="1">
                <a:solidFill>
                  <a:schemeClr val="tx1"/>
                </a:solidFill>
              </a:rPr>
              <a:t>Situatie van de Oekraïense vluchtelingen</a:t>
            </a:r>
          </a:p>
        </p:txBody>
      </p:sp>
      <p:sp>
        <p:nvSpPr>
          <p:cNvPr id="3" name="Tijdelijke aanduiding voor inhoud 2"/>
          <p:cNvSpPr>
            <a:spLocks noGrp="1"/>
          </p:cNvSpPr>
          <p:nvPr>
            <p:ph idx="1"/>
          </p:nvPr>
        </p:nvSpPr>
        <p:spPr>
          <a:xfrm>
            <a:off x="581192" y="1852024"/>
            <a:ext cx="11029615" cy="4303819"/>
          </a:xfrm>
        </p:spPr>
        <p:txBody>
          <a:bodyPr>
            <a:noAutofit/>
          </a:bodyPr>
          <a:lstStyle/>
          <a:p>
            <a:pPr lvl="0">
              <a:lnSpc>
                <a:spcPct val="150000"/>
              </a:lnSpc>
              <a:buFont typeface="Wingdings" panose="05000000000000000000" pitchFamily="2" charset="2"/>
              <a:buChar char="§"/>
            </a:pPr>
            <a:endParaRPr lang="nl-BE" sz="2800">
              <a:solidFill>
                <a:schemeClr val="tx1"/>
              </a:solidFill>
            </a:endParaRPr>
          </a:p>
          <a:p>
            <a:pPr lvl="0">
              <a:lnSpc>
                <a:spcPct val="150000"/>
              </a:lnSpc>
              <a:buFont typeface="Wingdings" panose="05000000000000000000" pitchFamily="2" charset="2"/>
              <a:buChar char="§"/>
            </a:pPr>
            <a:endParaRPr lang="nl-BE" sz="2800">
              <a:solidFill>
                <a:schemeClr val="tx1"/>
              </a:solidFill>
            </a:endParaRPr>
          </a:p>
          <a:p>
            <a:pPr marL="0" lvl="0" indent="0">
              <a:lnSpc>
                <a:spcPct val="150000"/>
              </a:lnSpc>
              <a:buNone/>
            </a:pPr>
            <a:endParaRPr lang="nl-BE" sz="2800">
              <a:solidFill>
                <a:schemeClr val="tx1"/>
              </a:solidFill>
            </a:endParaRPr>
          </a:p>
        </p:txBody>
      </p:sp>
      <p:pic>
        <p:nvPicPr>
          <p:cNvPr id="5" name="Afbeelding 4">
            <a:extLst>
              <a:ext uri="{FF2B5EF4-FFF2-40B4-BE49-F238E27FC236}">
                <a16:creationId xmlns:a16="http://schemas.microsoft.com/office/drawing/2014/main" id="{C2B42E57-D9C5-4167-8312-AB0E123237C8}"/>
              </a:ext>
            </a:extLst>
          </p:cNvPr>
          <p:cNvPicPr>
            <a:picLocks noChangeAspect="1"/>
          </p:cNvPicPr>
          <p:nvPr/>
        </p:nvPicPr>
        <p:blipFill>
          <a:blip r:embed="rId3"/>
          <a:stretch>
            <a:fillRect/>
          </a:stretch>
        </p:blipFill>
        <p:spPr>
          <a:xfrm>
            <a:off x="791852" y="314768"/>
            <a:ext cx="2533846" cy="1697677"/>
          </a:xfrm>
          <a:prstGeom prst="rect">
            <a:avLst/>
          </a:prstGeom>
        </p:spPr>
      </p:pic>
      <p:sp>
        <p:nvSpPr>
          <p:cNvPr id="4" name="Tekstvak 3">
            <a:extLst>
              <a:ext uri="{FF2B5EF4-FFF2-40B4-BE49-F238E27FC236}">
                <a16:creationId xmlns:a16="http://schemas.microsoft.com/office/drawing/2014/main" id="{7430C161-81E1-4C7B-84B2-956E731F2981}"/>
              </a:ext>
            </a:extLst>
          </p:cNvPr>
          <p:cNvSpPr txBox="1"/>
          <p:nvPr/>
        </p:nvSpPr>
        <p:spPr>
          <a:xfrm>
            <a:off x="812485" y="2321593"/>
            <a:ext cx="10567028" cy="3970318"/>
          </a:xfrm>
          <a:prstGeom prst="rect">
            <a:avLst/>
          </a:prstGeom>
          <a:noFill/>
        </p:spPr>
        <p:txBody>
          <a:bodyPr wrap="square" rtlCol="0">
            <a:spAutoFit/>
          </a:bodyPr>
          <a:lstStyle/>
          <a:p>
            <a:pPr marL="457200" indent="-457200">
              <a:buFont typeface="Wingdings" panose="05000000000000000000" pitchFamily="2" charset="2"/>
              <a:buChar char="§"/>
            </a:pPr>
            <a:r>
              <a:rPr lang="nl-BE" sz="2800" b="1"/>
              <a:t>TIP</a:t>
            </a:r>
            <a:r>
              <a:rPr lang="nl-BE" sz="2800"/>
              <a:t>: thema oorlog of vlucht aanwezig stellen in de klas</a:t>
            </a:r>
          </a:p>
          <a:p>
            <a:endParaRPr lang="nl-BE" sz="2800"/>
          </a:p>
          <a:p>
            <a:r>
              <a:rPr lang="nl-BE" sz="2800"/>
              <a:t>Een muur met </a:t>
            </a:r>
            <a:r>
              <a:rPr lang="nl-BE" sz="2800" err="1"/>
              <a:t>krantenartikels</a:t>
            </a:r>
            <a:r>
              <a:rPr lang="nl-BE" sz="2800"/>
              <a:t>, tekeningen, niet alleen uit Oekraïne</a:t>
            </a:r>
          </a:p>
          <a:p>
            <a:r>
              <a:rPr lang="nl-BE" sz="2800"/>
              <a:t>Laten vertellen wat ze hebben meegenomen</a:t>
            </a:r>
          </a:p>
          <a:p>
            <a:endParaRPr lang="nl-BE" sz="2800"/>
          </a:p>
          <a:p>
            <a:pPr marL="457200" indent="-457200">
              <a:buFont typeface="Wingdings" panose="05000000000000000000" pitchFamily="2" charset="2"/>
              <a:buChar char="§"/>
            </a:pPr>
            <a:r>
              <a:rPr lang="nl-BE" sz="2800" b="1"/>
              <a:t>AANDACHT BIJ</a:t>
            </a:r>
            <a:r>
              <a:rPr lang="nl-BE" sz="2800"/>
              <a:t>: </a:t>
            </a:r>
            <a:r>
              <a:rPr lang="nl-BE" sz="2800" err="1"/>
              <a:t>moederdag</a:t>
            </a:r>
            <a:r>
              <a:rPr lang="nl-BE" sz="2800"/>
              <a:t>, </a:t>
            </a:r>
            <a:r>
              <a:rPr lang="nl-BE" sz="2800" err="1"/>
              <a:t>vaderdag</a:t>
            </a:r>
            <a:r>
              <a:rPr lang="nl-BE" sz="2800"/>
              <a:t>, thema familie </a:t>
            </a:r>
            <a:r>
              <a:rPr lang="nl-BE" sz="2800" err="1"/>
              <a:t>enz</a:t>
            </a:r>
            <a:r>
              <a:rPr lang="nl-BE" sz="2800"/>
              <a:t>… </a:t>
            </a:r>
          </a:p>
          <a:p>
            <a:endParaRPr lang="nl-BE" sz="2800"/>
          </a:p>
          <a:p>
            <a:r>
              <a:rPr lang="nl-BE" sz="2800"/>
              <a:t>Hoe gezinnen omgaan met de traumatische gebeurtenissen, zorgt ervoor dat de leerling meer of minder openstaat voor een gesprek</a:t>
            </a:r>
          </a:p>
        </p:txBody>
      </p:sp>
    </p:spTree>
    <p:extLst>
      <p:ext uri="{BB962C8B-B14F-4D97-AF65-F5344CB8AC3E}">
        <p14:creationId xmlns:p14="http://schemas.microsoft.com/office/powerpoint/2010/main" val="2861974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25676" y="365125"/>
            <a:ext cx="4062664" cy="1325563"/>
          </a:xfrm>
        </p:spPr>
        <p:txBody>
          <a:bodyPr vert="horz">
            <a:normAutofit/>
          </a:bodyPr>
          <a:lstStyle/>
          <a:p>
            <a:pPr algn="ctr"/>
            <a:r>
              <a:rPr lang="nl-BE" sz="4000" b="1" dirty="0"/>
              <a:t>Inhoud + materiaal</a:t>
            </a:r>
            <a:endParaRPr lang="nl-BE" sz="4000" b="1" dirty="0">
              <a:solidFill>
                <a:schemeClr val="tx1"/>
              </a:solidFill>
            </a:endParaRPr>
          </a:p>
        </p:txBody>
      </p:sp>
      <p:sp>
        <p:nvSpPr>
          <p:cNvPr id="3" name="Tijdelijke aanduiding voor inhoud 2"/>
          <p:cNvSpPr>
            <a:spLocks noGrp="1"/>
          </p:cNvSpPr>
          <p:nvPr>
            <p:ph idx="1"/>
          </p:nvPr>
        </p:nvSpPr>
        <p:spPr>
          <a:xfrm>
            <a:off x="500560" y="1418381"/>
            <a:ext cx="11257366" cy="4763713"/>
          </a:xfrm>
        </p:spPr>
        <p:txBody>
          <a:bodyPr vert="horz" lIns="91440" tIns="45720" rIns="91440" bIns="45720" rtlCol="0" anchor="t">
            <a:normAutofit lnSpcReduction="10000"/>
          </a:bodyPr>
          <a:lstStyle/>
          <a:p>
            <a:pPr marL="0" indent="0">
              <a:buNone/>
            </a:pPr>
            <a:endParaRPr lang="nl-BE" sz="3200" b="1">
              <a:cs typeface="Calibri"/>
            </a:endParaRPr>
          </a:p>
          <a:p>
            <a:pPr marL="0" indent="0">
              <a:buNone/>
            </a:pPr>
            <a:r>
              <a:rPr lang="nl-BE" sz="3200" b="1">
                <a:cs typeface="Calibri"/>
              </a:rPr>
              <a:t> Vier ingesproken PPT</a:t>
            </a:r>
            <a:endParaRPr lang="nl-BE" sz="3200" b="1">
              <a:solidFill>
                <a:schemeClr val="tx1"/>
              </a:solidFill>
              <a:cs typeface="Calibri"/>
            </a:endParaRPr>
          </a:p>
          <a:p>
            <a:pPr marL="0" indent="0">
              <a:buNone/>
            </a:pPr>
            <a:endParaRPr lang="nl-BE" sz="2400">
              <a:solidFill>
                <a:schemeClr val="tx1"/>
              </a:solidFill>
            </a:endParaRPr>
          </a:p>
          <a:p>
            <a:pPr marL="0" indent="0">
              <a:buNone/>
            </a:pPr>
            <a:r>
              <a:rPr lang="nl-BE"/>
              <a:t>Filmpje 1 - Wat is trauma? (14')</a:t>
            </a:r>
            <a:endParaRPr lang="nl-BE">
              <a:cs typeface="Calibri"/>
            </a:endParaRPr>
          </a:p>
          <a:p>
            <a:pPr lvl="1"/>
            <a:r>
              <a:rPr lang="nl-BE" sz="2800"/>
              <a:t>Wat is het verschil tussen eenmalig en complex trauma? </a:t>
            </a:r>
          </a:p>
          <a:p>
            <a:pPr lvl="1"/>
            <a:r>
              <a:rPr lang="nl-BE" sz="2800"/>
              <a:t>Wat is trauma bij mensen op de vlucht? </a:t>
            </a:r>
            <a:endParaRPr lang="nl-BE" sz="2800">
              <a:cs typeface="Calibri"/>
            </a:endParaRPr>
          </a:p>
          <a:p>
            <a:pPr lvl="1"/>
            <a:r>
              <a:rPr lang="nl-BE" sz="2800"/>
              <a:t>Wat is de fysieke impact van trauma?</a:t>
            </a:r>
            <a:endParaRPr lang="nl-BE" sz="2800">
              <a:cs typeface="Calibri"/>
            </a:endParaRPr>
          </a:p>
          <a:p>
            <a:pPr marL="0" indent="0">
              <a:buNone/>
            </a:pPr>
            <a:endParaRPr lang="nl-BE">
              <a:cs typeface="Calibri"/>
            </a:endParaRPr>
          </a:p>
          <a:p>
            <a:pPr marL="0" indent="0">
              <a:buNone/>
            </a:pPr>
            <a:r>
              <a:rPr lang="nl-BE"/>
              <a:t>Filmpje 2 - Kijken met een </a:t>
            </a:r>
            <a:r>
              <a:rPr lang="nl-BE" err="1"/>
              <a:t>traumasensitieve</a:t>
            </a:r>
            <a:r>
              <a:rPr lang="nl-BE"/>
              <a:t> bril: The </a:t>
            </a:r>
            <a:r>
              <a:rPr lang="nl-BE" err="1"/>
              <a:t>Window</a:t>
            </a:r>
            <a:r>
              <a:rPr lang="nl-BE"/>
              <a:t> of </a:t>
            </a:r>
            <a:r>
              <a:rPr lang="nl-BE" err="1"/>
              <a:t>Tolerance</a:t>
            </a:r>
            <a:r>
              <a:rPr lang="nl-BE"/>
              <a:t> (20-tal')</a:t>
            </a:r>
            <a:endParaRPr lang="nl-BE">
              <a:solidFill>
                <a:schemeClr val="tx1"/>
              </a:solidFill>
              <a:cs typeface="Calibri"/>
            </a:endParaRPr>
          </a:p>
          <a:p>
            <a:pPr marL="0" indent="0">
              <a:buNone/>
            </a:pPr>
            <a:endParaRPr lang="nl-BE" sz="8000">
              <a:solidFill>
                <a:schemeClr val="tx1"/>
              </a:solidFill>
              <a:latin typeface="+mj-lt"/>
            </a:endParaRPr>
          </a:p>
          <a:p>
            <a:pPr marL="0" indent="0">
              <a:buNone/>
            </a:pPr>
            <a:endParaRPr lang="nl-BE" sz="7400">
              <a:solidFill>
                <a:schemeClr val="tx1"/>
              </a:solidFill>
            </a:endParaRPr>
          </a:p>
          <a:p>
            <a:pPr marL="0" indent="0">
              <a:buNone/>
            </a:pPr>
            <a:endParaRPr lang="nl-BE" sz="3500"/>
          </a:p>
          <a:p>
            <a:endParaRPr lang="nl-BE"/>
          </a:p>
          <a:p>
            <a:pPr marL="0" indent="0">
              <a:buNone/>
            </a:pPr>
            <a:endParaRPr lang="nl-BE"/>
          </a:p>
          <a:p>
            <a:pPr marL="0" indent="0">
              <a:buNone/>
            </a:pPr>
            <a:endParaRPr lang="nl-BE"/>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35" y="472123"/>
            <a:ext cx="425115" cy="121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842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4174435" cy="1342496"/>
          </a:xfrm>
        </p:spPr>
        <p:txBody>
          <a:bodyPr vert="horz">
            <a:normAutofit/>
          </a:bodyPr>
          <a:lstStyle/>
          <a:p>
            <a:pPr algn="ctr"/>
            <a:r>
              <a:rPr lang="nl-BE" sz="4000" b="1"/>
              <a:t>Inhoud + materiaal</a:t>
            </a:r>
            <a:endParaRPr lang="nl-BE" sz="4000" b="1">
              <a:solidFill>
                <a:schemeClr val="tx1"/>
              </a:solidFill>
              <a:cs typeface="Calibri Light"/>
            </a:endParaRPr>
          </a:p>
        </p:txBody>
      </p:sp>
      <p:sp>
        <p:nvSpPr>
          <p:cNvPr id="3" name="Tijdelijke aanduiding voor inhoud 2"/>
          <p:cNvSpPr>
            <a:spLocks noGrp="1"/>
          </p:cNvSpPr>
          <p:nvPr>
            <p:ph idx="1"/>
          </p:nvPr>
        </p:nvSpPr>
        <p:spPr>
          <a:xfrm>
            <a:off x="441135" y="2377439"/>
            <a:ext cx="11562179" cy="3608581"/>
          </a:xfrm>
        </p:spPr>
        <p:txBody>
          <a:bodyPr vert="horz" lIns="91440" tIns="45720" rIns="91440" bIns="45720" rtlCol="0" anchor="t">
            <a:normAutofit/>
          </a:bodyPr>
          <a:lstStyle/>
          <a:p>
            <a:pPr marL="323850" lvl="1" indent="0">
              <a:buNone/>
            </a:pPr>
            <a:r>
              <a:rPr lang="nl-BE" sz="2800" dirty="0"/>
              <a:t>Filmpje 3 - De rol van de school en het CLB</a:t>
            </a:r>
            <a:endParaRPr lang="nl-NL" dirty="0"/>
          </a:p>
          <a:p>
            <a:pPr marL="323850" lvl="1" indent="0">
              <a:buNone/>
            </a:pPr>
            <a:r>
              <a:rPr lang="nl-BE" sz="2800" dirty="0"/>
              <a:t>  Traumasensitief werken op school (25-tal')</a:t>
            </a:r>
            <a:endParaRPr lang="nl-BE" sz="2800" dirty="0">
              <a:cs typeface="Calibri"/>
            </a:endParaRPr>
          </a:p>
          <a:p>
            <a:pPr marL="323850" lvl="1" indent="0">
              <a:buNone/>
            </a:pPr>
            <a:endParaRPr lang="nl-BE" sz="2800">
              <a:solidFill>
                <a:schemeClr val="tx1"/>
              </a:solidFill>
              <a:cs typeface="Calibri" panose="020F0502020204030204"/>
            </a:endParaRPr>
          </a:p>
          <a:p>
            <a:pPr marL="323850" lvl="1" indent="0">
              <a:buNone/>
            </a:pPr>
            <a:r>
              <a:rPr lang="nl-BE" sz="2800" dirty="0"/>
              <a:t>Filmpje 4 - Een korte toelichting van de werkmap </a:t>
            </a:r>
            <a:endParaRPr lang="nl-BE" sz="2800">
              <a:solidFill>
                <a:schemeClr val="tx1"/>
              </a:solidFill>
              <a:cs typeface="Calibri" panose="020F0502020204030204"/>
            </a:endParaRPr>
          </a:p>
          <a:p>
            <a:pPr marL="323850" lvl="1" indent="0">
              <a:buNone/>
            </a:pPr>
            <a:r>
              <a:rPr lang="nl-BE" sz="2800" dirty="0"/>
              <a:t>	“trauma- en cultuursensitief werken op school</a:t>
            </a:r>
            <a:r>
              <a:rPr lang="nl-BE" sz="2800" dirty="0">
                <a:latin typeface="+mj-lt"/>
              </a:rPr>
              <a:t>” </a:t>
            </a:r>
            <a:r>
              <a:rPr lang="nl-BE" sz="2800" dirty="0">
                <a:latin typeface="Calibri"/>
                <a:cs typeface="Calibri"/>
              </a:rPr>
              <a:t>(25-tal')</a:t>
            </a:r>
            <a:endParaRPr lang="nl-BE" sz="2800" dirty="0">
              <a:latin typeface="Calibri"/>
              <a:ea typeface="Calibri"/>
              <a:cs typeface="Calibri"/>
            </a:endParaRPr>
          </a:p>
          <a:p>
            <a:pPr marL="323850" lvl="1" indent="0">
              <a:buNone/>
            </a:pPr>
            <a:endParaRPr lang="nl-BE" dirty="0">
              <a:solidFill>
                <a:schemeClr val="tx1"/>
              </a:solidFill>
              <a:ea typeface="Calibri"/>
              <a:cs typeface="Calibri"/>
            </a:endParaRPr>
          </a:p>
          <a:p>
            <a:pPr marL="323850" lvl="1" indent="0">
              <a:buNone/>
            </a:pPr>
            <a:r>
              <a:rPr lang="nl-BE" dirty="0">
                <a:ea typeface="Calibri" panose="020F0502020204030204"/>
                <a:cs typeface="Calibri" panose="020F0502020204030204"/>
              </a:rPr>
              <a:t>Snelle opname</a:t>
            </a:r>
          </a:p>
          <a:p>
            <a:pPr marL="0" indent="0">
              <a:buNone/>
            </a:pPr>
            <a:endParaRPr lang="nl-BE">
              <a:ea typeface="Calibri" panose="020F0502020204030204"/>
              <a:cs typeface="Calibri" panose="020F0502020204030204"/>
            </a:endParaRPr>
          </a:p>
          <a:p>
            <a:pPr marL="0" indent="0">
              <a:buNone/>
            </a:pPr>
            <a:endParaRPr lang="nl-BE" sz="3500">
              <a:ea typeface="Calibri" panose="020F0502020204030204"/>
              <a:cs typeface="Calibri" panose="020F0502020204030204"/>
            </a:endParaRPr>
          </a:p>
          <a:p>
            <a:endParaRPr lang="nl-BE">
              <a:ea typeface="Calibri" panose="020F0502020204030204"/>
              <a:cs typeface="Calibri" panose="020F0502020204030204"/>
            </a:endParaRPr>
          </a:p>
          <a:p>
            <a:pPr marL="0" indent="0">
              <a:buNone/>
            </a:pPr>
            <a:endParaRPr lang="nl-BE">
              <a:ea typeface="Calibri" panose="020F0502020204030204"/>
              <a:cs typeface="Calibri" panose="020F0502020204030204"/>
            </a:endParaRPr>
          </a:p>
          <a:p>
            <a:pPr marL="0" indent="0">
              <a:buNone/>
            </a:pPr>
            <a:endParaRPr lang="nl-BE">
              <a:ea typeface="Calibri" panose="020F0502020204030204"/>
              <a:cs typeface="Calibri" panose="020F0502020204030204"/>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35" y="472123"/>
            <a:ext cx="4635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980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DDF59-DBB0-4995-936A-B5D9724FDBB5}"/>
              </a:ext>
            </a:extLst>
          </p:cNvPr>
          <p:cNvSpPr>
            <a:spLocks noGrp="1"/>
          </p:cNvSpPr>
          <p:nvPr>
            <p:ph type="title"/>
          </p:nvPr>
        </p:nvSpPr>
        <p:spPr/>
        <p:txBody>
          <a:bodyPr/>
          <a:lstStyle/>
          <a:p>
            <a:endParaRPr lang="nl-BE"/>
          </a:p>
        </p:txBody>
      </p:sp>
      <p:sp>
        <p:nvSpPr>
          <p:cNvPr id="7" name="Tijdelijke aanduiding voor inhoud 6">
            <a:extLst>
              <a:ext uri="{FF2B5EF4-FFF2-40B4-BE49-F238E27FC236}">
                <a16:creationId xmlns:a16="http://schemas.microsoft.com/office/drawing/2014/main" id="{D7ADEEF1-01F8-43F8-B821-BFD3C9FF9EBF}"/>
              </a:ext>
            </a:extLst>
          </p:cNvPr>
          <p:cNvSpPr>
            <a:spLocks noGrp="1"/>
          </p:cNvSpPr>
          <p:nvPr>
            <p:ph idx="1"/>
          </p:nvPr>
        </p:nvSpPr>
        <p:spPr/>
        <p:txBody>
          <a:bodyPr/>
          <a:lstStyle/>
          <a:p>
            <a:r>
              <a:rPr lang="nl-NL"/>
              <a:t>WERKMAP Trauma- en cultuursensitief werken op school Voor leerlingen met een vluchtverhaal en andere</a:t>
            </a:r>
            <a:endParaRPr lang="nl-BE"/>
          </a:p>
        </p:txBody>
      </p:sp>
      <p:pic>
        <p:nvPicPr>
          <p:cNvPr id="9" name="Afbeelding 8">
            <a:extLst>
              <a:ext uri="{FF2B5EF4-FFF2-40B4-BE49-F238E27FC236}">
                <a16:creationId xmlns:a16="http://schemas.microsoft.com/office/drawing/2014/main" id="{17E15A07-9DEF-412E-A0B7-C43F1F399CC2}"/>
              </a:ext>
            </a:extLst>
          </p:cNvPr>
          <p:cNvPicPr>
            <a:picLocks noChangeAspect="1"/>
          </p:cNvPicPr>
          <p:nvPr/>
        </p:nvPicPr>
        <p:blipFill>
          <a:blip r:embed="rId3"/>
          <a:stretch>
            <a:fillRect/>
          </a:stretch>
        </p:blipFill>
        <p:spPr>
          <a:xfrm>
            <a:off x="-1182757" y="-639261"/>
            <a:ext cx="14208093" cy="8083685"/>
          </a:xfrm>
          <a:prstGeom prst="rect">
            <a:avLst/>
          </a:prstGeom>
        </p:spPr>
      </p:pic>
    </p:spTree>
    <p:extLst>
      <p:ext uri="{BB962C8B-B14F-4D97-AF65-F5344CB8AC3E}">
        <p14:creationId xmlns:p14="http://schemas.microsoft.com/office/powerpoint/2010/main" val="3356824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05840" y="478791"/>
            <a:ext cx="8177917" cy="1328738"/>
          </a:xfrm>
        </p:spPr>
        <p:txBody>
          <a:bodyPr>
            <a:noAutofit/>
          </a:bodyPr>
          <a:lstStyle/>
          <a:p>
            <a:r>
              <a:rPr lang="nl-BE" sz="4000" b="1"/>
              <a:t>D</a:t>
            </a:r>
            <a:r>
              <a:rPr lang="nl-BE" sz="4000" b="1">
                <a:solidFill>
                  <a:schemeClr val="tx1"/>
                </a:solidFill>
              </a:rPr>
              <a:t>e werkmap trauma en Cultuursensitief werken op school </a:t>
            </a:r>
            <a:endParaRPr lang="nl-NL" sz="4000" b="1">
              <a:solidFill>
                <a:schemeClr val="tx1"/>
              </a:solidFill>
            </a:endParaRPr>
          </a:p>
        </p:txBody>
      </p:sp>
      <p:sp>
        <p:nvSpPr>
          <p:cNvPr id="3" name="Tijdelijke aanduiding voor inhoud 2"/>
          <p:cNvSpPr>
            <a:spLocks noGrp="1"/>
          </p:cNvSpPr>
          <p:nvPr>
            <p:ph idx="1"/>
          </p:nvPr>
        </p:nvSpPr>
        <p:spPr>
          <a:xfrm>
            <a:off x="581192" y="1807528"/>
            <a:ext cx="11029615" cy="4752298"/>
          </a:xfrm>
        </p:spPr>
        <p:txBody>
          <a:bodyPr>
            <a:normAutofit fontScale="85000" lnSpcReduction="20000"/>
          </a:bodyPr>
          <a:lstStyle/>
          <a:p>
            <a:pPr marL="0" indent="0">
              <a:buNone/>
            </a:pPr>
            <a:endParaRPr lang="nl-BE" sz="2400" b="1">
              <a:solidFill>
                <a:schemeClr val="tx1"/>
              </a:solidFill>
            </a:endParaRPr>
          </a:p>
          <a:p>
            <a:pPr marL="0" indent="0">
              <a:buNone/>
            </a:pPr>
            <a:endParaRPr lang="nl-BE" sz="2400" b="1">
              <a:solidFill>
                <a:schemeClr val="tx1"/>
              </a:solidFill>
            </a:endParaRPr>
          </a:p>
          <a:p>
            <a:pPr marL="0" indent="0">
              <a:buNone/>
            </a:pPr>
            <a:r>
              <a:rPr lang="nl-BE" sz="3000" b="1">
                <a:solidFill>
                  <a:schemeClr val="tx1"/>
                </a:solidFill>
              </a:rPr>
              <a:t>TRAUMASENSITIEF WERKEN OP SCHOOL</a:t>
            </a:r>
          </a:p>
          <a:p>
            <a:pPr marL="0" indent="0">
              <a:buNone/>
            </a:pPr>
            <a:endParaRPr lang="nl-BE" sz="3000">
              <a:solidFill>
                <a:schemeClr val="tx1"/>
              </a:solidFill>
            </a:endParaRPr>
          </a:p>
          <a:p>
            <a:pPr marL="0" indent="0">
              <a:buNone/>
            </a:pPr>
            <a:r>
              <a:rPr lang="nl-BE" sz="3000">
                <a:solidFill>
                  <a:schemeClr val="tx1"/>
                </a:solidFill>
              </a:rPr>
              <a:t>FICHE I: een veilige omgeving</a:t>
            </a:r>
          </a:p>
          <a:p>
            <a:pPr marL="0" indent="0">
              <a:buNone/>
            </a:pPr>
            <a:r>
              <a:rPr lang="nl-BE" sz="3000">
                <a:solidFill>
                  <a:schemeClr val="tx1"/>
                </a:solidFill>
              </a:rPr>
              <a:t>FICHE II: </a:t>
            </a:r>
            <a:r>
              <a:rPr lang="nl-BE" sz="3000" err="1">
                <a:solidFill>
                  <a:schemeClr val="tx1"/>
                </a:solidFill>
              </a:rPr>
              <a:t>psycho</a:t>
            </a:r>
            <a:r>
              <a:rPr lang="nl-BE" sz="3000">
                <a:solidFill>
                  <a:schemeClr val="tx1"/>
                </a:solidFill>
              </a:rPr>
              <a:t>-educatie</a:t>
            </a:r>
          </a:p>
          <a:p>
            <a:pPr marL="0" indent="0">
              <a:buNone/>
            </a:pPr>
            <a:r>
              <a:rPr lang="nl-BE" sz="3000">
                <a:solidFill>
                  <a:schemeClr val="tx1"/>
                </a:solidFill>
              </a:rPr>
              <a:t>FICHE III: klasafspraken, grenzen en consequenties</a:t>
            </a:r>
          </a:p>
          <a:p>
            <a:pPr marL="0" indent="0">
              <a:buNone/>
            </a:pPr>
            <a:r>
              <a:rPr lang="nl-BE" sz="3000">
                <a:solidFill>
                  <a:schemeClr val="tx1"/>
                </a:solidFill>
              </a:rPr>
              <a:t>FICHE IV: een </a:t>
            </a:r>
            <a:r>
              <a:rPr lang="nl-BE" sz="3000" err="1">
                <a:solidFill>
                  <a:schemeClr val="tx1"/>
                </a:solidFill>
              </a:rPr>
              <a:t>traumasensitieve</a:t>
            </a:r>
            <a:r>
              <a:rPr lang="nl-BE" sz="3000">
                <a:solidFill>
                  <a:schemeClr val="tx1"/>
                </a:solidFill>
              </a:rPr>
              <a:t> bril: je grenzen als leerkracht</a:t>
            </a:r>
          </a:p>
          <a:p>
            <a:pPr marL="0" indent="0">
              <a:buNone/>
            </a:pPr>
            <a:r>
              <a:rPr lang="nl-BE" sz="3000">
                <a:solidFill>
                  <a:schemeClr val="tx1"/>
                </a:solidFill>
              </a:rPr>
              <a:t>FICHE V: een actieve </a:t>
            </a:r>
            <a:r>
              <a:rPr lang="nl-BE" sz="3000" err="1">
                <a:solidFill>
                  <a:schemeClr val="tx1"/>
                </a:solidFill>
              </a:rPr>
              <a:t>stressreducerende</a:t>
            </a:r>
            <a:r>
              <a:rPr lang="nl-BE" sz="3000">
                <a:solidFill>
                  <a:schemeClr val="tx1"/>
                </a:solidFill>
              </a:rPr>
              <a:t> aanpak in de klas</a:t>
            </a:r>
          </a:p>
          <a:p>
            <a:pPr marL="0" indent="0">
              <a:buNone/>
            </a:pPr>
            <a:r>
              <a:rPr lang="nl-BE" sz="3000">
                <a:solidFill>
                  <a:schemeClr val="tx1"/>
                </a:solidFill>
              </a:rPr>
              <a:t>FICHE VI: triggers</a:t>
            </a:r>
          </a:p>
          <a:p>
            <a:pPr marL="0" indent="0">
              <a:buNone/>
            </a:pPr>
            <a:r>
              <a:rPr lang="nl-BE" sz="3000">
                <a:solidFill>
                  <a:schemeClr val="tx1"/>
                </a:solidFill>
              </a:rPr>
              <a:t>FICHE VII: de rugzak</a:t>
            </a:r>
          </a:p>
          <a:p>
            <a:pPr marL="0" indent="0">
              <a:buNone/>
            </a:pPr>
            <a:r>
              <a:rPr lang="nl-BE">
                <a:solidFill>
                  <a:schemeClr val="tx1"/>
                </a:solidFill>
              </a:rPr>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478790"/>
            <a:ext cx="4699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46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4599" y="861390"/>
            <a:ext cx="10897565" cy="1293960"/>
          </a:xfrm>
        </p:spPr>
        <p:txBody>
          <a:bodyPr>
            <a:noAutofit/>
          </a:bodyPr>
          <a:lstStyle/>
          <a:p>
            <a:r>
              <a:rPr lang="nl-BE" sz="4000" b="1">
                <a:solidFill>
                  <a:schemeClr val="tx1"/>
                </a:solidFill>
              </a:rPr>
              <a:t>Wanneer is een gebeurtenis traumatisch?</a:t>
            </a:r>
            <a:br>
              <a:rPr lang="nl-BE" sz="4000"/>
            </a:br>
            <a:endParaRPr lang="nl-BE" sz="4000"/>
          </a:p>
        </p:txBody>
      </p:sp>
      <p:sp>
        <p:nvSpPr>
          <p:cNvPr id="3" name="Tijdelijke aanduiding voor inhoud 2"/>
          <p:cNvSpPr>
            <a:spLocks noGrp="1"/>
          </p:cNvSpPr>
          <p:nvPr>
            <p:ph idx="1"/>
          </p:nvPr>
        </p:nvSpPr>
        <p:spPr>
          <a:xfrm>
            <a:off x="449141" y="2464892"/>
            <a:ext cx="11159704" cy="3813987"/>
          </a:xfrm>
        </p:spPr>
        <p:txBody>
          <a:bodyPr>
            <a:normAutofit/>
          </a:bodyPr>
          <a:lstStyle/>
          <a:p>
            <a:pPr>
              <a:buFont typeface="Wingdings" panose="05000000000000000000" pitchFamily="2" charset="2"/>
              <a:buChar char="§"/>
              <a:defRPr/>
            </a:pPr>
            <a:r>
              <a:rPr lang="nl-BE" sz="3000">
                <a:solidFill>
                  <a:schemeClr val="tx1"/>
                </a:solidFill>
              </a:rPr>
              <a:t> </a:t>
            </a:r>
            <a:r>
              <a:rPr lang="nl-BE">
                <a:solidFill>
                  <a:schemeClr val="tx1"/>
                </a:solidFill>
              </a:rPr>
              <a:t>Impact van en na de traumatische gebeurtenis</a:t>
            </a:r>
          </a:p>
          <a:p>
            <a:pPr>
              <a:buFont typeface="Wingdings" panose="05000000000000000000" pitchFamily="2" charset="2"/>
              <a:buChar char="§"/>
              <a:defRPr/>
            </a:pPr>
            <a:r>
              <a:rPr lang="nl-BE">
                <a:solidFill>
                  <a:schemeClr val="tx1"/>
                </a:solidFill>
              </a:rPr>
              <a:t> Afhankelijk van individu en ontwikkelingsniveau</a:t>
            </a:r>
          </a:p>
          <a:p>
            <a:pPr>
              <a:buFont typeface="Wingdings" panose="05000000000000000000" pitchFamily="2" charset="2"/>
              <a:buChar char="§"/>
              <a:defRPr/>
            </a:pPr>
            <a:r>
              <a:rPr lang="nl-BE" b="1">
                <a:solidFill>
                  <a:schemeClr val="tx1"/>
                </a:solidFill>
              </a:rPr>
              <a:t> Schuld/schaamte</a:t>
            </a:r>
          </a:p>
          <a:p>
            <a:pPr>
              <a:buFont typeface="Wingdings" panose="05000000000000000000" pitchFamily="2" charset="2"/>
              <a:buChar char="§"/>
              <a:defRPr/>
            </a:pPr>
            <a:r>
              <a:rPr lang="nl-BE" b="1">
                <a:solidFill>
                  <a:schemeClr val="tx1"/>
                </a:solidFill>
              </a:rPr>
              <a:t> Automatische piloot</a:t>
            </a:r>
          </a:p>
          <a:p>
            <a:pPr>
              <a:buFont typeface="Wingdings" panose="05000000000000000000" pitchFamily="2" charset="2"/>
              <a:buChar char="§"/>
              <a:defRPr/>
            </a:pPr>
            <a:r>
              <a:rPr lang="nl-BE" b="1">
                <a:solidFill>
                  <a:schemeClr val="tx1"/>
                </a:solidFill>
              </a:rPr>
              <a:t> Niet zelf </a:t>
            </a:r>
            <a:r>
              <a:rPr lang="nl-BE">
                <a:solidFill>
                  <a:schemeClr val="tx1"/>
                </a:solidFill>
              </a:rPr>
              <a:t>moeten meemaken, getuige zijn is voldoende</a:t>
            </a:r>
          </a:p>
          <a:p>
            <a:pPr>
              <a:buFont typeface="Wingdings" panose="05000000000000000000" pitchFamily="2" charset="2"/>
              <a:buChar char="§"/>
              <a:defRPr/>
            </a:pPr>
            <a:r>
              <a:rPr lang="nl-BE">
                <a:solidFill>
                  <a:schemeClr val="tx1"/>
                </a:solidFill>
              </a:rPr>
              <a:t> Hulpeloosheid/machteloosheid</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38" y="551847"/>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520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05840" y="478791"/>
            <a:ext cx="8177917" cy="1328738"/>
          </a:xfrm>
        </p:spPr>
        <p:txBody>
          <a:bodyPr>
            <a:noAutofit/>
          </a:bodyPr>
          <a:lstStyle/>
          <a:p>
            <a:r>
              <a:rPr lang="nl-NL" sz="4000" b="1" dirty="0">
                <a:ea typeface="Calibri Light"/>
                <a:cs typeface="Calibri Light"/>
              </a:rPr>
              <a:t>Waar vind ik dit materiaal terug?</a:t>
            </a:r>
            <a:endParaRPr lang="nl-NL" sz="4000" b="1" dirty="0">
              <a:solidFill>
                <a:schemeClr val="tx1"/>
              </a:solidFill>
            </a:endParaRPr>
          </a:p>
        </p:txBody>
      </p:sp>
      <p:sp>
        <p:nvSpPr>
          <p:cNvPr id="3" name="Tijdelijke aanduiding voor inhoud 2"/>
          <p:cNvSpPr>
            <a:spLocks noGrp="1"/>
          </p:cNvSpPr>
          <p:nvPr>
            <p:ph idx="1"/>
          </p:nvPr>
        </p:nvSpPr>
        <p:spPr>
          <a:xfrm>
            <a:off x="581192" y="1807528"/>
            <a:ext cx="11029615" cy="4752298"/>
          </a:xfrm>
        </p:spPr>
        <p:txBody>
          <a:bodyPr vert="horz" lIns="91440" tIns="45720" rIns="91440" bIns="45720" rtlCol="0" anchor="t">
            <a:normAutofit/>
          </a:bodyPr>
          <a:lstStyle/>
          <a:p>
            <a:pPr marL="0" indent="0">
              <a:buNone/>
            </a:pPr>
            <a:endParaRPr lang="nl-BE" sz="2400" b="1">
              <a:solidFill>
                <a:schemeClr val="tx1"/>
              </a:solidFill>
            </a:endParaRPr>
          </a:p>
          <a:p>
            <a:pPr marL="0" indent="0">
              <a:buNone/>
            </a:pPr>
            <a:endParaRPr lang="nl-BE" sz="2400" b="1">
              <a:solidFill>
                <a:schemeClr val="tx1"/>
              </a:solidFill>
            </a:endParaRPr>
          </a:p>
          <a:p>
            <a:pPr marL="0" indent="0">
              <a:buNone/>
            </a:pPr>
            <a:r>
              <a:rPr lang="nl-BE" sz="3000" b="1" dirty="0">
                <a:ea typeface="+mn-lt"/>
                <a:cs typeface="+mn-lt"/>
              </a:rPr>
              <a:t>Het materiaal waarnaar verwezen werd tijdens de vorming, kan je terugvinden op </a:t>
            </a:r>
            <a:endParaRPr lang="nl-BE" dirty="0">
              <a:ea typeface="+mn-lt"/>
              <a:cs typeface="+mn-lt"/>
            </a:endParaRPr>
          </a:p>
          <a:p>
            <a:pPr marL="0" indent="0">
              <a:buNone/>
            </a:pPr>
            <a:endParaRPr lang="nl-BE" sz="3000" b="1" dirty="0">
              <a:ea typeface="+mn-lt"/>
              <a:cs typeface="+mn-lt"/>
            </a:endParaRPr>
          </a:p>
          <a:p>
            <a:pPr marL="457200" indent="-457200">
              <a:buFont typeface="Wingdings" panose="020B0604020202020204" pitchFamily="34" charset="0"/>
              <a:buChar char="Ø"/>
            </a:pPr>
            <a:r>
              <a:rPr lang="nl-BE" sz="3000" b="1" dirty="0">
                <a:ea typeface="+mn-lt"/>
                <a:cs typeface="+mn-lt"/>
              </a:rPr>
              <a:t>onze website </a:t>
            </a:r>
            <a:r>
              <a:rPr lang="nl-BE" sz="3000" b="1" dirty="0">
                <a:ea typeface="+mn-lt"/>
                <a:cs typeface="+mn-lt"/>
                <a:hlinkClick r:id="rId3"/>
              </a:rPr>
              <a:t>https://www.vrijclb.be/vrijclbbrabantoost</a:t>
            </a:r>
            <a:r>
              <a:rPr lang="nl-BE" sz="3000" b="1" dirty="0">
                <a:ea typeface="+mn-lt"/>
                <a:cs typeface="+mn-lt"/>
              </a:rPr>
              <a:t> onder de rubriek “traumasensitief werken” </a:t>
            </a:r>
            <a:endParaRPr lang="nl-BE">
              <a:ea typeface="+mn-lt"/>
              <a:cs typeface="+mn-lt"/>
            </a:endParaRPr>
          </a:p>
          <a:p>
            <a:pPr marL="0" indent="0">
              <a:buNone/>
            </a:pPr>
            <a:endParaRPr lang="nl-BE" sz="3000" b="1" dirty="0">
              <a:ea typeface="+mn-lt"/>
              <a:cs typeface="+mn-lt"/>
            </a:endParaRPr>
          </a:p>
          <a:p>
            <a:pPr marL="457200" indent="-457200">
              <a:buFont typeface="Wingdings" panose="020B0604020202020204" pitchFamily="34" charset="0"/>
              <a:buChar char="Ø"/>
            </a:pPr>
            <a:r>
              <a:rPr lang="nl-BE" sz="3000" b="1" dirty="0">
                <a:ea typeface="+mn-lt"/>
                <a:cs typeface="+mn-lt"/>
              </a:rPr>
              <a:t>of via </a:t>
            </a:r>
            <a:r>
              <a:rPr lang="nl-BE" sz="3000" b="1" dirty="0">
                <a:ea typeface="+mn-lt"/>
                <a:cs typeface="+mn-lt"/>
                <a:hlinkClick r:id="rId4"/>
              </a:rPr>
              <a:t>deze link </a:t>
            </a:r>
            <a:r>
              <a:rPr lang="nl-BE" sz="3000" b="1" dirty="0">
                <a:ea typeface="+mn-lt"/>
                <a:cs typeface="+mn-lt"/>
              </a:rPr>
              <a:t> </a:t>
            </a:r>
            <a:r>
              <a:rPr lang="nl-BE" sz="3000" dirty="0">
                <a:ea typeface="+mn-lt"/>
                <a:cs typeface="+mn-lt"/>
              </a:rPr>
              <a:t> </a:t>
            </a:r>
            <a:endParaRPr lang="nl-BE">
              <a:ea typeface="Calibri"/>
              <a:cs typeface="Calibri"/>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818" y="478790"/>
            <a:ext cx="4699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980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22973" y="583096"/>
            <a:ext cx="10687835" cy="848139"/>
          </a:xfrm>
        </p:spPr>
        <p:txBody>
          <a:bodyPr>
            <a:normAutofit/>
          </a:bodyPr>
          <a:lstStyle/>
          <a:p>
            <a:r>
              <a:rPr lang="nl-BE" sz="4000" b="1"/>
              <a:t>Vragen?</a:t>
            </a:r>
            <a:endParaRPr lang="nl-NL" sz="4000" b="1"/>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285801" y="2181225"/>
            <a:ext cx="5620397" cy="367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23" y="476250"/>
            <a:ext cx="46355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800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325698" y="702156"/>
            <a:ext cx="8285110" cy="1013800"/>
          </a:xfrm>
        </p:spPr>
        <p:txBody>
          <a:bodyPr>
            <a:normAutofit/>
          </a:bodyPr>
          <a:lstStyle/>
          <a:p>
            <a:r>
              <a:rPr lang="nl-BE" sz="3600" dirty="0"/>
              <a:t>    </a:t>
            </a:r>
            <a:r>
              <a:rPr lang="nl-BE" sz="3600" b="1" dirty="0"/>
              <a:t>Vraag School</a:t>
            </a:r>
            <a:endParaRPr lang="nl-BE" sz="3600" b="1" dirty="0">
              <a:solidFill>
                <a:schemeClr val="tx1"/>
              </a:solidFill>
            </a:endParaRPr>
          </a:p>
        </p:txBody>
      </p:sp>
      <p:sp>
        <p:nvSpPr>
          <p:cNvPr id="3" name="Tijdelijke aanduiding voor inhoud 2"/>
          <p:cNvSpPr>
            <a:spLocks noGrp="1"/>
          </p:cNvSpPr>
          <p:nvPr>
            <p:ph idx="1"/>
          </p:nvPr>
        </p:nvSpPr>
        <p:spPr>
          <a:xfrm>
            <a:off x="581192" y="1852024"/>
            <a:ext cx="11029615" cy="4303819"/>
          </a:xfrm>
        </p:spPr>
        <p:txBody>
          <a:bodyPr>
            <a:noAutofit/>
          </a:bodyPr>
          <a:lstStyle/>
          <a:p>
            <a:pPr marL="0" lvl="0" indent="0">
              <a:lnSpc>
                <a:spcPct val="150000"/>
              </a:lnSpc>
              <a:buNone/>
            </a:pPr>
            <a:endParaRPr lang="nl-BE" sz="1800" dirty="0">
              <a:solidFill>
                <a:schemeClr val="tx1"/>
              </a:solidFill>
            </a:endParaRPr>
          </a:p>
          <a:p>
            <a:pPr>
              <a:lnSpc>
                <a:spcPct val="150000"/>
              </a:lnSpc>
            </a:pPr>
            <a:r>
              <a:rPr lang="nl-BE" sz="1800" dirty="0"/>
              <a:t>Vraag Oekraïense jongen vijfde leerjaar</a:t>
            </a:r>
          </a:p>
          <a:p>
            <a:pPr>
              <a:lnSpc>
                <a:spcPct val="150000"/>
              </a:lnSpc>
            </a:pPr>
            <a:r>
              <a:rPr lang="nl-BE" sz="1800" dirty="0">
                <a:solidFill>
                  <a:schemeClr val="tx1"/>
                </a:solidFill>
              </a:rPr>
              <a:t>Week voor paas</a:t>
            </a:r>
            <a:r>
              <a:rPr lang="nl-BE" sz="1800" dirty="0"/>
              <a:t>vakantie ingestroomd</a:t>
            </a:r>
          </a:p>
          <a:p>
            <a:pPr>
              <a:lnSpc>
                <a:spcPct val="150000"/>
              </a:lnSpc>
            </a:pPr>
            <a:r>
              <a:rPr lang="nl-BE" sz="1800" dirty="0">
                <a:solidFill>
                  <a:schemeClr val="tx1"/>
                </a:solidFill>
              </a:rPr>
              <a:t>Volgende week klas op </a:t>
            </a:r>
            <a:r>
              <a:rPr lang="nl-BE" sz="1800" dirty="0" err="1">
                <a:solidFill>
                  <a:schemeClr val="tx1"/>
                </a:solidFill>
              </a:rPr>
              <a:t>zeeklasse</a:t>
            </a:r>
            <a:endParaRPr lang="nl-BE" sz="1800" dirty="0">
              <a:solidFill>
                <a:schemeClr val="tx1"/>
              </a:solidFill>
            </a:endParaRPr>
          </a:p>
          <a:p>
            <a:pPr>
              <a:lnSpc>
                <a:spcPct val="150000"/>
              </a:lnSpc>
            </a:pPr>
            <a:r>
              <a:rPr lang="nl-BE" sz="1800" dirty="0"/>
              <a:t>Jongen wil heel graag zelf mee</a:t>
            </a:r>
          </a:p>
          <a:p>
            <a:pPr marL="0" lvl="0" indent="0">
              <a:lnSpc>
                <a:spcPct val="150000"/>
              </a:lnSpc>
              <a:buNone/>
            </a:pPr>
            <a:endParaRPr lang="nl-BE" sz="1800" dirty="0">
              <a:solidFill>
                <a:schemeClr val="tx1"/>
              </a:solidFill>
            </a:endParaRPr>
          </a:p>
          <a:p>
            <a:pPr marL="0" lvl="0" indent="0">
              <a:lnSpc>
                <a:spcPct val="150000"/>
              </a:lnSpc>
              <a:buNone/>
            </a:pPr>
            <a:r>
              <a:rPr lang="nl-BE" sz="1800" dirty="0">
                <a:solidFill>
                  <a:schemeClr val="tx1"/>
                </a:solidFill>
              </a:rPr>
              <a:t>Is dit een goed idee vanuit traumasensitief perspectief?</a:t>
            </a:r>
          </a:p>
        </p:txBody>
      </p:sp>
      <p:pic>
        <p:nvPicPr>
          <p:cNvPr id="5" name="Afbeelding 4">
            <a:extLst>
              <a:ext uri="{FF2B5EF4-FFF2-40B4-BE49-F238E27FC236}">
                <a16:creationId xmlns:a16="http://schemas.microsoft.com/office/drawing/2014/main" id="{C2B42E57-D9C5-4167-8312-AB0E123237C8}"/>
              </a:ext>
            </a:extLst>
          </p:cNvPr>
          <p:cNvPicPr>
            <a:picLocks noChangeAspect="1"/>
          </p:cNvPicPr>
          <p:nvPr/>
        </p:nvPicPr>
        <p:blipFill>
          <a:blip r:embed="rId3"/>
          <a:stretch>
            <a:fillRect/>
          </a:stretch>
        </p:blipFill>
        <p:spPr>
          <a:xfrm>
            <a:off x="791852" y="314768"/>
            <a:ext cx="2533846" cy="1697677"/>
          </a:xfrm>
          <a:prstGeom prst="rect">
            <a:avLst/>
          </a:prstGeom>
        </p:spPr>
      </p:pic>
    </p:spTree>
    <p:extLst>
      <p:ext uri="{BB962C8B-B14F-4D97-AF65-F5344CB8AC3E}">
        <p14:creationId xmlns:p14="http://schemas.microsoft.com/office/powerpoint/2010/main" val="3943113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15484" y="1348741"/>
            <a:ext cx="10993546" cy="891206"/>
          </a:xfrm>
        </p:spPr>
        <p:txBody>
          <a:bodyPr>
            <a:normAutofit/>
          </a:bodyPr>
          <a:lstStyle/>
          <a:p>
            <a:pPr algn="ctr"/>
            <a:r>
              <a:rPr lang="nl-BE" sz="4000" b="1">
                <a:solidFill>
                  <a:schemeClr val="tx1"/>
                </a:solidFill>
              </a:rPr>
              <a:t>Bedankt voor jullie aandacht!</a:t>
            </a:r>
          </a:p>
        </p:txBody>
      </p:sp>
      <p:pic>
        <p:nvPicPr>
          <p:cNvPr id="6" name="Afbeelding 5" descr="C:\Users\CLBMED~1\AppData\Local\Temp\kleurenspectrum-CLB-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9296" y="3665662"/>
            <a:ext cx="1035473" cy="2240915"/>
          </a:xfrm>
          <a:prstGeom prst="rect">
            <a:avLst/>
          </a:prstGeom>
          <a:noFill/>
          <a:ln>
            <a:noFill/>
          </a:ln>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84" y="2666557"/>
            <a:ext cx="5778699" cy="3240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42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19923" y="702288"/>
            <a:ext cx="3752078" cy="1013800"/>
          </a:xfrm>
        </p:spPr>
        <p:txBody>
          <a:bodyPr>
            <a:noAutofit/>
          </a:bodyPr>
          <a:lstStyle/>
          <a:p>
            <a:pPr algn="ctr">
              <a:defRPr/>
            </a:pPr>
            <a:r>
              <a:rPr lang="nl-BE" sz="4000" b="1">
                <a:solidFill>
                  <a:schemeClr val="tx1"/>
                </a:solidFill>
              </a:rPr>
              <a:t>Eenmalig trauma</a:t>
            </a:r>
            <a:endParaRPr lang="en-US" sz="4000" b="1">
              <a:solidFill>
                <a:schemeClr val="tx1"/>
              </a:solidFill>
            </a:endParaRPr>
          </a:p>
        </p:txBody>
      </p:sp>
      <p:sp>
        <p:nvSpPr>
          <p:cNvPr id="34819" name="Rectangle 3"/>
          <p:cNvSpPr>
            <a:spLocks noGrp="1" noChangeArrowheads="1"/>
          </p:cNvSpPr>
          <p:nvPr>
            <p:ph idx="1"/>
          </p:nvPr>
        </p:nvSpPr>
        <p:spPr>
          <a:xfrm>
            <a:off x="581192" y="2292626"/>
            <a:ext cx="11029615" cy="4108174"/>
          </a:xfrm>
        </p:spPr>
        <p:txBody>
          <a:bodyPr>
            <a:noAutofit/>
          </a:bodyPr>
          <a:lstStyle/>
          <a:p>
            <a:pPr lvl="1">
              <a:buFont typeface="Wingdings" panose="05000000000000000000" pitchFamily="2" charset="2"/>
              <a:buChar char="§"/>
              <a:defRPr/>
            </a:pPr>
            <a:r>
              <a:rPr lang="nl-BE" sz="2800">
                <a:solidFill>
                  <a:schemeClr val="tx1"/>
                </a:solidFill>
              </a:rPr>
              <a:t> Eenmalige gebeurtenis</a:t>
            </a:r>
          </a:p>
          <a:p>
            <a:pPr lvl="1">
              <a:buFont typeface="Wingdings" panose="05000000000000000000" pitchFamily="2" charset="2"/>
              <a:buChar char="§"/>
              <a:defRPr/>
            </a:pPr>
            <a:r>
              <a:rPr lang="nl-BE" sz="2800">
                <a:solidFill>
                  <a:schemeClr val="tx1"/>
                </a:solidFill>
              </a:rPr>
              <a:t> Traumatische gebeurtenis is kortdurend</a:t>
            </a:r>
          </a:p>
          <a:p>
            <a:pPr lvl="1">
              <a:buFont typeface="Wingdings" panose="05000000000000000000" pitchFamily="2" charset="2"/>
              <a:buChar char="§"/>
              <a:defRPr/>
            </a:pPr>
            <a:r>
              <a:rPr lang="nl-BE" sz="2800">
                <a:solidFill>
                  <a:schemeClr val="tx1"/>
                </a:solidFill>
              </a:rPr>
              <a:t> Acuut levensgevaar </a:t>
            </a:r>
          </a:p>
          <a:p>
            <a:pPr lvl="1">
              <a:buFont typeface="Wingdings" panose="05000000000000000000" pitchFamily="2" charset="2"/>
              <a:buChar char="§"/>
              <a:defRPr/>
            </a:pPr>
            <a:r>
              <a:rPr lang="nl-BE" sz="2800">
                <a:solidFill>
                  <a:schemeClr val="tx1"/>
                </a:solidFill>
              </a:rPr>
              <a:t> Plots en onverwacht optreden</a:t>
            </a:r>
          </a:p>
          <a:p>
            <a:pPr lvl="1">
              <a:buFont typeface="Wingdings" panose="05000000000000000000" pitchFamily="2" charset="2"/>
              <a:buChar char="§"/>
              <a:defRPr/>
            </a:pPr>
            <a:r>
              <a:rPr lang="nl-BE" sz="2800">
                <a:solidFill>
                  <a:schemeClr val="tx1"/>
                </a:solidFill>
              </a:rPr>
              <a:t> Volledige gedetailleerde herinneringen</a:t>
            </a:r>
          </a:p>
          <a:p>
            <a:pPr lvl="1">
              <a:buFont typeface="Wingdings" panose="05000000000000000000" pitchFamily="2" charset="2"/>
              <a:buChar char="§"/>
              <a:defRPr/>
            </a:pPr>
            <a:r>
              <a:rPr lang="nl-BE" sz="2800">
                <a:solidFill>
                  <a:schemeClr val="tx1"/>
                </a:solidFill>
              </a:rPr>
              <a:t> Persoonlijke verklaringen voor het trauma</a:t>
            </a:r>
          </a:p>
          <a:p>
            <a:pPr lvl="1">
              <a:buFont typeface="Wingdings" panose="05000000000000000000" pitchFamily="2" charset="2"/>
              <a:buChar char="§"/>
              <a:defRPr/>
            </a:pPr>
            <a:r>
              <a:rPr lang="nl-BE" sz="2800">
                <a:solidFill>
                  <a:schemeClr val="tx1"/>
                </a:solidFill>
              </a:rPr>
              <a:t> Foutieve waarnemingen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314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19924" y="684000"/>
            <a:ext cx="3884598" cy="1013800"/>
          </a:xfrm>
        </p:spPr>
        <p:txBody>
          <a:bodyPr>
            <a:normAutofit/>
          </a:bodyPr>
          <a:lstStyle/>
          <a:p>
            <a:pPr algn="ctr">
              <a:defRPr/>
            </a:pPr>
            <a:r>
              <a:rPr lang="nl-BE" sz="4000" b="1">
                <a:solidFill>
                  <a:schemeClr val="tx1"/>
                </a:solidFill>
              </a:rPr>
              <a:t>COMPLEX trauma </a:t>
            </a:r>
          </a:p>
        </p:txBody>
      </p:sp>
      <p:sp>
        <p:nvSpPr>
          <p:cNvPr id="3" name="Tijdelijke aanduiding voor inhoud 2"/>
          <p:cNvSpPr>
            <a:spLocks noGrp="1"/>
          </p:cNvSpPr>
          <p:nvPr>
            <p:ph idx="1"/>
          </p:nvPr>
        </p:nvSpPr>
        <p:spPr>
          <a:xfrm>
            <a:off x="581192" y="2398642"/>
            <a:ext cx="11029615" cy="4078357"/>
          </a:xfrm>
        </p:spPr>
        <p:txBody>
          <a:bodyPr>
            <a:noAutofit/>
          </a:bodyPr>
          <a:lstStyle/>
          <a:p>
            <a:pPr lvl="1">
              <a:buFont typeface="Wingdings" panose="05000000000000000000" pitchFamily="2" charset="2"/>
              <a:buChar char="§"/>
              <a:defRPr/>
            </a:pPr>
            <a:r>
              <a:rPr lang="nl-BE" sz="2800">
                <a:solidFill>
                  <a:schemeClr val="tx1"/>
                </a:solidFill>
              </a:rPr>
              <a:t> Langdurig, herhaalde traumatische gebeurtenissen</a:t>
            </a:r>
          </a:p>
          <a:p>
            <a:pPr lvl="1">
              <a:buFont typeface="Wingdings" panose="05000000000000000000" pitchFamily="2" charset="2"/>
              <a:buChar char="§"/>
              <a:defRPr/>
            </a:pPr>
            <a:r>
              <a:rPr lang="nl-BE" sz="2800">
                <a:solidFill>
                  <a:schemeClr val="tx1"/>
                </a:solidFill>
              </a:rPr>
              <a:t> Ontkenning en partiële amnesie</a:t>
            </a:r>
          </a:p>
          <a:p>
            <a:pPr lvl="1">
              <a:buFont typeface="Wingdings" panose="05000000000000000000" pitchFamily="2" charset="2"/>
              <a:buChar char="§"/>
              <a:defRPr/>
            </a:pPr>
            <a:r>
              <a:rPr lang="nl-BE" sz="2800">
                <a:solidFill>
                  <a:schemeClr val="tx1"/>
                </a:solidFill>
              </a:rPr>
              <a:t> Intensieve woede (gericht op zichzelf en anderen)</a:t>
            </a:r>
          </a:p>
          <a:p>
            <a:pPr lvl="1">
              <a:buFont typeface="Wingdings" panose="05000000000000000000" pitchFamily="2" charset="2"/>
              <a:buChar char="§"/>
              <a:defRPr/>
            </a:pPr>
            <a:r>
              <a:rPr lang="nl-BE" sz="2800">
                <a:solidFill>
                  <a:schemeClr val="tx1"/>
                </a:solidFill>
              </a:rPr>
              <a:t> Dissociatieve ervaringen als overlevingsstrategie</a:t>
            </a:r>
          </a:p>
          <a:p>
            <a:pPr lvl="1">
              <a:buFont typeface="Wingdings" panose="05000000000000000000" pitchFamily="2" charset="2"/>
              <a:buChar char="§"/>
              <a:defRPr/>
            </a:pPr>
            <a:r>
              <a:rPr lang="nl-NL" sz="2800">
                <a:solidFill>
                  <a:schemeClr val="tx1"/>
                </a:solidFill>
              </a:rPr>
              <a:t> Onzekerheid: Ga ik dit overleven? Hoe lang gaat dit duren?</a:t>
            </a:r>
          </a:p>
          <a:p>
            <a:pPr lvl="1">
              <a:buFont typeface="Wingdings" panose="05000000000000000000" pitchFamily="2" charset="2"/>
              <a:buChar char="§"/>
              <a:defRPr/>
            </a:pPr>
            <a:endParaRPr lang="nl-NL" sz="800">
              <a:solidFill>
                <a:schemeClr val="tx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61" y="457200"/>
            <a:ext cx="477462" cy="136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6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702156"/>
            <a:ext cx="2080591" cy="1013800"/>
          </a:xfrm>
        </p:spPr>
        <p:txBody>
          <a:bodyPr>
            <a:normAutofit/>
          </a:bodyPr>
          <a:lstStyle/>
          <a:p>
            <a:pPr algn="ctr"/>
            <a:r>
              <a:rPr lang="nl-BE" sz="4000">
                <a:solidFill>
                  <a:schemeClr val="tx1"/>
                </a:solidFill>
                <a:latin typeface="+mn-lt"/>
              </a:rPr>
              <a:t>Rouw</a:t>
            </a:r>
          </a:p>
        </p:txBody>
      </p:sp>
      <p:sp>
        <p:nvSpPr>
          <p:cNvPr id="3" name="Tijdelijke aanduiding voor inhoud 2"/>
          <p:cNvSpPr>
            <a:spLocks noGrp="1"/>
          </p:cNvSpPr>
          <p:nvPr>
            <p:ph idx="1"/>
          </p:nvPr>
        </p:nvSpPr>
        <p:spPr>
          <a:xfrm>
            <a:off x="470428" y="2517912"/>
            <a:ext cx="11251144" cy="4201863"/>
          </a:xfrm>
        </p:spPr>
        <p:txBody>
          <a:bodyPr>
            <a:normAutofit/>
          </a:bodyPr>
          <a:lstStyle/>
          <a:p>
            <a:pPr>
              <a:buFont typeface="Wingdings" panose="05000000000000000000" pitchFamily="2" charset="2"/>
              <a:buChar char="§"/>
            </a:pPr>
            <a:r>
              <a:rPr lang="nl-BE" sz="2400">
                <a:solidFill>
                  <a:schemeClr val="tx1"/>
                </a:solidFill>
              </a:rPr>
              <a:t> </a:t>
            </a:r>
            <a:r>
              <a:rPr lang="nl-BE" sz="2800">
                <a:solidFill>
                  <a:schemeClr val="tx1"/>
                </a:solidFill>
              </a:rPr>
              <a:t>Geen klassiek verlies </a:t>
            </a:r>
          </a:p>
          <a:p>
            <a:pPr>
              <a:buFont typeface="Wingdings" panose="05000000000000000000" pitchFamily="2" charset="2"/>
              <a:buChar char="§"/>
            </a:pPr>
            <a:r>
              <a:rPr lang="nl-BE" sz="2800">
                <a:solidFill>
                  <a:schemeClr val="tx1"/>
                </a:solidFill>
              </a:rPr>
              <a:t> Gigantische verlieservaringen: rouw op rouw op rouw</a:t>
            </a:r>
          </a:p>
          <a:p>
            <a:pPr>
              <a:buFont typeface="Wingdings" panose="05000000000000000000" pitchFamily="2" charset="2"/>
              <a:buChar char="§"/>
            </a:pPr>
            <a:r>
              <a:rPr lang="nl-BE" sz="2800">
                <a:solidFill>
                  <a:schemeClr val="tx1"/>
                </a:solidFill>
              </a:rPr>
              <a:t> Vaak uitstel rouw</a:t>
            </a:r>
          </a:p>
          <a:p>
            <a:pPr>
              <a:buFont typeface="Wingdings" panose="05000000000000000000" pitchFamily="2" charset="2"/>
              <a:buChar char="§"/>
            </a:pPr>
            <a:r>
              <a:rPr lang="nl-BE" sz="2800">
                <a:solidFill>
                  <a:schemeClr val="tx1"/>
                </a:solidFill>
              </a:rPr>
              <a:t> Rouw tijdens volle ontwikkeling puberteit</a:t>
            </a:r>
          </a:p>
          <a:p>
            <a:pPr>
              <a:buFont typeface="Wingdings" panose="05000000000000000000" pitchFamily="2" charset="2"/>
              <a:buChar char="§"/>
            </a:pPr>
            <a:r>
              <a:rPr lang="nl-BE" sz="2800">
                <a:solidFill>
                  <a:schemeClr val="tx1"/>
                </a:solidFill>
              </a:rPr>
              <a:t> Verlies identiteit</a:t>
            </a:r>
          </a:p>
          <a:p>
            <a:pPr>
              <a:buFont typeface="Wingdings" panose="05000000000000000000" pitchFamily="2" charset="2"/>
              <a:buChar char="§"/>
            </a:pPr>
            <a:r>
              <a:rPr lang="nl-BE" sz="2800">
                <a:solidFill>
                  <a:schemeClr val="tx1"/>
                </a:solidFill>
              </a:rPr>
              <a:t> Aandacht: gestokt rouwproces</a:t>
            </a:r>
          </a:p>
          <a:p>
            <a:pPr>
              <a:buFont typeface="Wingdings" panose="05000000000000000000" pitchFamily="2" charset="2"/>
              <a:buChar char="§"/>
            </a:pPr>
            <a:r>
              <a:rPr lang="nl-BE" sz="2800" b="1">
                <a:solidFill>
                  <a:schemeClr val="tx1"/>
                </a:solidFill>
              </a:rPr>
              <a:t> Toekomstperspectief binnenbrengen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33" y="460693"/>
            <a:ext cx="4635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64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55374" y="558007"/>
            <a:ext cx="9541565" cy="995671"/>
          </a:xfrm>
        </p:spPr>
        <p:txBody>
          <a:bodyPr>
            <a:noAutofit/>
          </a:bodyPr>
          <a:lstStyle/>
          <a:p>
            <a:pPr algn="ctr"/>
            <a:r>
              <a:rPr lang="nl-BE" sz="4000" b="1">
                <a:solidFill>
                  <a:schemeClr val="tx1"/>
                </a:solidFill>
              </a:rPr>
              <a:t>Belastende omstandigheden bij vluchtverhaal</a:t>
            </a:r>
          </a:p>
        </p:txBody>
      </p:sp>
      <p:sp>
        <p:nvSpPr>
          <p:cNvPr id="3" name="Tijdelijke aanduiding voor inhoud 2"/>
          <p:cNvSpPr>
            <a:spLocks noGrp="1"/>
          </p:cNvSpPr>
          <p:nvPr>
            <p:ph idx="1"/>
          </p:nvPr>
        </p:nvSpPr>
        <p:spPr>
          <a:xfrm>
            <a:off x="191223" y="1421299"/>
            <a:ext cx="3917655" cy="3314149"/>
          </a:xfrm>
        </p:spPr>
        <p:txBody>
          <a:bodyPr>
            <a:normAutofit lnSpcReduction="10000"/>
          </a:bodyPr>
          <a:lstStyle/>
          <a:p>
            <a:pPr marL="0" indent="0">
              <a:buNone/>
            </a:pPr>
            <a:endParaRPr lang="nl-BE" sz="3100">
              <a:solidFill>
                <a:srgbClr val="004950"/>
              </a:solidFill>
            </a:endParaRPr>
          </a:p>
          <a:p>
            <a:pPr>
              <a:buFont typeface="Wingdings" panose="05000000000000000000" pitchFamily="2" charset="2"/>
              <a:buChar char="§"/>
            </a:pPr>
            <a:r>
              <a:rPr lang="nl-BE" sz="3000">
                <a:solidFill>
                  <a:srgbClr val="004950"/>
                </a:solidFill>
              </a:rPr>
              <a:t>Georganiseerd geweld</a:t>
            </a:r>
          </a:p>
          <a:p>
            <a:pPr>
              <a:buFont typeface="Wingdings" panose="05000000000000000000" pitchFamily="2" charset="2"/>
              <a:buChar char="§"/>
            </a:pPr>
            <a:r>
              <a:rPr lang="nl-BE" sz="3000">
                <a:solidFill>
                  <a:srgbClr val="004950"/>
                </a:solidFill>
              </a:rPr>
              <a:t>Gedwongen migratie en verlies</a:t>
            </a:r>
          </a:p>
          <a:p>
            <a:pPr>
              <a:buFont typeface="Wingdings" panose="05000000000000000000" pitchFamily="2" charset="2"/>
              <a:buChar char="§"/>
            </a:pPr>
            <a:r>
              <a:rPr lang="nl-BE" sz="3000">
                <a:solidFill>
                  <a:srgbClr val="004950"/>
                </a:solidFill>
              </a:rPr>
              <a:t>Sociale onzekerheid</a:t>
            </a:r>
          </a:p>
          <a:p>
            <a:pPr>
              <a:buFont typeface="Wingdings" panose="05000000000000000000" pitchFamily="2" charset="2"/>
              <a:buChar char="§"/>
            </a:pPr>
            <a:r>
              <a:rPr lang="nl-BE" sz="3000">
                <a:solidFill>
                  <a:srgbClr val="004950"/>
                </a:solidFill>
              </a:rPr>
              <a:t>Leven in een gastgezin of collectieve opvang </a:t>
            </a:r>
          </a:p>
          <a:p>
            <a:endParaRPr lang="nl-BE"/>
          </a:p>
          <a:p>
            <a:pPr marL="0" indent="0">
              <a:buNone/>
            </a:pPr>
            <a:endParaRPr lang="nl-BE"/>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7779" y="1831885"/>
            <a:ext cx="7786117" cy="44536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kstvak 4"/>
          <p:cNvSpPr txBox="1"/>
          <p:nvPr/>
        </p:nvSpPr>
        <p:spPr>
          <a:xfrm>
            <a:off x="3878567" y="6243045"/>
            <a:ext cx="5938345" cy="276999"/>
          </a:xfrm>
          <a:prstGeom prst="rect">
            <a:avLst/>
          </a:prstGeom>
          <a:noFill/>
        </p:spPr>
        <p:txBody>
          <a:bodyPr wrap="square" rtlCol="0">
            <a:spAutoFit/>
          </a:bodyPr>
          <a:lstStyle/>
          <a:p>
            <a:r>
              <a:rPr lang="nl-BE" sz="1200" i="1">
                <a:solidFill>
                  <a:srgbClr val="004950"/>
                </a:solidFill>
              </a:rPr>
              <a:t>Stressbronnen in centra, </a:t>
            </a:r>
            <a:r>
              <a:rPr lang="nl-BE" sz="1200" i="1" err="1">
                <a:solidFill>
                  <a:srgbClr val="004950"/>
                </a:solidFill>
              </a:rPr>
              <a:t>Pharos</a:t>
            </a:r>
            <a:r>
              <a:rPr lang="nl-BE" sz="1200" i="1">
                <a:solidFill>
                  <a:srgbClr val="004950"/>
                </a:solidFill>
              </a:rPr>
              <a:t> (2016)</a:t>
            </a:r>
          </a:p>
        </p:txBody>
      </p:sp>
      <p:sp>
        <p:nvSpPr>
          <p:cNvPr id="6" name="PIJL-RECHTS 5"/>
          <p:cNvSpPr/>
          <p:nvPr/>
        </p:nvSpPr>
        <p:spPr>
          <a:xfrm rot="5400000">
            <a:off x="1699221" y="5006307"/>
            <a:ext cx="487365" cy="108664"/>
          </a:xfrm>
          <a:prstGeom prst="rightArrow">
            <a:avLst/>
          </a:prstGeom>
          <a:solidFill>
            <a:srgbClr val="0049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7" name="Tekstvak 6"/>
          <p:cNvSpPr txBox="1"/>
          <p:nvPr/>
        </p:nvSpPr>
        <p:spPr>
          <a:xfrm>
            <a:off x="1106204" y="5468996"/>
            <a:ext cx="2422635" cy="954107"/>
          </a:xfrm>
          <a:prstGeom prst="rect">
            <a:avLst/>
          </a:prstGeom>
          <a:noFill/>
        </p:spPr>
        <p:txBody>
          <a:bodyPr wrap="square" rtlCol="0">
            <a:spAutoFit/>
          </a:bodyPr>
          <a:lstStyle/>
          <a:p>
            <a:r>
              <a:rPr lang="nl-BE" sz="2800">
                <a:solidFill>
                  <a:srgbClr val="004950"/>
                </a:solidFill>
                <a:cs typeface="Arial" panose="020B0604020202020204" pitchFamily="34" charset="0"/>
              </a:rPr>
              <a:t>Gevolgen op opvoeding</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33" y="383275"/>
            <a:ext cx="463550"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2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28870" y="440055"/>
            <a:ext cx="7089913" cy="1275901"/>
          </a:xfrm>
        </p:spPr>
        <p:txBody>
          <a:bodyPr>
            <a:normAutofit/>
          </a:bodyPr>
          <a:lstStyle/>
          <a:p>
            <a:pPr algn="ctr"/>
            <a:r>
              <a:rPr lang="nl-BE" sz="4000" b="1">
                <a:solidFill>
                  <a:schemeClr val="tx1"/>
                </a:solidFill>
              </a:rPr>
              <a:t>Gevolgen van Langdurig trauma</a:t>
            </a:r>
          </a:p>
        </p:txBody>
      </p:sp>
      <p:sp>
        <p:nvSpPr>
          <p:cNvPr id="3" name="Tijdelijke aanduiding voor inhoud 2"/>
          <p:cNvSpPr>
            <a:spLocks noGrp="1"/>
          </p:cNvSpPr>
          <p:nvPr>
            <p:ph idx="1"/>
          </p:nvPr>
        </p:nvSpPr>
        <p:spPr>
          <a:xfrm>
            <a:off x="581192" y="2012446"/>
            <a:ext cx="11029615" cy="3825240"/>
          </a:xfrm>
        </p:spPr>
        <p:txBody>
          <a:bodyPr>
            <a:noAutofit/>
          </a:bodyPr>
          <a:lstStyle/>
          <a:p>
            <a:pPr lvl="0">
              <a:lnSpc>
                <a:spcPct val="150000"/>
              </a:lnSpc>
              <a:buFont typeface="Wingdings" panose="05000000000000000000" pitchFamily="2" charset="2"/>
              <a:buChar char="§"/>
            </a:pPr>
            <a:r>
              <a:rPr lang="nl-BE" sz="2800">
                <a:solidFill>
                  <a:schemeClr val="tx1"/>
                </a:solidFill>
              </a:rPr>
              <a:t> Impact op hersenen: verhoogde stress</a:t>
            </a:r>
          </a:p>
          <a:p>
            <a:pPr>
              <a:lnSpc>
                <a:spcPct val="150000"/>
              </a:lnSpc>
              <a:buFont typeface="Wingdings" panose="05000000000000000000" pitchFamily="2" charset="2"/>
              <a:buChar char="§"/>
            </a:pPr>
            <a:r>
              <a:rPr lang="nl-BE" sz="2800">
                <a:solidFill>
                  <a:schemeClr val="tx1"/>
                </a:solidFill>
              </a:rPr>
              <a:t> Impact op hersenen: minder regulatie van gedrag en emoties</a:t>
            </a:r>
          </a:p>
          <a:p>
            <a:pPr>
              <a:lnSpc>
                <a:spcPct val="150000"/>
              </a:lnSpc>
              <a:buFont typeface="Wingdings" panose="05000000000000000000" pitchFamily="2" charset="2"/>
              <a:buChar char="§"/>
            </a:pPr>
            <a:r>
              <a:rPr lang="nl-BE" sz="2800">
                <a:solidFill>
                  <a:schemeClr val="tx1"/>
                </a:solidFill>
              </a:rPr>
              <a:t> Grote impact op persoonlijkheid, bepaalde patronen blijven zich herhalen,  </a:t>
            </a:r>
            <a:r>
              <a:rPr lang="nl-BE" sz="2800" err="1">
                <a:solidFill>
                  <a:schemeClr val="tx1"/>
                </a:solidFill>
              </a:rPr>
              <a:t>bvb</a:t>
            </a:r>
            <a:r>
              <a:rPr lang="nl-BE" sz="2800">
                <a:solidFill>
                  <a:schemeClr val="tx1"/>
                </a:solidFill>
              </a:rPr>
              <a:t> in interactie met anderen</a:t>
            </a:r>
          </a:p>
          <a:p>
            <a:pPr lvl="0">
              <a:lnSpc>
                <a:spcPct val="150000"/>
              </a:lnSpc>
              <a:buFont typeface="Wingdings" panose="05000000000000000000" pitchFamily="2" charset="2"/>
              <a:buChar char="§"/>
            </a:pPr>
            <a:r>
              <a:rPr lang="nl-BE" sz="2800">
                <a:solidFill>
                  <a:schemeClr val="tx1"/>
                </a:solidFill>
              </a:rPr>
              <a:t> Ontwikkelingsachterstand, vooral sociaal-emotioneel</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68" y="440055"/>
            <a:ext cx="4810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78293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CFBC205951E84D930C47FC6EF640CC" ma:contentTypeVersion="2" ma:contentTypeDescription="Een nieuw document maken." ma:contentTypeScope="" ma:versionID="2c87e096d07a1784a082e1c95f382eac">
  <xsd:schema xmlns:xsd="http://www.w3.org/2001/XMLSchema" xmlns:xs="http://www.w3.org/2001/XMLSchema" xmlns:p="http://schemas.microsoft.com/office/2006/metadata/properties" xmlns:ns2="696f5508-ff89-43f0-abcf-7e6d47fe12ec" targetNamespace="http://schemas.microsoft.com/office/2006/metadata/properties" ma:root="true" ma:fieldsID="bedb19dcba78bf296a56836ec9247f46" ns2:_="">
    <xsd:import namespace="696f5508-ff89-43f0-abcf-7e6d47fe12e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f5508-ff89-43f0-abcf-7e6d47fe12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0B7BB7-4CB7-4729-AA8D-DF6AE09048F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389FF90-DB98-4B0E-85FA-4FAD47DDE1BF}">
  <ds:schemaRefs>
    <ds:schemaRef ds:uri="696f5508-ff89-43f0-abcf-7e6d47fe12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A57BC91-AD3A-4D3C-8790-9CFC138A30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13457</Words>
  <Application>Microsoft Office PowerPoint</Application>
  <PresentationFormat>Breedbeeld</PresentationFormat>
  <Paragraphs>891</Paragraphs>
  <Slides>43</Slides>
  <Notes>43</Notes>
  <HiddenSlides>0</HiddenSlides>
  <MMClips>1</MMClips>
  <ScaleCrop>false</ScaleCrop>
  <HeadingPairs>
    <vt:vector size="4" baseType="variant">
      <vt:variant>
        <vt:lpstr>Thema</vt:lpstr>
      </vt:variant>
      <vt:variant>
        <vt:i4>1</vt:i4>
      </vt:variant>
      <vt:variant>
        <vt:lpstr>Diatitels</vt:lpstr>
      </vt:variant>
      <vt:variant>
        <vt:i4>43</vt:i4>
      </vt:variant>
    </vt:vector>
  </HeadingPairs>
  <TitlesOfParts>
    <vt:vector size="44" baseType="lpstr">
      <vt:lpstr>Kantoorthema</vt:lpstr>
      <vt:lpstr>Samen kansen geven  aan (ex)-OKAN-leerlingen’  </vt:lpstr>
      <vt:lpstr>Traumasensitief omgaan met leerlingen met een vluchtverhaal</vt:lpstr>
      <vt:lpstr>Wanneer is een gebeurtenis traumatisch? </vt:lpstr>
      <vt:lpstr>Wanneer is een gebeurtenis traumatisch? </vt:lpstr>
      <vt:lpstr>Eenmalig trauma</vt:lpstr>
      <vt:lpstr>COMPLEX trauma </vt:lpstr>
      <vt:lpstr>Rouw</vt:lpstr>
      <vt:lpstr>Belastende omstandigheden bij vluchtverhaal</vt:lpstr>
      <vt:lpstr>Gevolgen van Langdurig trauma</vt:lpstr>
      <vt:lpstr>Langdurig trauma en hersenvolume</vt:lpstr>
      <vt:lpstr>Lichamelijke impact van trauma</vt:lpstr>
      <vt:lpstr>    Situatie van de Oekraïense vluchtelingen</vt:lpstr>
      <vt:lpstr>    Situatie van de Oekraïense vluchtelingen</vt:lpstr>
      <vt:lpstr>Hoe gaan onze hersenen om met stress?</vt:lpstr>
      <vt:lpstr>PowerPoint-presentatie</vt:lpstr>
      <vt:lpstr>PowerPoint-presentatie</vt:lpstr>
      <vt:lpstr>Vluchten</vt:lpstr>
      <vt:lpstr>PowerPoint-presentatie</vt:lpstr>
      <vt:lpstr> Bevriezen</vt:lpstr>
      <vt:lpstr>Passief Bevriezen</vt:lpstr>
      <vt:lpstr>De drie breinen (augeo.nl)</vt:lpstr>
      <vt:lpstr>  Wat als een leerling uit zijn raam gaat? </vt:lpstr>
      <vt:lpstr>Verwerking van trauma: Drie-fasen model  </vt:lpstr>
      <vt:lpstr>Stabilisatie: stress reduceren</vt:lpstr>
      <vt:lpstr>Stabilisatie: stress reduceren</vt:lpstr>
      <vt:lpstr>Stabilisatie: stress reduceren</vt:lpstr>
      <vt:lpstr>PowerPoint-presentatie</vt:lpstr>
      <vt:lpstr>PowerPoint-presentatie</vt:lpstr>
      <vt:lpstr>PowerPoint-presentatie</vt:lpstr>
      <vt:lpstr>HOE WORDT TRAUMA VERWERKT? </vt:lpstr>
      <vt:lpstr>Rol van de school</vt:lpstr>
      <vt:lpstr>PowerPoint-presentatie</vt:lpstr>
      <vt:lpstr>PowerPoint-presentatie</vt:lpstr>
      <vt:lpstr>Rol van de school</vt:lpstr>
      <vt:lpstr> Situatie van de Oekraïense vluchtelingen</vt:lpstr>
      <vt:lpstr>Inhoud + materiaal</vt:lpstr>
      <vt:lpstr>Inhoud + materiaal</vt:lpstr>
      <vt:lpstr>PowerPoint-presentatie</vt:lpstr>
      <vt:lpstr>De werkmap trauma en Cultuursensitief werken op school </vt:lpstr>
      <vt:lpstr>Waar vind ik dit materiaal terug?</vt:lpstr>
      <vt:lpstr>Vragen?</vt:lpstr>
      <vt:lpstr>    Vraag School</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Traumasensitief omgaan met leerlingen met een vluchtverhaal</dc:title>
  <dc:creator>Katia Michaux</dc:creator>
  <cp:lastModifiedBy>Katia Michaux</cp:lastModifiedBy>
  <cp:revision>52</cp:revision>
  <dcterms:created xsi:type="dcterms:W3CDTF">2022-05-01T18:15:23Z</dcterms:created>
  <dcterms:modified xsi:type="dcterms:W3CDTF">2022-05-12T18:05:21Z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0x010100A7CFBC205951E84D930C47FC6EF640CC</vt:lpwstr>
  </property>
</Properties>
</file>