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5" r:id="rId1"/>
    <p:sldMasterId id="2147483656" r:id="rId2"/>
    <p:sldMasterId id="2147483657" r:id="rId3"/>
  </p:sldMasterIdLst>
  <p:notesMasterIdLst>
    <p:notesMasterId r:id="rId174"/>
  </p:notesMasterIdLst>
  <p:sldIdLst>
    <p:sldId id="256" r:id="rId4"/>
    <p:sldId id="259" r:id="rId5"/>
    <p:sldId id="348" r:id="rId6"/>
    <p:sldId id="260" r:id="rId7"/>
    <p:sldId id="257" r:id="rId8"/>
    <p:sldId id="263" r:id="rId9"/>
    <p:sldId id="267" r:id="rId10"/>
    <p:sldId id="264" r:id="rId11"/>
    <p:sldId id="265" r:id="rId12"/>
    <p:sldId id="266" r:id="rId13"/>
    <p:sldId id="461" r:id="rId14"/>
    <p:sldId id="437" r:id="rId15"/>
    <p:sldId id="444" r:id="rId16"/>
    <p:sldId id="445" r:id="rId17"/>
    <p:sldId id="439" r:id="rId18"/>
    <p:sldId id="440" r:id="rId19"/>
    <p:sldId id="441" r:id="rId20"/>
    <p:sldId id="446" r:id="rId21"/>
    <p:sldId id="447" r:id="rId22"/>
    <p:sldId id="448" r:id="rId23"/>
    <p:sldId id="449" r:id="rId24"/>
    <p:sldId id="450" r:id="rId25"/>
    <p:sldId id="451" r:id="rId26"/>
    <p:sldId id="270" r:id="rId27"/>
    <p:sldId id="452" r:id="rId28"/>
    <p:sldId id="272" r:id="rId29"/>
    <p:sldId id="352" r:id="rId30"/>
    <p:sldId id="273" r:id="rId31"/>
    <p:sldId id="275" r:id="rId32"/>
    <p:sldId id="463" r:id="rId33"/>
    <p:sldId id="458" r:id="rId34"/>
    <p:sldId id="454" r:id="rId35"/>
    <p:sldId id="455" r:id="rId36"/>
    <p:sldId id="456" r:id="rId37"/>
    <p:sldId id="457" r:id="rId38"/>
    <p:sldId id="459" r:id="rId39"/>
    <p:sldId id="274" r:id="rId40"/>
    <p:sldId id="358" r:id="rId41"/>
    <p:sldId id="278" r:id="rId42"/>
    <p:sldId id="360" r:id="rId43"/>
    <p:sldId id="359" r:id="rId44"/>
    <p:sldId id="365" r:id="rId45"/>
    <p:sldId id="366" r:id="rId46"/>
    <p:sldId id="283" r:id="rId47"/>
    <p:sldId id="467" r:id="rId48"/>
    <p:sldId id="284" r:id="rId49"/>
    <p:sldId id="285" r:id="rId50"/>
    <p:sldId id="468" r:id="rId51"/>
    <p:sldId id="469" r:id="rId52"/>
    <p:sldId id="470" r:id="rId53"/>
    <p:sldId id="367" r:id="rId54"/>
    <p:sldId id="368" r:id="rId55"/>
    <p:sldId id="369" r:id="rId56"/>
    <p:sldId id="370" r:id="rId57"/>
    <p:sldId id="371" r:id="rId58"/>
    <p:sldId id="372" r:id="rId59"/>
    <p:sldId id="287" r:id="rId60"/>
    <p:sldId id="288" r:id="rId61"/>
    <p:sldId id="289" r:id="rId62"/>
    <p:sldId id="290" r:id="rId63"/>
    <p:sldId id="291" r:id="rId64"/>
    <p:sldId id="292" r:id="rId65"/>
    <p:sldId id="293" r:id="rId66"/>
    <p:sldId id="294" r:id="rId67"/>
    <p:sldId id="295" r:id="rId68"/>
    <p:sldId id="460" r:id="rId69"/>
    <p:sldId id="487" r:id="rId70"/>
    <p:sldId id="258" r:id="rId71"/>
    <p:sldId id="261" r:id="rId72"/>
    <p:sldId id="473" r:id="rId73"/>
    <p:sldId id="262" r:id="rId74"/>
    <p:sldId id="390" r:id="rId75"/>
    <p:sldId id="392" r:id="rId76"/>
    <p:sldId id="474" r:id="rId77"/>
    <p:sldId id="475" r:id="rId78"/>
    <p:sldId id="476" r:id="rId79"/>
    <p:sldId id="477" r:id="rId80"/>
    <p:sldId id="478" r:id="rId81"/>
    <p:sldId id="479" r:id="rId82"/>
    <p:sldId id="480" r:id="rId83"/>
    <p:sldId id="481" r:id="rId84"/>
    <p:sldId id="482" r:id="rId85"/>
    <p:sldId id="483" r:id="rId86"/>
    <p:sldId id="471" r:id="rId87"/>
    <p:sldId id="472" r:id="rId88"/>
    <p:sldId id="404" r:id="rId89"/>
    <p:sldId id="280" r:id="rId90"/>
    <p:sldId id="429" r:id="rId91"/>
    <p:sldId id="281" r:id="rId92"/>
    <p:sldId id="430" r:id="rId93"/>
    <p:sldId id="282" r:id="rId94"/>
    <p:sldId id="466" r:id="rId95"/>
    <p:sldId id="488" r:id="rId96"/>
    <p:sldId id="296" r:id="rId97"/>
    <p:sldId id="406" r:id="rId98"/>
    <p:sldId id="373" r:id="rId99"/>
    <p:sldId id="407" r:id="rId100"/>
    <p:sldId id="300" r:id="rId101"/>
    <p:sldId id="408" r:id="rId102"/>
    <p:sldId id="409" r:id="rId103"/>
    <p:sldId id="410" r:id="rId104"/>
    <p:sldId id="411" r:id="rId105"/>
    <p:sldId id="489" r:id="rId106"/>
    <p:sldId id="490" r:id="rId107"/>
    <p:sldId id="302" r:id="rId108"/>
    <p:sldId id="375" r:id="rId109"/>
    <p:sldId id="412" r:id="rId110"/>
    <p:sldId id="492" r:id="rId111"/>
    <p:sldId id="414" r:id="rId112"/>
    <p:sldId id="304" r:id="rId113"/>
    <p:sldId id="464" r:id="rId114"/>
    <p:sldId id="376" r:id="rId115"/>
    <p:sldId id="417" r:id="rId116"/>
    <p:sldId id="308" r:id="rId117"/>
    <p:sldId id="298" r:id="rId118"/>
    <p:sldId id="299" r:id="rId119"/>
    <p:sldId id="377" r:id="rId120"/>
    <p:sldId id="497" r:id="rId121"/>
    <p:sldId id="493" r:id="rId122"/>
    <p:sldId id="379" r:id="rId123"/>
    <p:sldId id="380" r:id="rId124"/>
    <p:sldId id="386" r:id="rId125"/>
    <p:sldId id="381" r:id="rId126"/>
    <p:sldId id="420" r:id="rId127"/>
    <p:sldId id="313" r:id="rId128"/>
    <p:sldId id="421" r:id="rId129"/>
    <p:sldId id="305" r:id="rId130"/>
    <p:sldId id="306" r:id="rId131"/>
    <p:sldId id="307" r:id="rId132"/>
    <p:sldId id="494" r:id="rId133"/>
    <p:sldId id="498" r:id="rId134"/>
    <p:sldId id="303" r:id="rId135"/>
    <p:sldId id="496" r:id="rId136"/>
    <p:sldId id="465" r:id="rId137"/>
    <p:sldId id="309" r:id="rId138"/>
    <p:sldId id="310" r:id="rId139"/>
    <p:sldId id="384" r:id="rId140"/>
    <p:sldId id="383" r:id="rId141"/>
    <p:sldId id="499" r:id="rId142"/>
    <p:sldId id="311" r:id="rId143"/>
    <p:sldId id="315" r:id="rId144"/>
    <p:sldId id="431" r:id="rId145"/>
    <p:sldId id="316" r:id="rId146"/>
    <p:sldId id="425" r:id="rId147"/>
    <p:sldId id="318" r:id="rId148"/>
    <p:sldId id="426" r:id="rId149"/>
    <p:sldId id="320" r:id="rId150"/>
    <p:sldId id="321" r:id="rId151"/>
    <p:sldId id="322" r:id="rId152"/>
    <p:sldId id="323" r:id="rId153"/>
    <p:sldId id="324" r:id="rId154"/>
    <p:sldId id="325" r:id="rId155"/>
    <p:sldId id="326" r:id="rId156"/>
    <p:sldId id="327" r:id="rId157"/>
    <p:sldId id="328" r:id="rId158"/>
    <p:sldId id="503" r:id="rId159"/>
    <p:sldId id="330" r:id="rId160"/>
    <p:sldId id="331" r:id="rId161"/>
    <p:sldId id="332" r:id="rId162"/>
    <p:sldId id="333" r:id="rId163"/>
    <p:sldId id="334" r:id="rId164"/>
    <p:sldId id="335" r:id="rId165"/>
    <p:sldId id="336" r:id="rId166"/>
    <p:sldId id="337" r:id="rId167"/>
    <p:sldId id="338" r:id="rId168"/>
    <p:sldId id="343" r:id="rId169"/>
    <p:sldId id="500" r:id="rId170"/>
    <p:sldId id="501" r:id="rId171"/>
    <p:sldId id="502" r:id="rId172"/>
    <p:sldId id="319" r:id="rId173"/>
  </p:sldIdLst>
  <p:sldSz cx="9144000" cy="6858000" type="screen4x3"/>
  <p:notesSz cx="6797675" cy="992663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4CF75E-10ED-4070-B553-8D095E518DA6}" v="63" dt="2019-01-11T23:03:23.517"/>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47" autoAdjust="0"/>
    <p:restoredTop sz="91741" autoAdjust="0"/>
  </p:normalViewPr>
  <p:slideViewPr>
    <p:cSldViewPr snapToGrid="0">
      <p:cViewPr varScale="1">
        <p:scale>
          <a:sx n="67" d="100"/>
          <a:sy n="67" d="100"/>
        </p:scale>
        <p:origin x="1188"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63" Type="http://schemas.openxmlformats.org/officeDocument/2006/relationships/slide" Target="slides/slide60.xml"/><Relationship Id="rId84" Type="http://schemas.openxmlformats.org/officeDocument/2006/relationships/slide" Target="slides/slide81.xml"/><Relationship Id="rId138" Type="http://schemas.openxmlformats.org/officeDocument/2006/relationships/slide" Target="slides/slide135.xml"/><Relationship Id="rId159" Type="http://schemas.openxmlformats.org/officeDocument/2006/relationships/slide" Target="slides/slide156.xml"/><Relationship Id="rId170" Type="http://schemas.openxmlformats.org/officeDocument/2006/relationships/slide" Target="slides/slide167.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53" Type="http://schemas.openxmlformats.org/officeDocument/2006/relationships/slide" Target="slides/slide50.xml"/><Relationship Id="rId74" Type="http://schemas.openxmlformats.org/officeDocument/2006/relationships/slide" Target="slides/slide71.xml"/><Relationship Id="rId128" Type="http://schemas.openxmlformats.org/officeDocument/2006/relationships/slide" Target="slides/slide125.xml"/><Relationship Id="rId149" Type="http://schemas.openxmlformats.org/officeDocument/2006/relationships/slide" Target="slides/slide146.xml"/><Relationship Id="rId5" Type="http://schemas.openxmlformats.org/officeDocument/2006/relationships/slide" Target="slides/slide2.xml"/><Relationship Id="rId95" Type="http://schemas.openxmlformats.org/officeDocument/2006/relationships/slide" Target="slides/slide92.xml"/><Relationship Id="rId160" Type="http://schemas.openxmlformats.org/officeDocument/2006/relationships/slide" Target="slides/slide157.xml"/><Relationship Id="rId22" Type="http://schemas.openxmlformats.org/officeDocument/2006/relationships/slide" Target="slides/slide19.xml"/><Relationship Id="rId43" Type="http://schemas.openxmlformats.org/officeDocument/2006/relationships/slide" Target="slides/slide40.xml"/><Relationship Id="rId64" Type="http://schemas.openxmlformats.org/officeDocument/2006/relationships/slide" Target="slides/slide61.xml"/><Relationship Id="rId118" Type="http://schemas.openxmlformats.org/officeDocument/2006/relationships/slide" Target="slides/slide115.xml"/><Relationship Id="rId139" Type="http://schemas.openxmlformats.org/officeDocument/2006/relationships/slide" Target="slides/slide136.xml"/><Relationship Id="rId85" Type="http://schemas.openxmlformats.org/officeDocument/2006/relationships/slide" Target="slides/slide82.xml"/><Relationship Id="rId150" Type="http://schemas.openxmlformats.org/officeDocument/2006/relationships/slide" Target="slides/slide147.xml"/><Relationship Id="rId171" Type="http://schemas.openxmlformats.org/officeDocument/2006/relationships/slide" Target="slides/slide168.xml"/><Relationship Id="rId12" Type="http://schemas.openxmlformats.org/officeDocument/2006/relationships/slide" Target="slides/slide9.xml"/><Relationship Id="rId33" Type="http://schemas.openxmlformats.org/officeDocument/2006/relationships/slide" Target="slides/slide30.xml"/><Relationship Id="rId108" Type="http://schemas.openxmlformats.org/officeDocument/2006/relationships/slide" Target="slides/slide105.xml"/><Relationship Id="rId129" Type="http://schemas.openxmlformats.org/officeDocument/2006/relationships/slide" Target="slides/slide126.xml"/><Relationship Id="rId54" Type="http://schemas.openxmlformats.org/officeDocument/2006/relationships/slide" Target="slides/slide51.xml"/><Relationship Id="rId75" Type="http://schemas.openxmlformats.org/officeDocument/2006/relationships/slide" Target="slides/slide72.xml"/><Relationship Id="rId96" Type="http://schemas.openxmlformats.org/officeDocument/2006/relationships/slide" Target="slides/slide93.xml"/><Relationship Id="rId140" Type="http://schemas.openxmlformats.org/officeDocument/2006/relationships/slide" Target="slides/slide137.xml"/><Relationship Id="rId161" Type="http://schemas.openxmlformats.org/officeDocument/2006/relationships/slide" Target="slides/slide158.xml"/><Relationship Id="rId6" Type="http://schemas.openxmlformats.org/officeDocument/2006/relationships/slide" Target="slides/slide3.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119" Type="http://schemas.openxmlformats.org/officeDocument/2006/relationships/slide" Target="slides/slide116.xml"/><Relationship Id="rId44" Type="http://schemas.openxmlformats.org/officeDocument/2006/relationships/slide" Target="slides/slide41.xml"/><Relationship Id="rId60" Type="http://schemas.openxmlformats.org/officeDocument/2006/relationships/slide" Target="slides/slide57.xml"/><Relationship Id="rId65" Type="http://schemas.openxmlformats.org/officeDocument/2006/relationships/slide" Target="slides/slide62.xml"/><Relationship Id="rId81" Type="http://schemas.openxmlformats.org/officeDocument/2006/relationships/slide" Target="slides/slide78.xml"/><Relationship Id="rId86" Type="http://schemas.openxmlformats.org/officeDocument/2006/relationships/slide" Target="slides/slide83.xml"/><Relationship Id="rId130" Type="http://schemas.openxmlformats.org/officeDocument/2006/relationships/slide" Target="slides/slide127.xml"/><Relationship Id="rId135" Type="http://schemas.openxmlformats.org/officeDocument/2006/relationships/slide" Target="slides/slide132.xml"/><Relationship Id="rId151" Type="http://schemas.openxmlformats.org/officeDocument/2006/relationships/slide" Target="slides/slide148.xml"/><Relationship Id="rId156" Type="http://schemas.openxmlformats.org/officeDocument/2006/relationships/slide" Target="slides/slide153.xml"/><Relationship Id="rId177" Type="http://schemas.openxmlformats.org/officeDocument/2006/relationships/theme" Target="theme/theme1.xml"/><Relationship Id="rId172" Type="http://schemas.openxmlformats.org/officeDocument/2006/relationships/slide" Target="slides/slide169.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141" Type="http://schemas.openxmlformats.org/officeDocument/2006/relationships/slide" Target="slides/slide138.xml"/><Relationship Id="rId146" Type="http://schemas.openxmlformats.org/officeDocument/2006/relationships/slide" Target="slides/slide143.xml"/><Relationship Id="rId167" Type="http://schemas.openxmlformats.org/officeDocument/2006/relationships/slide" Target="slides/slide164.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162" Type="http://schemas.openxmlformats.org/officeDocument/2006/relationships/slide" Target="slides/slide15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slide" Target="slides/slide133.xml"/><Relationship Id="rId157" Type="http://schemas.openxmlformats.org/officeDocument/2006/relationships/slide" Target="slides/slide154.xml"/><Relationship Id="rId178" Type="http://schemas.openxmlformats.org/officeDocument/2006/relationships/tableStyles" Target="tableStyles.xml"/><Relationship Id="rId61" Type="http://schemas.openxmlformats.org/officeDocument/2006/relationships/slide" Target="slides/slide58.xml"/><Relationship Id="rId82" Type="http://schemas.openxmlformats.org/officeDocument/2006/relationships/slide" Target="slides/slide79.xml"/><Relationship Id="rId152" Type="http://schemas.openxmlformats.org/officeDocument/2006/relationships/slide" Target="slides/slide149.xml"/><Relationship Id="rId173" Type="http://schemas.openxmlformats.org/officeDocument/2006/relationships/slide" Target="slides/slide170.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147" Type="http://schemas.openxmlformats.org/officeDocument/2006/relationships/slide" Target="slides/slide144.xml"/><Relationship Id="rId168" Type="http://schemas.openxmlformats.org/officeDocument/2006/relationships/slide" Target="slides/slide165.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142" Type="http://schemas.openxmlformats.org/officeDocument/2006/relationships/slide" Target="slides/slide139.xml"/><Relationship Id="rId163" Type="http://schemas.openxmlformats.org/officeDocument/2006/relationships/slide" Target="slides/slide160.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137" Type="http://schemas.openxmlformats.org/officeDocument/2006/relationships/slide" Target="slides/slide134.xml"/><Relationship Id="rId158" Type="http://schemas.openxmlformats.org/officeDocument/2006/relationships/slide" Target="slides/slide155.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32" Type="http://schemas.openxmlformats.org/officeDocument/2006/relationships/slide" Target="slides/slide129.xml"/><Relationship Id="rId153" Type="http://schemas.openxmlformats.org/officeDocument/2006/relationships/slide" Target="slides/slide150.xml"/><Relationship Id="rId174" Type="http://schemas.openxmlformats.org/officeDocument/2006/relationships/notesMaster" Target="notesMasters/notesMaster1.xml"/><Relationship Id="rId179" Type="http://schemas.microsoft.com/office/2016/11/relationships/changesInfo" Target="changesInfos/changesInfo1.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43" Type="http://schemas.openxmlformats.org/officeDocument/2006/relationships/slide" Target="slides/slide140.xml"/><Relationship Id="rId148" Type="http://schemas.openxmlformats.org/officeDocument/2006/relationships/slide" Target="slides/slide145.xml"/><Relationship Id="rId164" Type="http://schemas.openxmlformats.org/officeDocument/2006/relationships/slide" Target="slides/slide161.xml"/><Relationship Id="rId169" Type="http://schemas.openxmlformats.org/officeDocument/2006/relationships/slide" Target="slides/slide166.xml"/><Relationship Id="rId4" Type="http://schemas.openxmlformats.org/officeDocument/2006/relationships/slide" Target="slides/slide1.xml"/><Relationship Id="rId9" Type="http://schemas.openxmlformats.org/officeDocument/2006/relationships/slide" Target="slides/slide6.xml"/><Relationship Id="rId180" Type="http://schemas.microsoft.com/office/2015/10/relationships/revisionInfo" Target="revisionInfo.xml"/><Relationship Id="rId26" Type="http://schemas.openxmlformats.org/officeDocument/2006/relationships/slide" Target="slides/slide23.xml"/><Relationship Id="rId47" Type="http://schemas.openxmlformats.org/officeDocument/2006/relationships/slide" Target="slides/slide44.xml"/><Relationship Id="rId68" Type="http://schemas.openxmlformats.org/officeDocument/2006/relationships/slide" Target="slides/slide65.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54" Type="http://schemas.openxmlformats.org/officeDocument/2006/relationships/slide" Target="slides/slide151.xml"/><Relationship Id="rId175" Type="http://schemas.openxmlformats.org/officeDocument/2006/relationships/presProps" Target="presProps.xml"/><Relationship Id="rId16" Type="http://schemas.openxmlformats.org/officeDocument/2006/relationships/slide" Target="slides/slide13.xml"/><Relationship Id="rId37" Type="http://schemas.openxmlformats.org/officeDocument/2006/relationships/slide" Target="slides/slide34.xml"/><Relationship Id="rId58" Type="http://schemas.openxmlformats.org/officeDocument/2006/relationships/slide" Target="slides/slide55.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44" Type="http://schemas.openxmlformats.org/officeDocument/2006/relationships/slide" Target="slides/slide141.xml"/><Relationship Id="rId90" Type="http://schemas.openxmlformats.org/officeDocument/2006/relationships/slide" Target="slides/slide87.xml"/><Relationship Id="rId165" Type="http://schemas.openxmlformats.org/officeDocument/2006/relationships/slide" Target="slides/slide162.xml"/><Relationship Id="rId27" Type="http://schemas.openxmlformats.org/officeDocument/2006/relationships/slide" Target="slides/slide24.xml"/><Relationship Id="rId48" Type="http://schemas.openxmlformats.org/officeDocument/2006/relationships/slide" Target="slides/slide45.xml"/><Relationship Id="rId69" Type="http://schemas.openxmlformats.org/officeDocument/2006/relationships/slide" Target="slides/slide66.xml"/><Relationship Id="rId113" Type="http://schemas.openxmlformats.org/officeDocument/2006/relationships/slide" Target="slides/slide110.xml"/><Relationship Id="rId134" Type="http://schemas.openxmlformats.org/officeDocument/2006/relationships/slide" Target="slides/slide131.xml"/><Relationship Id="rId80" Type="http://schemas.openxmlformats.org/officeDocument/2006/relationships/slide" Target="slides/slide77.xml"/><Relationship Id="rId155" Type="http://schemas.openxmlformats.org/officeDocument/2006/relationships/slide" Target="slides/slide152.xml"/><Relationship Id="rId176" Type="http://schemas.openxmlformats.org/officeDocument/2006/relationships/viewProps" Target="viewProps.xml"/><Relationship Id="rId17" Type="http://schemas.openxmlformats.org/officeDocument/2006/relationships/slide" Target="slides/slide14.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24" Type="http://schemas.openxmlformats.org/officeDocument/2006/relationships/slide" Target="slides/slide121.xml"/><Relationship Id="rId70" Type="http://schemas.openxmlformats.org/officeDocument/2006/relationships/slide" Target="slides/slide67.xml"/><Relationship Id="rId91" Type="http://schemas.openxmlformats.org/officeDocument/2006/relationships/slide" Target="slides/slide88.xml"/><Relationship Id="rId145" Type="http://schemas.openxmlformats.org/officeDocument/2006/relationships/slide" Target="slides/slide142.xml"/><Relationship Id="rId166" Type="http://schemas.openxmlformats.org/officeDocument/2006/relationships/slide" Target="slides/slide163.xml"/><Relationship Id="rId1" Type="http://schemas.openxmlformats.org/officeDocument/2006/relationships/slideMaster" Target="slideMasters/slide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lies nicaise" userId="b8c1ada14eb68236" providerId="LiveId" clId="{764CF75E-10ED-4070-B553-8D095E518DA6}"/>
    <pc:docChg chg="undo custSel addSld delSld modSld sldOrd">
      <pc:chgData name="marlies nicaise" userId="b8c1ada14eb68236" providerId="LiveId" clId="{764CF75E-10ED-4070-B553-8D095E518DA6}" dt="2019-01-11T23:04:24.420" v="708" actId="2696"/>
      <pc:docMkLst>
        <pc:docMk/>
      </pc:docMkLst>
      <pc:sldChg chg="del">
        <pc:chgData name="marlies nicaise" userId="b8c1ada14eb68236" providerId="LiveId" clId="{764CF75E-10ED-4070-B553-8D095E518DA6}" dt="2019-01-11T22:29:24.758" v="261" actId="2696"/>
        <pc:sldMkLst>
          <pc:docMk/>
          <pc:sldMk cId="834668503" sldId="258"/>
        </pc:sldMkLst>
      </pc:sldChg>
      <pc:sldChg chg="modSp">
        <pc:chgData name="marlies nicaise" userId="b8c1ada14eb68236" providerId="LiveId" clId="{764CF75E-10ED-4070-B553-8D095E518DA6}" dt="2019-01-11T22:34:16.097" v="305" actId="20577"/>
        <pc:sldMkLst>
          <pc:docMk/>
          <pc:sldMk cId="0" sldId="259"/>
        </pc:sldMkLst>
        <pc:spChg chg="mod">
          <ac:chgData name="marlies nicaise" userId="b8c1ada14eb68236" providerId="LiveId" clId="{764CF75E-10ED-4070-B553-8D095E518DA6}" dt="2019-01-11T22:34:16.097" v="305" actId="20577"/>
          <ac:spMkLst>
            <pc:docMk/>
            <pc:sldMk cId="0" sldId="259"/>
            <ac:spMk id="106" creationId="{00000000-0000-0000-0000-000000000000}"/>
          </ac:spMkLst>
        </pc:spChg>
      </pc:sldChg>
      <pc:sldChg chg="del">
        <pc:chgData name="marlies nicaise" userId="b8c1ada14eb68236" providerId="LiveId" clId="{764CF75E-10ED-4070-B553-8D095E518DA6}" dt="2019-01-11T22:29:24.838" v="263" actId="2696"/>
        <pc:sldMkLst>
          <pc:docMk/>
          <pc:sldMk cId="2089440057" sldId="261"/>
        </pc:sldMkLst>
      </pc:sldChg>
      <pc:sldChg chg="del">
        <pc:chgData name="marlies nicaise" userId="b8c1ada14eb68236" providerId="LiveId" clId="{764CF75E-10ED-4070-B553-8D095E518DA6}" dt="2019-01-11T22:29:24.911" v="264" actId="2696"/>
        <pc:sldMkLst>
          <pc:docMk/>
          <pc:sldMk cId="2511261691" sldId="262"/>
        </pc:sldMkLst>
      </pc:sldChg>
      <pc:sldChg chg="modNotesTx">
        <pc:chgData name="marlies nicaise" userId="b8c1ada14eb68236" providerId="LiveId" clId="{764CF75E-10ED-4070-B553-8D095E518DA6}" dt="2019-01-11T22:47:52.976" v="492" actId="20577"/>
        <pc:sldMkLst>
          <pc:docMk/>
          <pc:sldMk cId="0" sldId="267"/>
        </pc:sldMkLst>
      </pc:sldChg>
      <pc:sldChg chg="modSp">
        <pc:chgData name="marlies nicaise" userId="b8c1ada14eb68236" providerId="LiveId" clId="{764CF75E-10ED-4070-B553-8D095E518DA6}" dt="2019-01-11T22:13:20.525" v="118" actId="207"/>
        <pc:sldMkLst>
          <pc:docMk/>
          <pc:sldMk cId="0" sldId="270"/>
        </pc:sldMkLst>
        <pc:spChg chg="mod">
          <ac:chgData name="marlies nicaise" userId="b8c1ada14eb68236" providerId="LiveId" clId="{764CF75E-10ED-4070-B553-8D095E518DA6}" dt="2019-01-11T22:13:20.525" v="118" actId="207"/>
          <ac:spMkLst>
            <pc:docMk/>
            <pc:sldMk cId="0" sldId="270"/>
            <ac:spMk id="208" creationId="{00000000-0000-0000-0000-000000000000}"/>
          </ac:spMkLst>
        </pc:spChg>
      </pc:sldChg>
      <pc:sldChg chg="ord">
        <pc:chgData name="marlies nicaise" userId="b8c1ada14eb68236" providerId="LiveId" clId="{764CF75E-10ED-4070-B553-8D095E518DA6}" dt="2019-01-11T22:36:46.332" v="308"/>
        <pc:sldMkLst>
          <pc:docMk/>
          <pc:sldMk cId="0" sldId="274"/>
        </pc:sldMkLst>
      </pc:sldChg>
      <pc:sldChg chg="del ord">
        <pc:chgData name="marlies nicaise" userId="b8c1ada14eb68236" providerId="LiveId" clId="{764CF75E-10ED-4070-B553-8D095E518DA6}" dt="2019-01-11T22:36:40.008" v="307" actId="2696"/>
        <pc:sldMkLst>
          <pc:docMk/>
          <pc:sldMk cId="0" sldId="276"/>
        </pc:sldMkLst>
      </pc:sldChg>
      <pc:sldChg chg="del">
        <pc:chgData name="marlies nicaise" userId="b8c1ada14eb68236" providerId="LiveId" clId="{764CF75E-10ED-4070-B553-8D095E518DA6}" dt="2019-01-11T22:29:25.289" v="278" actId="2696"/>
        <pc:sldMkLst>
          <pc:docMk/>
          <pc:sldMk cId="443691575" sldId="277"/>
        </pc:sldMkLst>
      </pc:sldChg>
      <pc:sldChg chg="del">
        <pc:chgData name="marlies nicaise" userId="b8c1ada14eb68236" providerId="LiveId" clId="{764CF75E-10ED-4070-B553-8D095E518DA6}" dt="2019-01-11T22:29:25.529" v="281" actId="2696"/>
        <pc:sldMkLst>
          <pc:docMk/>
          <pc:sldMk cId="212774520" sldId="280"/>
        </pc:sldMkLst>
      </pc:sldChg>
      <pc:sldChg chg="del">
        <pc:chgData name="marlies nicaise" userId="b8c1ada14eb68236" providerId="LiveId" clId="{764CF75E-10ED-4070-B553-8D095E518DA6}" dt="2019-01-11T22:29:25.634" v="283" actId="2696"/>
        <pc:sldMkLst>
          <pc:docMk/>
          <pc:sldMk cId="3553304726" sldId="281"/>
        </pc:sldMkLst>
      </pc:sldChg>
      <pc:sldChg chg="del">
        <pc:chgData name="marlies nicaise" userId="b8c1ada14eb68236" providerId="LiveId" clId="{764CF75E-10ED-4070-B553-8D095E518DA6}" dt="2019-01-11T22:29:25.762" v="285" actId="2696"/>
        <pc:sldMkLst>
          <pc:docMk/>
          <pc:sldMk cId="3020722146" sldId="282"/>
        </pc:sldMkLst>
      </pc:sldChg>
      <pc:sldChg chg="modSp modNotesTx">
        <pc:chgData name="marlies nicaise" userId="b8c1ada14eb68236" providerId="LiveId" clId="{764CF75E-10ED-4070-B553-8D095E518DA6}" dt="2019-01-11T22:51:20.447" v="506" actId="20577"/>
        <pc:sldMkLst>
          <pc:docMk/>
          <pc:sldMk cId="0" sldId="296"/>
        </pc:sldMkLst>
        <pc:spChg chg="mod">
          <ac:chgData name="marlies nicaise" userId="b8c1ada14eb68236" providerId="LiveId" clId="{764CF75E-10ED-4070-B553-8D095E518DA6}" dt="2019-01-11T22:50:05.378" v="499" actId="207"/>
          <ac:spMkLst>
            <pc:docMk/>
            <pc:sldMk cId="0" sldId="296"/>
            <ac:spMk id="460" creationId="{00000000-0000-0000-0000-000000000000}"/>
          </ac:spMkLst>
        </pc:spChg>
      </pc:sldChg>
      <pc:sldChg chg="modSp">
        <pc:chgData name="marlies nicaise" userId="b8c1ada14eb68236" providerId="LiveId" clId="{764CF75E-10ED-4070-B553-8D095E518DA6}" dt="2019-01-11T18:19:45.387" v="44" actId="207"/>
        <pc:sldMkLst>
          <pc:docMk/>
          <pc:sldMk cId="4142539248" sldId="298"/>
        </pc:sldMkLst>
        <pc:spChg chg="mod">
          <ac:chgData name="marlies nicaise" userId="b8c1ada14eb68236" providerId="LiveId" clId="{764CF75E-10ED-4070-B553-8D095E518DA6}" dt="2019-01-11T18:19:45.387" v="44" actId="207"/>
          <ac:spMkLst>
            <pc:docMk/>
            <pc:sldMk cId="4142539248" sldId="298"/>
            <ac:spMk id="619" creationId="{00000000-0000-0000-0000-000000000000}"/>
          </ac:spMkLst>
        </pc:spChg>
      </pc:sldChg>
      <pc:sldChg chg="modSp">
        <pc:chgData name="marlies nicaise" userId="b8c1ada14eb68236" providerId="LiveId" clId="{764CF75E-10ED-4070-B553-8D095E518DA6}" dt="2019-01-11T18:19:51.230" v="45" actId="207"/>
        <pc:sldMkLst>
          <pc:docMk/>
          <pc:sldMk cId="26477546" sldId="299"/>
        </pc:sldMkLst>
        <pc:spChg chg="mod">
          <ac:chgData name="marlies nicaise" userId="b8c1ada14eb68236" providerId="LiveId" clId="{764CF75E-10ED-4070-B553-8D095E518DA6}" dt="2019-01-11T18:19:51.230" v="45" actId="207"/>
          <ac:spMkLst>
            <pc:docMk/>
            <pc:sldMk cId="26477546" sldId="299"/>
            <ac:spMk id="626" creationId="{00000000-0000-0000-0000-000000000000}"/>
          </ac:spMkLst>
        </pc:spChg>
      </pc:sldChg>
      <pc:sldChg chg="del">
        <pc:chgData name="marlies nicaise" userId="b8c1ada14eb68236" providerId="LiveId" clId="{764CF75E-10ED-4070-B553-8D095E518DA6}" dt="2019-01-11T18:18:01.453" v="1" actId="2696"/>
        <pc:sldMkLst>
          <pc:docMk/>
          <pc:sldMk cId="4094904230" sldId="303"/>
        </pc:sldMkLst>
      </pc:sldChg>
      <pc:sldChg chg="modSp">
        <pc:chgData name="marlies nicaise" userId="b8c1ada14eb68236" providerId="LiveId" clId="{764CF75E-10ED-4070-B553-8D095E518DA6}" dt="2019-01-11T18:19:15.470" v="40" actId="207"/>
        <pc:sldMkLst>
          <pc:docMk/>
          <pc:sldMk cId="0" sldId="304"/>
        </pc:sldMkLst>
        <pc:spChg chg="mod">
          <ac:chgData name="marlies nicaise" userId="b8c1ada14eb68236" providerId="LiveId" clId="{764CF75E-10ED-4070-B553-8D095E518DA6}" dt="2019-01-11T18:19:15.470" v="40" actId="207"/>
          <ac:spMkLst>
            <pc:docMk/>
            <pc:sldMk cId="0" sldId="304"/>
            <ac:spMk id="517" creationId="{00000000-0000-0000-0000-000000000000}"/>
          </ac:spMkLst>
        </pc:spChg>
      </pc:sldChg>
      <pc:sldChg chg="del">
        <pc:chgData name="marlies nicaise" userId="b8c1ada14eb68236" providerId="LiveId" clId="{764CF75E-10ED-4070-B553-8D095E518DA6}" dt="2019-01-11T18:18:01.506" v="3" actId="2696"/>
        <pc:sldMkLst>
          <pc:docMk/>
          <pc:sldMk cId="664692703" sldId="305"/>
        </pc:sldMkLst>
      </pc:sldChg>
      <pc:sldChg chg="modSp">
        <pc:chgData name="marlies nicaise" userId="b8c1ada14eb68236" providerId="LiveId" clId="{764CF75E-10ED-4070-B553-8D095E518DA6}" dt="2019-01-11T22:42:51.898" v="358" actId="207"/>
        <pc:sldMkLst>
          <pc:docMk/>
          <pc:sldMk cId="664692703" sldId="305"/>
        </pc:sldMkLst>
        <pc:spChg chg="mod">
          <ac:chgData name="marlies nicaise" userId="b8c1ada14eb68236" providerId="LiveId" clId="{764CF75E-10ED-4070-B553-8D095E518DA6}" dt="2019-01-11T22:42:51.898" v="358" actId="207"/>
          <ac:spMkLst>
            <pc:docMk/>
            <pc:sldMk cId="664692703" sldId="305"/>
            <ac:spMk id="673" creationId="{00000000-0000-0000-0000-000000000000}"/>
          </ac:spMkLst>
        </pc:spChg>
      </pc:sldChg>
      <pc:sldChg chg="del">
        <pc:chgData name="marlies nicaise" userId="b8c1ada14eb68236" providerId="LiveId" clId="{764CF75E-10ED-4070-B553-8D095E518DA6}" dt="2019-01-11T18:18:01.551" v="4" actId="2696"/>
        <pc:sldMkLst>
          <pc:docMk/>
          <pc:sldMk cId="4084489557" sldId="306"/>
        </pc:sldMkLst>
      </pc:sldChg>
      <pc:sldChg chg="modSp">
        <pc:chgData name="marlies nicaise" userId="b8c1ada14eb68236" providerId="LiveId" clId="{764CF75E-10ED-4070-B553-8D095E518DA6}" dt="2019-01-11T22:42:57.166" v="359" actId="207"/>
        <pc:sldMkLst>
          <pc:docMk/>
          <pc:sldMk cId="4084489557" sldId="306"/>
        </pc:sldMkLst>
        <pc:spChg chg="mod">
          <ac:chgData name="marlies nicaise" userId="b8c1ada14eb68236" providerId="LiveId" clId="{764CF75E-10ED-4070-B553-8D095E518DA6}" dt="2019-01-11T22:42:57.166" v="359" actId="207"/>
          <ac:spMkLst>
            <pc:docMk/>
            <pc:sldMk cId="4084489557" sldId="306"/>
            <ac:spMk id="680" creationId="{00000000-0000-0000-0000-000000000000}"/>
          </ac:spMkLst>
        </pc:spChg>
      </pc:sldChg>
      <pc:sldChg chg="del">
        <pc:chgData name="marlies nicaise" userId="b8c1ada14eb68236" providerId="LiveId" clId="{764CF75E-10ED-4070-B553-8D095E518DA6}" dt="2019-01-11T22:29:25.799" v="286" actId="2696"/>
        <pc:sldMkLst>
          <pc:docMk/>
          <pc:sldMk cId="1742996155" sldId="307"/>
        </pc:sldMkLst>
      </pc:sldChg>
      <pc:sldChg chg="modSp">
        <pc:chgData name="marlies nicaise" userId="b8c1ada14eb68236" providerId="LiveId" clId="{764CF75E-10ED-4070-B553-8D095E518DA6}" dt="2019-01-11T22:43:06.521" v="362" actId="20577"/>
        <pc:sldMkLst>
          <pc:docMk/>
          <pc:sldMk cId="1742996155" sldId="307"/>
        </pc:sldMkLst>
        <pc:spChg chg="mod">
          <ac:chgData name="marlies nicaise" userId="b8c1ada14eb68236" providerId="LiveId" clId="{764CF75E-10ED-4070-B553-8D095E518DA6}" dt="2019-01-11T22:43:06.521" v="362" actId="20577"/>
          <ac:spMkLst>
            <pc:docMk/>
            <pc:sldMk cId="1742996155" sldId="307"/>
            <ac:spMk id="687" creationId="{00000000-0000-0000-0000-000000000000}"/>
          </ac:spMkLst>
        </pc:spChg>
      </pc:sldChg>
      <pc:sldChg chg="del">
        <pc:chgData name="marlies nicaise" userId="b8c1ada14eb68236" providerId="LiveId" clId="{764CF75E-10ED-4070-B553-8D095E518DA6}" dt="2019-01-11T22:30:46.119" v="288" actId="2696"/>
        <pc:sldMkLst>
          <pc:docMk/>
          <pc:sldMk cId="2875303596" sldId="307"/>
        </pc:sldMkLst>
      </pc:sldChg>
      <pc:sldChg chg="modSp">
        <pc:chgData name="marlies nicaise" userId="b8c1ada14eb68236" providerId="LiveId" clId="{764CF75E-10ED-4070-B553-8D095E518DA6}" dt="2019-01-11T18:19:40.685" v="43" actId="207"/>
        <pc:sldMkLst>
          <pc:docMk/>
          <pc:sldMk cId="0" sldId="308"/>
        </pc:sldMkLst>
        <pc:spChg chg="mod">
          <ac:chgData name="marlies nicaise" userId="b8c1ada14eb68236" providerId="LiveId" clId="{764CF75E-10ED-4070-B553-8D095E518DA6}" dt="2019-01-11T18:19:40.685" v="43" actId="207"/>
          <ac:spMkLst>
            <pc:docMk/>
            <pc:sldMk cId="0" sldId="308"/>
            <ac:spMk id="545" creationId="{00000000-0000-0000-0000-000000000000}"/>
          </ac:spMkLst>
        </pc:spChg>
      </pc:sldChg>
      <pc:sldChg chg="modSp">
        <pc:chgData name="marlies nicaise" userId="b8c1ada14eb68236" providerId="LiveId" clId="{764CF75E-10ED-4070-B553-8D095E518DA6}" dt="2019-01-11T22:46:44.124" v="476" actId="20577"/>
        <pc:sldMkLst>
          <pc:docMk/>
          <pc:sldMk cId="0" sldId="311"/>
        </pc:sldMkLst>
        <pc:spChg chg="mod">
          <ac:chgData name="marlies nicaise" userId="b8c1ada14eb68236" providerId="LiveId" clId="{764CF75E-10ED-4070-B553-8D095E518DA6}" dt="2019-01-11T22:46:44.124" v="476" actId="20577"/>
          <ac:spMkLst>
            <pc:docMk/>
            <pc:sldMk cId="0" sldId="311"/>
            <ac:spMk id="777" creationId="{00000000-0000-0000-0000-000000000000}"/>
          </ac:spMkLst>
        </pc:spChg>
      </pc:sldChg>
      <pc:sldChg chg="modSp ord">
        <pc:chgData name="marlies nicaise" userId="b8c1ada14eb68236" providerId="LiveId" clId="{764CF75E-10ED-4070-B553-8D095E518DA6}" dt="2019-01-11T22:42:41.169" v="356" actId="207"/>
        <pc:sldMkLst>
          <pc:docMk/>
          <pc:sldMk cId="0" sldId="313"/>
        </pc:sldMkLst>
        <pc:spChg chg="mod">
          <ac:chgData name="marlies nicaise" userId="b8c1ada14eb68236" providerId="LiveId" clId="{764CF75E-10ED-4070-B553-8D095E518DA6}" dt="2019-01-11T22:42:41.169" v="356" actId="207"/>
          <ac:spMkLst>
            <pc:docMk/>
            <pc:sldMk cId="0" sldId="313"/>
            <ac:spMk id="580" creationId="{00000000-0000-0000-0000-000000000000}"/>
          </ac:spMkLst>
        </pc:spChg>
      </pc:sldChg>
      <pc:sldChg chg="addSp delSp modSp modNotesTx">
        <pc:chgData name="marlies nicaise" userId="b8c1ada14eb68236" providerId="LiveId" clId="{764CF75E-10ED-4070-B553-8D095E518DA6}" dt="2019-01-11T22:46:52.156" v="489" actId="20577"/>
        <pc:sldMkLst>
          <pc:docMk/>
          <pc:sldMk cId="0" sldId="315"/>
        </pc:sldMkLst>
        <pc:spChg chg="add mod">
          <ac:chgData name="marlies nicaise" userId="b8c1ada14eb68236" providerId="LiveId" clId="{764CF75E-10ED-4070-B553-8D095E518DA6}" dt="2019-01-11T22:45:25.452" v="412" actId="20577"/>
          <ac:spMkLst>
            <pc:docMk/>
            <pc:sldMk cId="0" sldId="315"/>
            <ac:spMk id="2" creationId="{FB52E813-9EC0-4392-8ACC-FDA06F0A0D7B}"/>
          </ac:spMkLst>
        </pc:spChg>
        <pc:spChg chg="add mod">
          <ac:chgData name="marlies nicaise" userId="b8c1ada14eb68236" providerId="LiveId" clId="{764CF75E-10ED-4070-B553-8D095E518DA6}" dt="2019-01-11T22:46:23.745" v="475" actId="1076"/>
          <ac:spMkLst>
            <pc:docMk/>
            <pc:sldMk cId="0" sldId="315"/>
            <ac:spMk id="6" creationId="{BE2029F7-F620-42F6-85AE-948EC9D2A49E}"/>
          </ac:spMkLst>
        </pc:spChg>
        <pc:spChg chg="mod">
          <ac:chgData name="marlies nicaise" userId="b8c1ada14eb68236" providerId="LiveId" clId="{764CF75E-10ED-4070-B553-8D095E518DA6}" dt="2019-01-11T22:46:52.156" v="489" actId="20577"/>
          <ac:spMkLst>
            <pc:docMk/>
            <pc:sldMk cId="0" sldId="315"/>
            <ac:spMk id="807" creationId="{00000000-0000-0000-0000-000000000000}"/>
          </ac:spMkLst>
        </pc:spChg>
        <pc:graphicFrameChg chg="del">
          <ac:chgData name="marlies nicaise" userId="b8c1ada14eb68236" providerId="LiveId" clId="{764CF75E-10ED-4070-B553-8D095E518DA6}" dt="2019-01-11T22:44:42.984" v="371" actId="478"/>
          <ac:graphicFrameMkLst>
            <pc:docMk/>
            <pc:sldMk cId="0" sldId="315"/>
            <ac:graphicFrameMk id="808" creationId="{00000000-0000-0000-0000-000000000000}"/>
          </ac:graphicFrameMkLst>
        </pc:graphicFrameChg>
        <pc:picChg chg="mod">
          <ac:chgData name="marlies nicaise" userId="b8c1ada14eb68236" providerId="LiveId" clId="{764CF75E-10ED-4070-B553-8D095E518DA6}" dt="2019-01-11T22:44:04.285" v="368" actId="1076"/>
          <ac:picMkLst>
            <pc:docMk/>
            <pc:sldMk cId="0" sldId="315"/>
            <ac:picMk id="806" creationId="{00000000-0000-0000-0000-000000000000}"/>
          </ac:picMkLst>
        </pc:picChg>
      </pc:sldChg>
      <pc:sldChg chg="ord">
        <pc:chgData name="marlies nicaise" userId="b8c1ada14eb68236" providerId="LiveId" clId="{764CF75E-10ED-4070-B553-8D095E518DA6}" dt="2019-01-11T18:18:55.627" v="5"/>
        <pc:sldMkLst>
          <pc:docMk/>
          <pc:sldMk cId="639971501" sldId="342"/>
        </pc:sldMkLst>
      </pc:sldChg>
      <pc:sldChg chg="del">
        <pc:chgData name="marlies nicaise" userId="b8c1ada14eb68236" providerId="LiveId" clId="{764CF75E-10ED-4070-B553-8D095E518DA6}" dt="2019-01-11T22:29:25.441" v="280" actId="2696"/>
        <pc:sldMkLst>
          <pc:docMk/>
          <pc:sldMk cId="101479508" sldId="344"/>
        </pc:sldMkLst>
      </pc:sldChg>
      <pc:sldChg chg="del">
        <pc:chgData name="marlies nicaise" userId="b8c1ada14eb68236" providerId="LiveId" clId="{764CF75E-10ED-4070-B553-8D095E518DA6}" dt="2019-01-11T22:30:22.571" v="287" actId="2696"/>
        <pc:sldMkLst>
          <pc:docMk/>
          <pc:sldMk cId="815813363" sldId="344"/>
        </pc:sldMkLst>
      </pc:sldChg>
      <pc:sldChg chg="modSp">
        <pc:chgData name="marlies nicaise" userId="b8c1ada14eb68236" providerId="LiveId" clId="{764CF75E-10ED-4070-B553-8D095E518DA6}" dt="2019-01-11T18:19:57.947" v="47" actId="207"/>
        <pc:sldMkLst>
          <pc:docMk/>
          <pc:sldMk cId="2705315727" sldId="377"/>
        </pc:sldMkLst>
        <pc:spChg chg="mod">
          <ac:chgData name="marlies nicaise" userId="b8c1ada14eb68236" providerId="LiveId" clId="{764CF75E-10ED-4070-B553-8D095E518DA6}" dt="2019-01-11T18:19:57.947" v="47" actId="207"/>
          <ac:spMkLst>
            <pc:docMk/>
            <pc:sldMk cId="2705315727" sldId="377"/>
            <ac:spMk id="539" creationId="{00000000-0000-0000-0000-000000000000}"/>
          </ac:spMkLst>
        </pc:spChg>
      </pc:sldChg>
      <pc:sldChg chg="modSp">
        <pc:chgData name="marlies nicaise" userId="b8c1ada14eb68236" providerId="LiveId" clId="{764CF75E-10ED-4070-B553-8D095E518DA6}" dt="2019-01-11T22:42:20.720" v="353" actId="207"/>
        <pc:sldMkLst>
          <pc:docMk/>
          <pc:sldMk cId="3476585525" sldId="380"/>
        </pc:sldMkLst>
        <pc:spChg chg="mod">
          <ac:chgData name="marlies nicaise" userId="b8c1ada14eb68236" providerId="LiveId" clId="{764CF75E-10ED-4070-B553-8D095E518DA6}" dt="2019-01-11T22:42:20.720" v="353" actId="207"/>
          <ac:spMkLst>
            <pc:docMk/>
            <pc:sldMk cId="3476585525" sldId="380"/>
            <ac:spMk id="567" creationId="{00000000-0000-0000-0000-000000000000}"/>
          </ac:spMkLst>
        </pc:spChg>
      </pc:sldChg>
      <pc:sldChg chg="modSp">
        <pc:chgData name="marlies nicaise" userId="b8c1ada14eb68236" providerId="LiveId" clId="{764CF75E-10ED-4070-B553-8D095E518DA6}" dt="2019-01-11T22:42:32.669" v="355" actId="207"/>
        <pc:sldMkLst>
          <pc:docMk/>
          <pc:sldMk cId="3896692850" sldId="381"/>
        </pc:sldMkLst>
        <pc:spChg chg="mod">
          <ac:chgData name="marlies nicaise" userId="b8c1ada14eb68236" providerId="LiveId" clId="{764CF75E-10ED-4070-B553-8D095E518DA6}" dt="2019-01-11T22:42:32.669" v="355" actId="207"/>
          <ac:spMkLst>
            <pc:docMk/>
            <pc:sldMk cId="3896692850" sldId="381"/>
            <ac:spMk id="574" creationId="{00000000-0000-0000-0000-000000000000}"/>
          </ac:spMkLst>
        </pc:spChg>
      </pc:sldChg>
      <pc:sldChg chg="del ord">
        <pc:chgData name="marlies nicaise" userId="b8c1ada14eb68236" providerId="LiveId" clId="{764CF75E-10ED-4070-B553-8D095E518DA6}" dt="2019-01-11T22:25:48.734" v="260" actId="2696"/>
        <pc:sldMkLst>
          <pc:docMk/>
          <pc:sldMk cId="370990678" sldId="382"/>
        </pc:sldMkLst>
      </pc:sldChg>
      <pc:sldChg chg="modSp">
        <pc:chgData name="marlies nicaise" userId="b8c1ada14eb68236" providerId="LiveId" clId="{764CF75E-10ED-4070-B553-8D095E518DA6}" dt="2019-01-11T22:42:27.021" v="354" actId="207"/>
        <pc:sldMkLst>
          <pc:docMk/>
          <pc:sldMk cId="794965354" sldId="386"/>
        </pc:sldMkLst>
        <pc:spChg chg="mod">
          <ac:chgData name="marlies nicaise" userId="b8c1ada14eb68236" providerId="LiveId" clId="{764CF75E-10ED-4070-B553-8D095E518DA6}" dt="2019-01-11T22:42:27.021" v="354" actId="207"/>
          <ac:spMkLst>
            <pc:docMk/>
            <pc:sldMk cId="794965354" sldId="386"/>
            <ac:spMk id="574" creationId="{00000000-0000-0000-0000-000000000000}"/>
          </ac:spMkLst>
        </pc:spChg>
      </pc:sldChg>
      <pc:sldChg chg="del">
        <pc:chgData name="marlies nicaise" userId="b8c1ada14eb68236" providerId="LiveId" clId="{764CF75E-10ED-4070-B553-8D095E518DA6}" dt="2019-01-11T22:29:24.947" v="265" actId="2696"/>
        <pc:sldMkLst>
          <pc:docMk/>
          <pc:sldMk cId="300660029" sldId="390"/>
        </pc:sldMkLst>
      </pc:sldChg>
      <pc:sldChg chg="del">
        <pc:chgData name="marlies nicaise" userId="b8c1ada14eb68236" providerId="LiveId" clId="{764CF75E-10ED-4070-B553-8D095E518DA6}" dt="2019-01-11T22:29:24.964" v="266" actId="2696"/>
        <pc:sldMkLst>
          <pc:docMk/>
          <pc:sldMk cId="2122414098" sldId="392"/>
        </pc:sldMkLst>
      </pc:sldChg>
      <pc:sldChg chg="del">
        <pc:chgData name="marlies nicaise" userId="b8c1ada14eb68236" providerId="LiveId" clId="{764CF75E-10ED-4070-B553-8D095E518DA6}" dt="2019-01-11T22:29:24.986" v="267" actId="2696"/>
        <pc:sldMkLst>
          <pc:docMk/>
          <pc:sldMk cId="3832795052" sldId="393"/>
        </pc:sldMkLst>
      </pc:sldChg>
      <pc:sldChg chg="del">
        <pc:chgData name="marlies nicaise" userId="b8c1ada14eb68236" providerId="LiveId" clId="{764CF75E-10ED-4070-B553-8D095E518DA6}" dt="2019-01-11T22:29:25.008" v="268" actId="2696"/>
        <pc:sldMkLst>
          <pc:docMk/>
          <pc:sldMk cId="1820891125" sldId="394"/>
        </pc:sldMkLst>
      </pc:sldChg>
      <pc:sldChg chg="del">
        <pc:chgData name="marlies nicaise" userId="b8c1ada14eb68236" providerId="LiveId" clId="{764CF75E-10ED-4070-B553-8D095E518DA6}" dt="2019-01-11T22:29:25.037" v="269" actId="2696"/>
        <pc:sldMkLst>
          <pc:docMk/>
          <pc:sldMk cId="3614366706" sldId="395"/>
        </pc:sldMkLst>
      </pc:sldChg>
      <pc:sldChg chg="del">
        <pc:chgData name="marlies nicaise" userId="b8c1ada14eb68236" providerId="LiveId" clId="{764CF75E-10ED-4070-B553-8D095E518DA6}" dt="2019-01-11T22:29:25.059" v="270" actId="2696"/>
        <pc:sldMkLst>
          <pc:docMk/>
          <pc:sldMk cId="2364146019" sldId="396"/>
        </pc:sldMkLst>
      </pc:sldChg>
      <pc:sldChg chg="del">
        <pc:chgData name="marlies nicaise" userId="b8c1ada14eb68236" providerId="LiveId" clId="{764CF75E-10ED-4070-B553-8D095E518DA6}" dt="2019-01-11T22:29:25.087" v="271" actId="2696"/>
        <pc:sldMkLst>
          <pc:docMk/>
          <pc:sldMk cId="3923767147" sldId="397"/>
        </pc:sldMkLst>
      </pc:sldChg>
      <pc:sldChg chg="del">
        <pc:chgData name="marlies nicaise" userId="b8c1ada14eb68236" providerId="LiveId" clId="{764CF75E-10ED-4070-B553-8D095E518DA6}" dt="2019-01-11T22:29:25.112" v="272" actId="2696"/>
        <pc:sldMkLst>
          <pc:docMk/>
          <pc:sldMk cId="4126427635" sldId="398"/>
        </pc:sldMkLst>
      </pc:sldChg>
      <pc:sldChg chg="del">
        <pc:chgData name="marlies nicaise" userId="b8c1ada14eb68236" providerId="LiveId" clId="{764CF75E-10ED-4070-B553-8D095E518DA6}" dt="2019-01-11T22:29:25.149" v="273" actId="2696"/>
        <pc:sldMkLst>
          <pc:docMk/>
          <pc:sldMk cId="2917779440" sldId="399"/>
        </pc:sldMkLst>
      </pc:sldChg>
      <pc:sldChg chg="modSp">
        <pc:chgData name="marlies nicaise" userId="b8c1ada14eb68236" providerId="LiveId" clId="{764CF75E-10ED-4070-B553-8D095E518DA6}" dt="2019-01-11T22:40:50.880" v="341" actId="14100"/>
        <pc:sldMkLst>
          <pc:docMk/>
          <pc:sldMk cId="3307473328" sldId="400"/>
        </pc:sldMkLst>
        <pc:spChg chg="mod">
          <ac:chgData name="marlies nicaise" userId="b8c1ada14eb68236" providerId="LiveId" clId="{764CF75E-10ED-4070-B553-8D095E518DA6}" dt="2019-01-11T22:40:30.769" v="336" actId="1035"/>
          <ac:spMkLst>
            <pc:docMk/>
            <pc:sldMk cId="3307473328" sldId="400"/>
            <ac:spMk id="414" creationId="{00000000-0000-0000-0000-000000000000}"/>
          </ac:spMkLst>
        </pc:spChg>
        <pc:spChg chg="mod">
          <ac:chgData name="marlies nicaise" userId="b8c1ada14eb68236" providerId="LiveId" clId="{764CF75E-10ED-4070-B553-8D095E518DA6}" dt="2019-01-11T22:40:50.880" v="341" actId="14100"/>
          <ac:spMkLst>
            <pc:docMk/>
            <pc:sldMk cId="3307473328" sldId="400"/>
            <ac:spMk id="415" creationId="{00000000-0000-0000-0000-000000000000}"/>
          </ac:spMkLst>
        </pc:spChg>
        <pc:spChg chg="mod">
          <ac:chgData name="marlies nicaise" userId="b8c1ada14eb68236" providerId="LiveId" clId="{764CF75E-10ED-4070-B553-8D095E518DA6}" dt="2019-01-11T22:39:59.526" v="331" actId="1076"/>
          <ac:spMkLst>
            <pc:docMk/>
            <pc:sldMk cId="3307473328" sldId="400"/>
            <ac:spMk id="416" creationId="{00000000-0000-0000-0000-000000000000}"/>
          </ac:spMkLst>
        </pc:spChg>
        <pc:spChg chg="mod">
          <ac:chgData name="marlies nicaise" userId="b8c1ada14eb68236" providerId="LiveId" clId="{764CF75E-10ED-4070-B553-8D095E518DA6}" dt="2019-01-11T22:40:06.085" v="332" actId="1076"/>
          <ac:spMkLst>
            <pc:docMk/>
            <pc:sldMk cId="3307473328" sldId="400"/>
            <ac:spMk id="417" creationId="{00000000-0000-0000-0000-000000000000}"/>
          </ac:spMkLst>
        </pc:spChg>
      </pc:sldChg>
      <pc:sldChg chg="del">
        <pc:chgData name="marlies nicaise" userId="b8c1ada14eb68236" providerId="LiveId" clId="{764CF75E-10ED-4070-B553-8D095E518DA6}" dt="2019-01-11T22:29:25.169" v="274" actId="2696"/>
        <pc:sldMkLst>
          <pc:docMk/>
          <pc:sldMk cId="3307473328" sldId="400"/>
        </pc:sldMkLst>
      </pc:sldChg>
      <pc:sldChg chg="del">
        <pc:chgData name="marlies nicaise" userId="b8c1ada14eb68236" providerId="LiveId" clId="{764CF75E-10ED-4070-B553-8D095E518DA6}" dt="2019-01-11T22:29:25.193" v="275" actId="2696"/>
        <pc:sldMkLst>
          <pc:docMk/>
          <pc:sldMk cId="247772" sldId="401"/>
        </pc:sldMkLst>
      </pc:sldChg>
      <pc:sldChg chg="del">
        <pc:chgData name="marlies nicaise" userId="b8c1ada14eb68236" providerId="LiveId" clId="{764CF75E-10ED-4070-B553-8D095E518DA6}" dt="2019-01-11T22:29:25.209" v="276" actId="2696"/>
        <pc:sldMkLst>
          <pc:docMk/>
          <pc:sldMk cId="3467493588" sldId="402"/>
        </pc:sldMkLst>
      </pc:sldChg>
      <pc:sldChg chg="del">
        <pc:chgData name="marlies nicaise" userId="b8c1ada14eb68236" providerId="LiveId" clId="{764CF75E-10ED-4070-B553-8D095E518DA6}" dt="2019-01-11T22:29:25.261" v="277" actId="2696"/>
        <pc:sldMkLst>
          <pc:docMk/>
          <pc:sldMk cId="1915914852" sldId="403"/>
        </pc:sldMkLst>
      </pc:sldChg>
      <pc:sldChg chg="modSp">
        <pc:chgData name="marlies nicaise" userId="b8c1ada14eb68236" providerId="LiveId" clId="{764CF75E-10ED-4070-B553-8D095E518DA6}" dt="2019-01-11T22:41:15.389" v="343" actId="403"/>
        <pc:sldMkLst>
          <pc:docMk/>
          <pc:sldMk cId="3205829430" sldId="404"/>
        </pc:sldMkLst>
        <pc:spChg chg="mod">
          <ac:chgData name="marlies nicaise" userId="b8c1ada14eb68236" providerId="LiveId" clId="{764CF75E-10ED-4070-B553-8D095E518DA6}" dt="2019-01-11T22:41:15.389" v="343" actId="403"/>
          <ac:spMkLst>
            <pc:docMk/>
            <pc:sldMk cId="3205829430" sldId="404"/>
            <ac:spMk id="467" creationId="{00000000-0000-0000-0000-000000000000}"/>
          </ac:spMkLst>
        </pc:spChg>
      </pc:sldChg>
      <pc:sldChg chg="del">
        <pc:chgData name="marlies nicaise" userId="b8c1ada14eb68236" providerId="LiveId" clId="{764CF75E-10ED-4070-B553-8D095E518DA6}" dt="2019-01-11T22:29:25.359" v="279" actId="2696"/>
        <pc:sldMkLst>
          <pc:docMk/>
          <pc:sldMk cId="3205829430" sldId="404"/>
        </pc:sldMkLst>
      </pc:sldChg>
      <pc:sldChg chg="del">
        <pc:chgData name="marlies nicaise" userId="b8c1ada14eb68236" providerId="LiveId" clId="{764CF75E-10ED-4070-B553-8D095E518DA6}" dt="2019-01-11T23:04:24.420" v="708" actId="2696"/>
        <pc:sldMkLst>
          <pc:docMk/>
          <pc:sldMk cId="0" sldId="405"/>
        </pc:sldMkLst>
      </pc:sldChg>
      <pc:sldChg chg="modSp">
        <pc:chgData name="marlies nicaise" userId="b8c1ada14eb68236" providerId="LiveId" clId="{764CF75E-10ED-4070-B553-8D095E518DA6}" dt="2019-01-11T22:50:43.999" v="503" actId="1076"/>
        <pc:sldMkLst>
          <pc:docMk/>
          <pc:sldMk cId="513631602" sldId="406"/>
        </pc:sldMkLst>
        <pc:spChg chg="mod">
          <ac:chgData name="marlies nicaise" userId="b8c1ada14eb68236" providerId="LiveId" clId="{764CF75E-10ED-4070-B553-8D095E518DA6}" dt="2019-01-11T22:50:43.999" v="503" actId="1076"/>
          <ac:spMkLst>
            <pc:docMk/>
            <pc:sldMk cId="513631602" sldId="406"/>
            <ac:spMk id="511" creationId="{00000000-0000-0000-0000-000000000000}"/>
          </ac:spMkLst>
        </pc:spChg>
      </pc:sldChg>
      <pc:sldChg chg="modSp">
        <pc:chgData name="marlies nicaise" userId="b8c1ada14eb68236" providerId="LiveId" clId="{764CF75E-10ED-4070-B553-8D095E518DA6}" dt="2019-01-11T18:20:03.785" v="48" actId="207"/>
        <pc:sldMkLst>
          <pc:docMk/>
          <pc:sldMk cId="3057304965" sldId="419"/>
        </pc:sldMkLst>
        <pc:spChg chg="mod">
          <ac:chgData name="marlies nicaise" userId="b8c1ada14eb68236" providerId="LiveId" clId="{764CF75E-10ED-4070-B553-8D095E518DA6}" dt="2019-01-11T18:20:03.785" v="48" actId="207"/>
          <ac:spMkLst>
            <pc:docMk/>
            <pc:sldMk cId="3057304965" sldId="419"/>
            <ac:spMk id="635" creationId="{00000000-0000-0000-0000-000000000000}"/>
          </ac:spMkLst>
        </pc:spChg>
      </pc:sldChg>
      <pc:sldChg chg="del">
        <pc:chgData name="marlies nicaise" userId="b8c1ada14eb68236" providerId="LiveId" clId="{764CF75E-10ED-4070-B553-8D095E518DA6}" dt="2019-01-11T18:18:01.421" v="0" actId="2696"/>
        <pc:sldMkLst>
          <pc:docMk/>
          <pc:sldMk cId="4095394537" sldId="420"/>
        </pc:sldMkLst>
      </pc:sldChg>
      <pc:sldChg chg="modSp">
        <pc:chgData name="marlies nicaise" userId="b8c1ada14eb68236" providerId="LiveId" clId="{764CF75E-10ED-4070-B553-8D095E518DA6}" dt="2019-01-11T22:20:18.761" v="145" actId="404"/>
        <pc:sldMkLst>
          <pc:docMk/>
          <pc:sldMk cId="4095394537" sldId="420"/>
        </pc:sldMkLst>
        <pc:spChg chg="mod">
          <ac:chgData name="marlies nicaise" userId="b8c1ada14eb68236" providerId="LiveId" clId="{764CF75E-10ED-4070-B553-8D095E518DA6}" dt="2019-01-11T22:20:18.761" v="145" actId="404"/>
          <ac:spMkLst>
            <pc:docMk/>
            <pc:sldMk cId="4095394537" sldId="420"/>
            <ac:spMk id="654" creationId="{00000000-0000-0000-0000-000000000000}"/>
          </ac:spMkLst>
        </pc:spChg>
      </pc:sldChg>
      <pc:sldChg chg="modSp">
        <pc:chgData name="marlies nicaise" userId="b8c1ada14eb68236" providerId="LiveId" clId="{764CF75E-10ED-4070-B553-8D095E518DA6}" dt="2019-01-11T22:42:46.448" v="357" actId="207"/>
        <pc:sldMkLst>
          <pc:docMk/>
          <pc:sldMk cId="2926489237" sldId="421"/>
        </pc:sldMkLst>
        <pc:spChg chg="mod">
          <ac:chgData name="marlies nicaise" userId="b8c1ada14eb68236" providerId="LiveId" clId="{764CF75E-10ED-4070-B553-8D095E518DA6}" dt="2019-01-11T22:42:46.448" v="357" actId="207"/>
          <ac:spMkLst>
            <pc:docMk/>
            <pc:sldMk cId="2926489237" sldId="421"/>
            <ac:spMk id="666" creationId="{00000000-0000-0000-0000-000000000000}"/>
          </ac:spMkLst>
        </pc:spChg>
      </pc:sldChg>
      <pc:sldChg chg="del">
        <pc:chgData name="marlies nicaise" userId="b8c1ada14eb68236" providerId="LiveId" clId="{764CF75E-10ED-4070-B553-8D095E518DA6}" dt="2019-01-11T18:18:01.477" v="2" actId="2696"/>
        <pc:sldMkLst>
          <pc:docMk/>
          <pc:sldMk cId="2926489237" sldId="421"/>
        </pc:sldMkLst>
      </pc:sldChg>
      <pc:sldChg chg="del">
        <pc:chgData name="marlies nicaise" userId="b8c1ada14eb68236" providerId="LiveId" clId="{764CF75E-10ED-4070-B553-8D095E518DA6}" dt="2019-01-11T22:29:24.789" v="262" actId="2696"/>
        <pc:sldMkLst>
          <pc:docMk/>
          <pc:sldMk cId="524410705" sldId="423"/>
        </pc:sldMkLst>
      </pc:sldChg>
      <pc:sldChg chg="del">
        <pc:chgData name="marlies nicaise" userId="b8c1ada14eb68236" providerId="LiveId" clId="{764CF75E-10ED-4070-B553-8D095E518DA6}" dt="2019-01-11T22:29:25.582" v="282" actId="2696"/>
        <pc:sldMkLst>
          <pc:docMk/>
          <pc:sldMk cId="1859714923" sldId="429"/>
        </pc:sldMkLst>
      </pc:sldChg>
      <pc:sldChg chg="del">
        <pc:chgData name="marlies nicaise" userId="b8c1ada14eb68236" providerId="LiveId" clId="{764CF75E-10ED-4070-B553-8D095E518DA6}" dt="2019-01-11T22:29:25.692" v="284" actId="2696"/>
        <pc:sldMkLst>
          <pc:docMk/>
          <pc:sldMk cId="2703032313" sldId="430"/>
        </pc:sldMkLst>
      </pc:sldChg>
      <pc:sldChg chg="del">
        <pc:chgData name="marlies nicaise" userId="b8c1ada14eb68236" providerId="LiveId" clId="{764CF75E-10ED-4070-B553-8D095E518DA6}" dt="2019-01-11T22:46:06.853" v="472" actId="2696"/>
        <pc:sldMkLst>
          <pc:docMk/>
          <pc:sldMk cId="2723112144" sldId="435"/>
        </pc:sldMkLst>
      </pc:sldChg>
      <pc:sldChg chg="modSp del ord">
        <pc:chgData name="marlies nicaise" userId="b8c1ada14eb68236" providerId="LiveId" clId="{764CF75E-10ED-4070-B553-8D095E518DA6}" dt="2019-01-11T22:32:52.631" v="294" actId="2696"/>
        <pc:sldMkLst>
          <pc:docMk/>
          <pc:sldMk cId="2282591086" sldId="436"/>
        </pc:sldMkLst>
        <pc:spChg chg="mod">
          <ac:chgData name="marlies nicaise" userId="b8c1ada14eb68236" providerId="LiveId" clId="{764CF75E-10ED-4070-B553-8D095E518DA6}" dt="2019-01-11T22:32:23.685" v="293" actId="5793"/>
          <ac:spMkLst>
            <pc:docMk/>
            <pc:sldMk cId="2282591086" sldId="436"/>
            <ac:spMk id="505" creationId="{00000000-0000-0000-0000-000000000000}"/>
          </ac:spMkLst>
        </pc:spChg>
      </pc:sldChg>
      <pc:sldChg chg="modNotesTx">
        <pc:chgData name="marlies nicaise" userId="b8c1ada14eb68236" providerId="LiveId" clId="{764CF75E-10ED-4070-B553-8D095E518DA6}" dt="2019-01-11T22:48:23.416" v="495" actId="20577"/>
        <pc:sldMkLst>
          <pc:docMk/>
          <pc:sldMk cId="150146124" sldId="439"/>
        </pc:sldMkLst>
      </pc:sldChg>
      <pc:sldChg chg="modNotesTx">
        <pc:chgData name="marlies nicaise" userId="b8c1ada14eb68236" providerId="LiveId" clId="{764CF75E-10ED-4070-B553-8D095E518DA6}" dt="2019-01-11T22:48:29.997" v="496" actId="20577"/>
        <pc:sldMkLst>
          <pc:docMk/>
          <pc:sldMk cId="3837293659" sldId="440"/>
        </pc:sldMkLst>
      </pc:sldChg>
      <pc:sldChg chg="modNotesTx">
        <pc:chgData name="marlies nicaise" userId="b8c1ada14eb68236" providerId="LiveId" clId="{764CF75E-10ED-4070-B553-8D095E518DA6}" dt="2019-01-11T22:48:32.989" v="497" actId="20577"/>
        <pc:sldMkLst>
          <pc:docMk/>
          <pc:sldMk cId="3523395922" sldId="441"/>
        </pc:sldMkLst>
      </pc:sldChg>
      <pc:sldChg chg="del">
        <pc:chgData name="marlies nicaise" userId="b8c1ada14eb68236" providerId="LiveId" clId="{764CF75E-10ED-4070-B553-8D095E518DA6}" dt="2019-01-11T22:37:25.098" v="309" actId="2696"/>
        <pc:sldMkLst>
          <pc:docMk/>
          <pc:sldMk cId="3915918166" sldId="443"/>
        </pc:sldMkLst>
      </pc:sldChg>
      <pc:sldChg chg="modNotesTx">
        <pc:chgData name="marlies nicaise" userId="b8c1ada14eb68236" providerId="LiveId" clId="{764CF75E-10ED-4070-B553-8D095E518DA6}" dt="2019-01-11T22:48:13.160" v="493" actId="20577"/>
        <pc:sldMkLst>
          <pc:docMk/>
          <pc:sldMk cId="673883669" sldId="444"/>
        </pc:sldMkLst>
      </pc:sldChg>
      <pc:sldChg chg="modNotesTx">
        <pc:chgData name="marlies nicaise" userId="b8c1ada14eb68236" providerId="LiveId" clId="{764CF75E-10ED-4070-B553-8D095E518DA6}" dt="2019-01-11T22:48:17.641" v="494" actId="20577"/>
        <pc:sldMkLst>
          <pc:docMk/>
          <pc:sldMk cId="130610371" sldId="445"/>
        </pc:sldMkLst>
      </pc:sldChg>
      <pc:sldChg chg="modSp">
        <pc:chgData name="marlies nicaise" userId="b8c1ada14eb68236" providerId="LiveId" clId="{764CF75E-10ED-4070-B553-8D095E518DA6}" dt="2019-01-11T22:12:16.081" v="101" actId="207"/>
        <pc:sldMkLst>
          <pc:docMk/>
          <pc:sldMk cId="1823404297" sldId="446"/>
        </pc:sldMkLst>
        <pc:spChg chg="mod">
          <ac:chgData name="marlies nicaise" userId="b8c1ada14eb68236" providerId="LiveId" clId="{764CF75E-10ED-4070-B553-8D095E518DA6}" dt="2019-01-11T22:12:16.081" v="101" actId="207"/>
          <ac:spMkLst>
            <pc:docMk/>
            <pc:sldMk cId="1823404297" sldId="446"/>
            <ac:spMk id="194" creationId="{00000000-0000-0000-0000-000000000000}"/>
          </ac:spMkLst>
        </pc:spChg>
      </pc:sldChg>
      <pc:sldChg chg="modSp modNotesTx">
        <pc:chgData name="marlies nicaise" userId="b8c1ada14eb68236" providerId="LiveId" clId="{764CF75E-10ED-4070-B553-8D095E518DA6}" dt="2019-01-11T22:48:49.037" v="498" actId="20577"/>
        <pc:sldMkLst>
          <pc:docMk/>
          <pc:sldMk cId="2181282952" sldId="447"/>
        </pc:sldMkLst>
        <pc:spChg chg="mod">
          <ac:chgData name="marlies nicaise" userId="b8c1ada14eb68236" providerId="LiveId" clId="{764CF75E-10ED-4070-B553-8D095E518DA6}" dt="2019-01-11T22:12:22.292" v="102" actId="207"/>
          <ac:spMkLst>
            <pc:docMk/>
            <pc:sldMk cId="2181282952" sldId="447"/>
            <ac:spMk id="194" creationId="{00000000-0000-0000-0000-000000000000}"/>
          </ac:spMkLst>
        </pc:spChg>
      </pc:sldChg>
      <pc:sldChg chg="modSp">
        <pc:chgData name="marlies nicaise" userId="b8c1ada14eb68236" providerId="LiveId" clId="{764CF75E-10ED-4070-B553-8D095E518DA6}" dt="2019-01-11T22:12:27.686" v="103" actId="207"/>
        <pc:sldMkLst>
          <pc:docMk/>
          <pc:sldMk cId="3431225554" sldId="448"/>
        </pc:sldMkLst>
        <pc:spChg chg="mod">
          <ac:chgData name="marlies nicaise" userId="b8c1ada14eb68236" providerId="LiveId" clId="{764CF75E-10ED-4070-B553-8D095E518DA6}" dt="2019-01-11T22:12:27.686" v="103" actId="207"/>
          <ac:spMkLst>
            <pc:docMk/>
            <pc:sldMk cId="3431225554" sldId="448"/>
            <ac:spMk id="201" creationId="{00000000-0000-0000-0000-000000000000}"/>
          </ac:spMkLst>
        </pc:spChg>
      </pc:sldChg>
      <pc:sldChg chg="modSp">
        <pc:chgData name="marlies nicaise" userId="b8c1ada14eb68236" providerId="LiveId" clId="{764CF75E-10ED-4070-B553-8D095E518DA6}" dt="2019-01-11T22:12:32.268" v="104" actId="207"/>
        <pc:sldMkLst>
          <pc:docMk/>
          <pc:sldMk cId="3493436494" sldId="449"/>
        </pc:sldMkLst>
        <pc:spChg chg="mod">
          <ac:chgData name="marlies nicaise" userId="b8c1ada14eb68236" providerId="LiveId" clId="{764CF75E-10ED-4070-B553-8D095E518DA6}" dt="2019-01-11T22:12:32.268" v="104" actId="207"/>
          <ac:spMkLst>
            <pc:docMk/>
            <pc:sldMk cId="3493436494" sldId="449"/>
            <ac:spMk id="201" creationId="{00000000-0000-0000-0000-000000000000}"/>
          </ac:spMkLst>
        </pc:spChg>
      </pc:sldChg>
      <pc:sldChg chg="modSp">
        <pc:chgData name="marlies nicaise" userId="b8c1ada14eb68236" providerId="LiveId" clId="{764CF75E-10ED-4070-B553-8D095E518DA6}" dt="2019-01-11T22:12:38.768" v="105" actId="207"/>
        <pc:sldMkLst>
          <pc:docMk/>
          <pc:sldMk cId="4214791301" sldId="450"/>
        </pc:sldMkLst>
        <pc:spChg chg="mod">
          <ac:chgData name="marlies nicaise" userId="b8c1ada14eb68236" providerId="LiveId" clId="{764CF75E-10ED-4070-B553-8D095E518DA6}" dt="2019-01-11T22:12:38.768" v="105" actId="207"/>
          <ac:spMkLst>
            <pc:docMk/>
            <pc:sldMk cId="4214791301" sldId="450"/>
            <ac:spMk id="215" creationId="{00000000-0000-0000-0000-000000000000}"/>
          </ac:spMkLst>
        </pc:spChg>
      </pc:sldChg>
      <pc:sldChg chg="modSp">
        <pc:chgData name="marlies nicaise" userId="b8c1ada14eb68236" providerId="LiveId" clId="{764CF75E-10ED-4070-B553-8D095E518DA6}" dt="2019-01-11T22:12:44.740" v="106" actId="207"/>
        <pc:sldMkLst>
          <pc:docMk/>
          <pc:sldMk cId="3596421883" sldId="451"/>
        </pc:sldMkLst>
        <pc:spChg chg="mod">
          <ac:chgData name="marlies nicaise" userId="b8c1ada14eb68236" providerId="LiveId" clId="{764CF75E-10ED-4070-B553-8D095E518DA6}" dt="2019-01-11T22:12:44.740" v="106" actId="207"/>
          <ac:spMkLst>
            <pc:docMk/>
            <pc:sldMk cId="3596421883" sldId="451"/>
            <ac:spMk id="215" creationId="{00000000-0000-0000-0000-000000000000}"/>
          </ac:spMkLst>
        </pc:spChg>
      </pc:sldChg>
      <pc:sldChg chg="modSp">
        <pc:chgData name="marlies nicaise" userId="b8c1ada14eb68236" providerId="LiveId" clId="{764CF75E-10ED-4070-B553-8D095E518DA6}" dt="2019-01-11T22:13:36.188" v="132" actId="207"/>
        <pc:sldMkLst>
          <pc:docMk/>
          <pc:sldMk cId="3724273816" sldId="452"/>
        </pc:sldMkLst>
        <pc:spChg chg="mod">
          <ac:chgData name="marlies nicaise" userId="b8c1ada14eb68236" providerId="LiveId" clId="{764CF75E-10ED-4070-B553-8D095E518DA6}" dt="2019-01-11T22:13:36.188" v="132" actId="207"/>
          <ac:spMkLst>
            <pc:docMk/>
            <pc:sldMk cId="3724273816" sldId="452"/>
            <ac:spMk id="208" creationId="{00000000-0000-0000-0000-000000000000}"/>
          </ac:spMkLst>
        </pc:spChg>
      </pc:sldChg>
      <pc:sldChg chg="modSp add">
        <pc:chgData name="marlies nicaise" userId="b8c1ada14eb68236" providerId="LiveId" clId="{764CF75E-10ED-4070-B553-8D095E518DA6}" dt="2019-01-11T22:37:53.969" v="312" actId="1076"/>
        <pc:sldMkLst>
          <pc:docMk/>
          <pc:sldMk cId="664369822" sldId="463"/>
        </pc:sldMkLst>
        <pc:spChg chg="mod">
          <ac:chgData name="marlies nicaise" userId="b8c1ada14eb68236" providerId="LiveId" clId="{764CF75E-10ED-4070-B553-8D095E518DA6}" dt="2019-01-11T22:37:53.969" v="312" actId="1076"/>
          <ac:spMkLst>
            <pc:docMk/>
            <pc:sldMk cId="664369822" sldId="463"/>
            <ac:spMk id="252" creationId="{00000000-0000-0000-0000-000000000000}"/>
          </ac:spMkLst>
        </pc:spChg>
      </pc:sldChg>
      <pc:sldChg chg="modSp add ord">
        <pc:chgData name="marlies nicaise" userId="b8c1ada14eb68236" providerId="LiveId" clId="{764CF75E-10ED-4070-B553-8D095E518DA6}" dt="2019-01-11T22:59:50.275" v="616"/>
        <pc:sldMkLst>
          <pc:docMk/>
          <pc:sldMk cId="1121673489" sldId="464"/>
        </pc:sldMkLst>
        <pc:spChg chg="mod">
          <ac:chgData name="marlies nicaise" userId="b8c1ada14eb68236" providerId="LiveId" clId="{764CF75E-10ED-4070-B553-8D095E518DA6}" dt="2019-01-11T22:59:28.225" v="612" actId="13926"/>
          <ac:spMkLst>
            <pc:docMk/>
            <pc:sldMk cId="1121673489" sldId="464"/>
            <ac:spMk id="129" creationId="{00000000-0000-0000-0000-000000000000}"/>
          </ac:spMkLst>
        </pc:spChg>
        <pc:spChg chg="mod">
          <ac:chgData name="marlies nicaise" userId="b8c1ada14eb68236" providerId="LiveId" clId="{764CF75E-10ED-4070-B553-8D095E518DA6}" dt="2019-01-11T22:59:22.100" v="611" actId="404"/>
          <ac:spMkLst>
            <pc:docMk/>
            <pc:sldMk cId="1121673489" sldId="464"/>
            <ac:spMk id="130" creationId="{00000000-0000-0000-0000-000000000000}"/>
          </ac:spMkLst>
        </pc:spChg>
      </pc:sldChg>
      <pc:sldChg chg="modSp add del">
        <pc:chgData name="marlies nicaise" userId="b8c1ada14eb68236" providerId="LiveId" clId="{764CF75E-10ED-4070-B553-8D095E518DA6}" dt="2019-01-11T22:46:57.673" v="490" actId="2696"/>
        <pc:sldMkLst>
          <pc:docMk/>
          <pc:sldMk cId="1538393006" sldId="464"/>
        </pc:sldMkLst>
        <pc:spChg chg="mod">
          <ac:chgData name="marlies nicaise" userId="b8c1ada14eb68236" providerId="LiveId" clId="{764CF75E-10ED-4070-B553-8D095E518DA6}" dt="2019-01-11T22:45:57.072" v="471" actId="20577"/>
          <ac:spMkLst>
            <pc:docMk/>
            <pc:sldMk cId="1538393006" sldId="464"/>
            <ac:spMk id="2" creationId="{FB52E813-9EC0-4392-8ACC-FDA06F0A0D7B}"/>
          </ac:spMkLst>
        </pc:spChg>
      </pc:sldChg>
      <pc:sldChg chg="modSp add">
        <pc:chgData name="marlies nicaise" userId="b8c1ada14eb68236" providerId="LiveId" clId="{764CF75E-10ED-4070-B553-8D095E518DA6}" dt="2019-01-11T23:02:02.957" v="706" actId="1076"/>
        <pc:sldMkLst>
          <pc:docMk/>
          <pc:sldMk cId="2948858707" sldId="465"/>
        </pc:sldMkLst>
        <pc:spChg chg="mod">
          <ac:chgData name="marlies nicaise" userId="b8c1ada14eb68236" providerId="LiveId" clId="{764CF75E-10ED-4070-B553-8D095E518DA6}" dt="2019-01-11T23:02:02.957" v="706" actId="1076"/>
          <ac:spMkLst>
            <pc:docMk/>
            <pc:sldMk cId="2948858707" sldId="465"/>
            <ac:spMk id="130" creationId="{00000000-0000-0000-0000-000000000000}"/>
          </ac:spMkLst>
        </pc:spChg>
      </pc:sldChg>
      <pc:sldChg chg="add">
        <pc:chgData name="marlies nicaise" userId="b8c1ada14eb68236" providerId="LiveId" clId="{764CF75E-10ED-4070-B553-8D095E518DA6}" dt="2019-01-11T23:03:23.509" v="707"/>
        <pc:sldMkLst>
          <pc:docMk/>
          <pc:sldMk cId="3338627876" sldId="466"/>
        </pc:sldMkLst>
      </pc:sldChg>
      <pc:sldMasterChg chg="delSldLayout">
        <pc:chgData name="marlies nicaise" userId="b8c1ada14eb68236" providerId="LiveId" clId="{764CF75E-10ED-4070-B553-8D095E518DA6}" dt="2019-01-11T22:46:06.868" v="473" actId="2696"/>
        <pc:sldMasterMkLst>
          <pc:docMk/>
          <pc:sldMasterMk cId="0" sldId="2147483657"/>
        </pc:sldMasterMkLst>
        <pc:sldLayoutChg chg="del">
          <pc:chgData name="marlies nicaise" userId="b8c1ada14eb68236" providerId="LiveId" clId="{764CF75E-10ED-4070-B553-8D095E518DA6}" dt="2019-01-11T22:46:06.868" v="473" actId="2696"/>
          <pc:sldLayoutMkLst>
            <pc:docMk/>
            <pc:sldMasterMk cId="0" sldId="2147483657"/>
            <pc:sldLayoutMk cId="3828958797" sldId="214748366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46400" cy="496887"/>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4" name="Shape 4"/>
          <p:cNvSpPr txBox="1">
            <a:spLocks noGrp="1"/>
          </p:cNvSpPr>
          <p:nvPr>
            <p:ph type="dt" idx="10"/>
          </p:nvPr>
        </p:nvSpPr>
        <p:spPr>
          <a:xfrm>
            <a:off x="3849687" y="0"/>
            <a:ext cx="2946400" cy="496887"/>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919162" y="744537"/>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Shape 6"/>
          <p:cNvSpPr txBox="1">
            <a:spLocks noGrp="1"/>
          </p:cNvSpPr>
          <p:nvPr>
            <p:ph type="body" idx="1"/>
          </p:nvPr>
        </p:nvSpPr>
        <p:spPr>
          <a:xfrm>
            <a:off x="679450" y="4714875"/>
            <a:ext cx="5438775" cy="4467225"/>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Shape 7"/>
          <p:cNvSpPr txBox="1">
            <a:spLocks noGrp="1"/>
          </p:cNvSpPr>
          <p:nvPr>
            <p:ph type="ftr" idx="11"/>
          </p:nvPr>
        </p:nvSpPr>
        <p:spPr>
          <a:xfrm>
            <a:off x="0" y="9429750"/>
            <a:ext cx="2946400" cy="4953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49687" y="9429750"/>
            <a:ext cx="2946400" cy="495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‹nr.›</a:t>
            </a:fld>
            <a:endParaRPr/>
          </a:p>
        </p:txBody>
      </p:sp>
    </p:spTree>
    <p:extLst>
      <p:ext uri="{BB962C8B-B14F-4D97-AF65-F5344CB8AC3E}">
        <p14:creationId xmlns:p14="http://schemas.microsoft.com/office/powerpoint/2010/main" val="161363870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3" Type="http://schemas.openxmlformats.org/officeDocument/2006/relationships/hyperlink" Target="http://www.ncbi.nlm.nih.gov/pubmed/16894140" TargetMode="External"/><Relationship Id="rId7" Type="http://schemas.openxmlformats.org/officeDocument/2006/relationships/hyperlink" Target="http://www.libc-leiden.nl/news/news/item/84-onderzoek-eveline-crone-geeft-nieuwe-inzichten-in-puberbrein" TargetMode="External"/><Relationship Id="rId2" Type="http://schemas.openxmlformats.org/officeDocument/2006/relationships/slide" Target="../slides/slide71.xml"/><Relationship Id="rId1" Type="http://schemas.openxmlformats.org/officeDocument/2006/relationships/notesMaster" Target="../notesMasters/notesMaster1.xml"/><Relationship Id="rId6" Type="http://schemas.openxmlformats.org/officeDocument/2006/relationships/hyperlink" Target="http://www.ncbi.nlm.nih.gov/pubmed/22903221" TargetMode="External"/><Relationship Id="rId5" Type="http://schemas.openxmlformats.org/officeDocument/2006/relationships/hyperlink" Target="http://www.ncbi.nlm.nih.gov/pubmed/20600789" TargetMode="External"/><Relationship Id="rId4" Type="http://schemas.openxmlformats.org/officeDocument/2006/relationships/hyperlink" Target="http://www.ncbi.nlm.nih.gov/pubmed/21335066" TargetMode="Externa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919163"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0" name="Shape 80"/>
          <p:cNvSpPr txBox="1">
            <a:spLocks noGrp="1"/>
          </p:cNvSpPr>
          <p:nvPr>
            <p:ph type="body" idx="1"/>
          </p:nvPr>
        </p:nvSpPr>
        <p:spPr>
          <a:xfrm>
            <a:off x="679450" y="4714875"/>
            <a:ext cx="5438775" cy="44672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p>
        </p:txBody>
      </p:sp>
    </p:spTree>
    <p:extLst>
      <p:ext uri="{BB962C8B-B14F-4D97-AF65-F5344CB8AC3E}">
        <p14:creationId xmlns:p14="http://schemas.microsoft.com/office/powerpoint/2010/main" val="15850571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txBox="1">
            <a:spLocks noGrp="1"/>
          </p:cNvSpPr>
          <p:nvPr>
            <p:ph type="body" idx="1"/>
          </p:nvPr>
        </p:nvSpPr>
        <p:spPr>
          <a:xfrm>
            <a:off x="679450" y="4714875"/>
            <a:ext cx="5438775" cy="446722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nl-BE" dirty="0"/>
              <a:t>M</a:t>
            </a:r>
            <a:endParaRPr dirty="0"/>
          </a:p>
        </p:txBody>
      </p:sp>
      <p:sp>
        <p:nvSpPr>
          <p:cNvPr id="175" name="Shape 175"/>
          <p:cNvSpPr>
            <a:spLocks noGrp="1" noRot="1" noChangeAspect="1"/>
          </p:cNvSpPr>
          <p:nvPr>
            <p:ph type="sldImg" idx="2"/>
          </p:nvPr>
        </p:nvSpPr>
        <p:spPr>
          <a:xfrm>
            <a:off x="919163"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35441429"/>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Shape 499"/>
          <p:cNvSpPr txBox="1">
            <a:spLocks noGrp="1"/>
          </p:cNvSpPr>
          <p:nvPr>
            <p:ph type="body" idx="1"/>
          </p:nvPr>
        </p:nvSpPr>
        <p:spPr>
          <a:xfrm>
            <a:off x="679450" y="4714875"/>
            <a:ext cx="5438775" cy="4467225"/>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nl-BE" dirty="0"/>
              <a:t>A</a:t>
            </a:r>
            <a:br>
              <a:rPr lang="nl-BE" dirty="0"/>
            </a:br>
            <a:r>
              <a:rPr lang="en-US" dirty="0"/>
              <a:t>Anja </a:t>
            </a:r>
            <a:r>
              <a:rPr lang="en-US" dirty="0" err="1"/>
              <a:t>leidt</a:t>
            </a:r>
            <a:r>
              <a:rPr lang="en-US" dirty="0"/>
              <a:t> </a:t>
            </a:r>
            <a:r>
              <a:rPr lang="en-US" dirty="0" err="1"/>
              <a:t>dit</a:t>
            </a:r>
            <a:r>
              <a:rPr lang="en-US" dirty="0"/>
              <a:t> </a:t>
            </a:r>
            <a:r>
              <a:rPr lang="en-US" dirty="0" err="1"/>
              <a:t>stuk</a:t>
            </a:r>
            <a:r>
              <a:rPr lang="en-US" dirty="0"/>
              <a:t> in </a:t>
            </a:r>
            <a:r>
              <a:rPr lang="en-US" dirty="0" err="1"/>
              <a:t>en</a:t>
            </a:r>
            <a:r>
              <a:rPr lang="en-US" dirty="0"/>
              <a:t> </a:t>
            </a:r>
            <a:r>
              <a:rPr lang="en-US" dirty="0" err="1"/>
              <a:t>bespreekt</a:t>
            </a:r>
            <a:r>
              <a:rPr lang="en-US" dirty="0"/>
              <a:t> </a:t>
            </a:r>
            <a:r>
              <a:rPr lang="en-US" dirty="0" err="1"/>
              <a:t>aansluitend</a:t>
            </a:r>
            <a:r>
              <a:rPr lang="en-US" dirty="0"/>
              <a:t> - </a:t>
            </a:r>
            <a:r>
              <a:rPr lang="en-US" dirty="0" err="1"/>
              <a:t>sumier</a:t>
            </a:r>
            <a:r>
              <a:rPr lang="en-US" dirty="0"/>
              <a:t> - de </a:t>
            </a:r>
            <a:r>
              <a:rPr lang="en-US" dirty="0" err="1"/>
              <a:t>ontwikkelingspsychologische</a:t>
            </a:r>
            <a:r>
              <a:rPr lang="en-US" dirty="0"/>
              <a:t> link met het (on)</a:t>
            </a:r>
            <a:r>
              <a:rPr lang="en-US" dirty="0" err="1"/>
              <a:t>vermogen</a:t>
            </a:r>
            <a:r>
              <a:rPr lang="en-US" dirty="0"/>
              <a:t> tot </a:t>
            </a:r>
            <a:r>
              <a:rPr lang="en-US" dirty="0" err="1"/>
              <a:t>conflictoplossing</a:t>
            </a:r>
            <a:r>
              <a:rPr lang="en-US" dirty="0"/>
              <a:t> </a:t>
            </a:r>
            <a:r>
              <a:rPr lang="en-US" dirty="0" err="1"/>
              <a:t>en</a:t>
            </a:r>
            <a:r>
              <a:rPr lang="en-US" dirty="0"/>
              <a:t> casus Jan. Marlies </a:t>
            </a:r>
            <a:r>
              <a:rPr lang="en-US" dirty="0" err="1"/>
              <a:t>bespreekt</a:t>
            </a:r>
            <a:r>
              <a:rPr lang="en-US" dirty="0"/>
              <a:t> </a:t>
            </a:r>
            <a:r>
              <a:rPr lang="en-US" dirty="0" err="1"/>
              <a:t>nadien</a:t>
            </a:r>
            <a:r>
              <a:rPr lang="en-US" dirty="0"/>
              <a:t> de </a:t>
            </a:r>
            <a:r>
              <a:rPr lang="en-US" dirty="0" err="1"/>
              <a:t>bekrachtigingsprocessen</a:t>
            </a:r>
            <a:r>
              <a:rPr lang="en-US" dirty="0"/>
              <a:t>.</a:t>
            </a:r>
          </a:p>
          <a:p>
            <a:pPr marL="0" lvl="0" indent="0">
              <a:spcBef>
                <a:spcPts val="0"/>
              </a:spcBef>
              <a:spcAft>
                <a:spcPts val="0"/>
              </a:spcAft>
              <a:buNone/>
            </a:pPr>
            <a:endParaRPr lang="nl-BE" dirty="0"/>
          </a:p>
          <a:p>
            <a:pPr marL="0" lvl="0" indent="0">
              <a:spcBef>
                <a:spcPts val="0"/>
              </a:spcBef>
              <a:spcAft>
                <a:spcPts val="0"/>
              </a:spcAft>
              <a:buNone/>
            </a:pPr>
            <a:r>
              <a:rPr lang="nl-BE" dirty="0"/>
              <a:t>Psychosomatiek = de taal van het lichaam. “Het lichaam drukt uit wat woorden niet kunnen uitdrukken”</a:t>
            </a:r>
            <a:endParaRPr dirty="0"/>
          </a:p>
        </p:txBody>
      </p:sp>
      <p:sp>
        <p:nvSpPr>
          <p:cNvPr id="500" name="Shape 500"/>
          <p:cNvSpPr>
            <a:spLocks noGrp="1" noRot="1" noChangeAspect="1"/>
          </p:cNvSpPr>
          <p:nvPr>
            <p:ph type="sldImg" idx="2"/>
          </p:nvPr>
        </p:nvSpPr>
        <p:spPr>
          <a:xfrm>
            <a:off x="919163"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03931825"/>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Shape 506"/>
          <p:cNvSpPr txBox="1">
            <a:spLocks noGrp="1"/>
          </p:cNvSpPr>
          <p:nvPr>
            <p:ph type="body" idx="1"/>
          </p:nvPr>
        </p:nvSpPr>
        <p:spPr>
          <a:xfrm>
            <a:off x="679450" y="4714875"/>
            <a:ext cx="5438775" cy="446722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nl-BE" dirty="0"/>
              <a:t>A</a:t>
            </a:r>
            <a:endParaRPr dirty="0"/>
          </a:p>
        </p:txBody>
      </p:sp>
      <p:sp>
        <p:nvSpPr>
          <p:cNvPr id="507" name="Shape 507"/>
          <p:cNvSpPr>
            <a:spLocks noGrp="1" noRot="1" noChangeAspect="1"/>
          </p:cNvSpPr>
          <p:nvPr>
            <p:ph type="sldImg" idx="2"/>
          </p:nvPr>
        </p:nvSpPr>
        <p:spPr>
          <a:xfrm>
            <a:off x="919163"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02675513"/>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Shape 558"/>
          <p:cNvSpPr txBox="1">
            <a:spLocks noGrp="1"/>
          </p:cNvSpPr>
          <p:nvPr>
            <p:ph type="body" idx="1"/>
          </p:nvPr>
        </p:nvSpPr>
        <p:spPr>
          <a:xfrm>
            <a:off x="679450" y="4714875"/>
            <a:ext cx="5438700" cy="44673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r>
              <a:rPr lang="en-US" dirty="0"/>
              <a:t>A</a:t>
            </a:r>
            <a:endParaRPr dirty="0"/>
          </a:p>
          <a:p>
            <a:pPr marL="0" marR="0" lvl="0" indent="0" algn="l" rtl="0">
              <a:spcBef>
                <a:spcPts val="0"/>
              </a:spcBef>
              <a:spcAft>
                <a:spcPts val="0"/>
              </a:spcAft>
              <a:buClr>
                <a:schemeClr val="dk1"/>
              </a:buClr>
              <a:buSzPts val="1200"/>
              <a:buFont typeface="Calibri"/>
              <a:buNone/>
            </a:pPr>
            <a:r>
              <a:rPr lang="en-US" dirty="0"/>
              <a:t/>
            </a:r>
            <a:br>
              <a:rPr lang="en-US" dirty="0"/>
            </a:br>
            <a:r>
              <a:rPr lang="en-US" dirty="0"/>
              <a:t>“</a:t>
            </a:r>
            <a:r>
              <a:rPr lang="en-US" dirty="0" err="1"/>
              <a:t>Aan</a:t>
            </a:r>
            <a:r>
              <a:rPr lang="en-US" dirty="0"/>
              <a:t> </a:t>
            </a:r>
            <a:r>
              <a:rPr lang="en-US" dirty="0" err="1"/>
              <a:t>psychosomatiek</a:t>
            </a:r>
            <a:r>
              <a:rPr lang="en-US" dirty="0"/>
              <a:t> </a:t>
            </a:r>
            <a:r>
              <a:rPr lang="en-US" dirty="0" err="1"/>
              <a:t>kan</a:t>
            </a:r>
            <a:r>
              <a:rPr lang="en-US" dirty="0"/>
              <a:t> je </a:t>
            </a:r>
            <a:r>
              <a:rPr lang="en-US" dirty="0" err="1"/>
              <a:t>makkelijk</a:t>
            </a:r>
            <a:r>
              <a:rPr lang="en-US" dirty="0"/>
              <a:t> </a:t>
            </a:r>
            <a:r>
              <a:rPr lang="en-US" dirty="0" err="1"/>
              <a:t>een</a:t>
            </a:r>
            <a:r>
              <a:rPr lang="en-US" dirty="0"/>
              <a:t> hele </a:t>
            </a:r>
            <a:r>
              <a:rPr lang="en-US" dirty="0" err="1"/>
              <a:t>opleidingsdag</a:t>
            </a:r>
            <a:r>
              <a:rPr lang="en-US" dirty="0"/>
              <a:t> op </a:t>
            </a:r>
            <a:r>
              <a:rPr lang="en-US" dirty="0" err="1"/>
              <a:t>zich</a:t>
            </a:r>
            <a:r>
              <a:rPr lang="en-US" dirty="0"/>
              <a:t> </a:t>
            </a:r>
            <a:r>
              <a:rPr lang="en-US" dirty="0" err="1"/>
              <a:t>wijten</a:t>
            </a:r>
            <a:r>
              <a:rPr lang="en-US" dirty="0"/>
              <a:t>. We </a:t>
            </a:r>
            <a:r>
              <a:rPr lang="en-US" dirty="0" err="1"/>
              <a:t>zullen</a:t>
            </a:r>
            <a:r>
              <a:rPr lang="en-US" dirty="0"/>
              <a:t> </a:t>
            </a:r>
            <a:r>
              <a:rPr lang="en-US" dirty="0" err="1"/>
              <a:t>hier</a:t>
            </a:r>
            <a:r>
              <a:rPr lang="en-US" dirty="0"/>
              <a:t> </a:t>
            </a:r>
            <a:r>
              <a:rPr lang="en-US" dirty="0" err="1"/>
              <a:t>enkel</a:t>
            </a:r>
            <a:r>
              <a:rPr lang="en-US" dirty="0"/>
              <a:t> </a:t>
            </a:r>
            <a:r>
              <a:rPr lang="en-US" dirty="0" err="1"/>
              <a:t>ingaan</a:t>
            </a:r>
            <a:r>
              <a:rPr lang="en-US" dirty="0"/>
              <a:t> op het </a:t>
            </a:r>
            <a:r>
              <a:rPr lang="en-US" dirty="0" err="1"/>
              <a:t>ontwikkelingsaspect</a:t>
            </a:r>
            <a:r>
              <a:rPr lang="en-US" dirty="0"/>
              <a:t> </a:t>
            </a:r>
            <a:r>
              <a:rPr lang="en-US" dirty="0" err="1"/>
              <a:t>dat</a:t>
            </a:r>
            <a:r>
              <a:rPr lang="en-US" dirty="0"/>
              <a:t> </a:t>
            </a:r>
            <a:r>
              <a:rPr lang="en-US" dirty="0" err="1"/>
              <a:t>voor</a:t>
            </a:r>
            <a:r>
              <a:rPr lang="en-US" dirty="0"/>
              <a:t> het </a:t>
            </a:r>
            <a:r>
              <a:rPr lang="en-US" dirty="0" err="1"/>
              <a:t>vervolg</a:t>
            </a:r>
            <a:r>
              <a:rPr lang="en-US" dirty="0"/>
              <a:t> van </a:t>
            </a:r>
            <a:r>
              <a:rPr lang="en-US" dirty="0" err="1"/>
              <a:t>ons</a:t>
            </a:r>
            <a:r>
              <a:rPr lang="en-US" dirty="0"/>
              <a:t> </a:t>
            </a:r>
            <a:r>
              <a:rPr lang="en-US" dirty="0" err="1"/>
              <a:t>verhaal</a:t>
            </a:r>
            <a:r>
              <a:rPr lang="en-US" dirty="0"/>
              <a:t> erg </a:t>
            </a:r>
            <a:r>
              <a:rPr lang="en-US" dirty="0" err="1"/>
              <a:t>belangrijk</a:t>
            </a:r>
            <a:r>
              <a:rPr lang="en-US" dirty="0"/>
              <a:t> is”</a:t>
            </a:r>
            <a:endParaRPr dirty="0"/>
          </a:p>
        </p:txBody>
      </p:sp>
      <p:sp>
        <p:nvSpPr>
          <p:cNvPr id="559" name="Shape 559"/>
          <p:cNvSpPr>
            <a:spLocks noGrp="1" noRot="1" noChangeAspect="1"/>
          </p:cNvSpPr>
          <p:nvPr>
            <p:ph type="sldImg" idx="2"/>
          </p:nvPr>
        </p:nvSpPr>
        <p:spPr>
          <a:xfrm>
            <a:off x="919163"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8258838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Shape 559"/>
          <p:cNvSpPr>
            <a:spLocks noGrp="1" noRot="1" noChangeAspect="1"/>
          </p:cNvSpPr>
          <p:nvPr>
            <p:ph type="sldImg" idx="2"/>
          </p:nvPr>
        </p:nvSpPr>
        <p:spPr>
          <a:xfrm>
            <a:off x="1165225" y="1241425"/>
            <a:ext cx="4467225" cy="33496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0" name="Shape 560"/>
          <p:cNvSpPr txBox="1">
            <a:spLocks noGrp="1"/>
          </p:cNvSpPr>
          <p:nvPr>
            <p:ph type="body" idx="1"/>
          </p:nvPr>
        </p:nvSpPr>
        <p:spPr>
          <a:xfrm>
            <a:off x="679768" y="4777194"/>
            <a:ext cx="5438140" cy="3908777"/>
          </a:xfrm>
          <a:prstGeom prst="rect">
            <a:avLst/>
          </a:prstGeom>
        </p:spPr>
        <p:txBody>
          <a:bodyPr spcFirstLastPara="1" wrap="square" lIns="91425" tIns="91425" rIns="91425" bIns="91425" anchor="t" anchorCtr="0">
            <a:noAutofit/>
          </a:bodyPr>
          <a:lstStyle/>
          <a:p>
            <a:pPr marL="457200" lvl="0" indent="-317500" rtl="0">
              <a:spcBef>
                <a:spcPts val="0"/>
              </a:spcBef>
              <a:spcAft>
                <a:spcPts val="0"/>
              </a:spcAft>
              <a:buSzPts val="1400"/>
              <a:buAutoNum type="arabicPeriod"/>
            </a:pPr>
            <a:endParaRPr dirty="0"/>
          </a:p>
        </p:txBody>
      </p:sp>
      <p:sp>
        <p:nvSpPr>
          <p:cNvPr id="561" name="Shape 561"/>
          <p:cNvSpPr txBox="1">
            <a:spLocks noGrp="1"/>
          </p:cNvSpPr>
          <p:nvPr>
            <p:ph type="sldNum" idx="12"/>
          </p:nvPr>
        </p:nvSpPr>
        <p:spPr>
          <a:xfrm>
            <a:off x="3850443" y="9428583"/>
            <a:ext cx="2945659" cy="497960"/>
          </a:xfrm>
          <a:prstGeom prst="rect">
            <a:avLst/>
          </a:prstGeom>
        </p:spPr>
        <p:txBody>
          <a:bodyPr spcFirstLastPara="1" wrap="square" lIns="91425" tIns="45700" rIns="91425" bIns="45700" anchor="b" anchorCtr="0">
            <a:noAutofit/>
          </a:bodyPr>
          <a:lstStyle/>
          <a:p>
            <a:pPr marL="0" lvl="0" indent="0" rtl="0">
              <a:spcBef>
                <a:spcPts val="0"/>
              </a:spcBef>
              <a:spcAft>
                <a:spcPts val="0"/>
              </a:spcAft>
              <a:buClr>
                <a:srgbClr val="000000"/>
              </a:buClr>
              <a:buFont typeface="Arial"/>
              <a:buNone/>
            </a:pPr>
            <a:fld id="{00000000-1234-1234-1234-123412341234}" type="slidenum">
              <a:rPr lang="en-US"/>
              <a:t>108</a:t>
            </a:fld>
            <a:endParaRPr/>
          </a:p>
        </p:txBody>
      </p:sp>
    </p:spTree>
    <p:extLst>
      <p:ext uri="{BB962C8B-B14F-4D97-AF65-F5344CB8AC3E}">
        <p14:creationId xmlns:p14="http://schemas.microsoft.com/office/powerpoint/2010/main" val="1204590750"/>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Shape 581"/>
          <p:cNvSpPr txBox="1">
            <a:spLocks noGrp="1"/>
          </p:cNvSpPr>
          <p:nvPr>
            <p:ph type="body" idx="1"/>
          </p:nvPr>
        </p:nvSpPr>
        <p:spPr>
          <a:xfrm>
            <a:off x="679450" y="4714875"/>
            <a:ext cx="5438700" cy="44673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r>
              <a:rPr lang="en-US"/>
              <a:t>A</a:t>
            </a:r>
            <a:endParaRPr sz="1200" b="0" i="0" u="none" strike="noStrike" cap="none">
              <a:solidFill>
                <a:schemeClr val="dk1"/>
              </a:solidFill>
              <a:latin typeface="Calibri"/>
              <a:ea typeface="Calibri"/>
              <a:cs typeface="Calibri"/>
              <a:sym typeface="Calibri"/>
            </a:endParaRPr>
          </a:p>
        </p:txBody>
      </p:sp>
      <p:sp>
        <p:nvSpPr>
          <p:cNvPr id="582" name="Shape 582"/>
          <p:cNvSpPr>
            <a:spLocks noGrp="1" noRot="1" noChangeAspect="1"/>
          </p:cNvSpPr>
          <p:nvPr>
            <p:ph type="sldImg" idx="2"/>
          </p:nvPr>
        </p:nvSpPr>
        <p:spPr>
          <a:xfrm>
            <a:off x="919163"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4752141"/>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Shape 513"/>
          <p:cNvSpPr txBox="1">
            <a:spLocks noGrp="1"/>
          </p:cNvSpPr>
          <p:nvPr>
            <p:ph type="body" idx="1"/>
          </p:nvPr>
        </p:nvSpPr>
        <p:spPr>
          <a:xfrm>
            <a:off x="679450" y="4714875"/>
            <a:ext cx="5438775" cy="446722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nl-BE" dirty="0"/>
              <a:t>M</a:t>
            </a:r>
            <a:br>
              <a:rPr lang="nl-BE" dirty="0"/>
            </a:br>
            <a:endParaRPr lang="nl-BE" dirty="0"/>
          </a:p>
          <a:p>
            <a:pPr marL="0" lvl="0" indent="0">
              <a:spcBef>
                <a:spcPts val="0"/>
              </a:spcBef>
              <a:spcAft>
                <a:spcPts val="0"/>
              </a:spcAft>
              <a:buNone/>
            </a:pPr>
            <a:r>
              <a:rPr lang="nl-BE" dirty="0" err="1"/>
              <a:t>Vb</a:t>
            </a:r>
            <a:r>
              <a:rPr lang="nl-BE" dirty="0"/>
              <a:t> meisje met psychosomatische buikpijnklachten: mama combineerde 2 jobs om het gezin te onderhouden. Meisje zat hierdoor heel veel alleen ‘s avonds. Door de buikpijnklachten kon ze van school thuisblijven, waardoor ze na het vertrek van haar broers steeds een uurtje tijd met mama had voordat deze naar haar werk vertrok.</a:t>
            </a:r>
            <a:br>
              <a:rPr lang="nl-BE" dirty="0"/>
            </a:br>
            <a:r>
              <a:rPr lang="nl-BE" dirty="0"/>
              <a:t/>
            </a:r>
            <a:br>
              <a:rPr lang="nl-BE" dirty="0"/>
            </a:br>
            <a:endParaRPr dirty="0"/>
          </a:p>
        </p:txBody>
      </p:sp>
      <p:sp>
        <p:nvSpPr>
          <p:cNvPr id="514" name="Shape 514"/>
          <p:cNvSpPr>
            <a:spLocks noGrp="1" noRot="1" noChangeAspect="1"/>
          </p:cNvSpPr>
          <p:nvPr>
            <p:ph type="sldImg" idx="2"/>
          </p:nvPr>
        </p:nvSpPr>
        <p:spPr>
          <a:xfrm>
            <a:off x="919163"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14877795"/>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txBox="1">
            <a:spLocks noGrp="1"/>
          </p:cNvSpPr>
          <p:nvPr>
            <p:ph type="body" idx="1"/>
          </p:nvPr>
        </p:nvSpPr>
        <p:spPr>
          <a:xfrm>
            <a:off x="679450" y="4714875"/>
            <a:ext cx="5438775" cy="446722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nl-BE" dirty="0"/>
              <a:t>A</a:t>
            </a:r>
            <a:endParaRPr dirty="0"/>
          </a:p>
        </p:txBody>
      </p:sp>
      <p:sp>
        <p:nvSpPr>
          <p:cNvPr id="127" name="Shape 127"/>
          <p:cNvSpPr>
            <a:spLocks noGrp="1" noRot="1" noChangeAspect="1"/>
          </p:cNvSpPr>
          <p:nvPr>
            <p:ph type="sldImg" idx="2"/>
          </p:nvPr>
        </p:nvSpPr>
        <p:spPr>
          <a:xfrm>
            <a:off x="919163"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3375218"/>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Shape 527"/>
          <p:cNvSpPr txBox="1">
            <a:spLocks noGrp="1"/>
          </p:cNvSpPr>
          <p:nvPr>
            <p:ph type="body" idx="1"/>
          </p:nvPr>
        </p:nvSpPr>
        <p:spPr>
          <a:xfrm>
            <a:off x="679450" y="4714875"/>
            <a:ext cx="5438775" cy="446722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nl-BE" dirty="0"/>
              <a:t>Marlies leidt in en bespreekt eerst de processen van bekrachtiging – nadien bespreekt Anja de ontwikkelingspsychologische processen en de casus</a:t>
            </a:r>
            <a:endParaRPr dirty="0"/>
          </a:p>
        </p:txBody>
      </p:sp>
      <p:sp>
        <p:nvSpPr>
          <p:cNvPr id="528" name="Shape 528"/>
          <p:cNvSpPr>
            <a:spLocks noGrp="1" noRot="1" noChangeAspect="1"/>
          </p:cNvSpPr>
          <p:nvPr>
            <p:ph type="sldImg" idx="2"/>
          </p:nvPr>
        </p:nvSpPr>
        <p:spPr>
          <a:xfrm>
            <a:off x="919163"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80990401"/>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Shape 602"/>
          <p:cNvSpPr txBox="1">
            <a:spLocks noGrp="1"/>
          </p:cNvSpPr>
          <p:nvPr>
            <p:ph type="body" idx="1"/>
          </p:nvPr>
        </p:nvSpPr>
        <p:spPr>
          <a:xfrm>
            <a:off x="679450" y="4714875"/>
            <a:ext cx="5438700" cy="44673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r>
              <a:rPr lang="en-US" dirty="0"/>
              <a:t>M</a:t>
            </a:r>
            <a:endParaRPr dirty="0"/>
          </a:p>
          <a:p>
            <a:pPr marL="0" marR="0" lvl="0" indent="0" algn="l" rtl="0">
              <a:spcBef>
                <a:spcPts val="0"/>
              </a:spcBef>
              <a:spcAft>
                <a:spcPts val="0"/>
              </a:spcAft>
              <a:buClr>
                <a:schemeClr val="dk1"/>
              </a:buClr>
              <a:buSzPts val="1200"/>
              <a:buFont typeface="Calibri"/>
              <a:buNone/>
            </a:pPr>
            <a:endParaRPr lang="en-US" dirty="0"/>
          </a:p>
        </p:txBody>
      </p:sp>
      <p:sp>
        <p:nvSpPr>
          <p:cNvPr id="603" name="Shape 603"/>
          <p:cNvSpPr>
            <a:spLocks noGrp="1" noRot="1" noChangeAspect="1"/>
          </p:cNvSpPr>
          <p:nvPr>
            <p:ph type="sldImg" idx="2"/>
          </p:nvPr>
        </p:nvSpPr>
        <p:spPr>
          <a:xfrm>
            <a:off x="919163"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18263049"/>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Shape 541"/>
          <p:cNvSpPr txBox="1">
            <a:spLocks noGrp="1"/>
          </p:cNvSpPr>
          <p:nvPr>
            <p:ph type="body" idx="1"/>
          </p:nvPr>
        </p:nvSpPr>
        <p:spPr>
          <a:xfrm>
            <a:off x="679450" y="4714875"/>
            <a:ext cx="5438775" cy="446722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nl-BE" dirty="0"/>
              <a:t>M</a:t>
            </a:r>
            <a:br>
              <a:rPr lang="nl-BE" dirty="0"/>
            </a:br>
            <a:r>
              <a:rPr lang="nl-BE" dirty="0" err="1"/>
              <a:t>vb</a:t>
            </a:r>
            <a:r>
              <a:rPr lang="nl-BE" dirty="0"/>
              <a:t> meisje dat heel moeilijk aansluiting vindt in ‘real life’. Door afwezig te zijn, krijgt ze contact via sociale media met een klasgenootje die bezorgd is. Er wordt een kaartje gestuurd door de klas. De klas weet niet wat er aan de hand is en denkt dat X ziek is. X is bang om terug naar school te gaan, om opnieuw moeilijk in contact te komen en om plots ‘genezen’ te zijn, waardoor de zorg van de klasgenoten zal wegvallen.</a:t>
            </a:r>
            <a:endParaRPr dirty="0"/>
          </a:p>
        </p:txBody>
      </p:sp>
      <p:sp>
        <p:nvSpPr>
          <p:cNvPr id="542" name="Shape 542"/>
          <p:cNvSpPr>
            <a:spLocks noGrp="1" noRot="1" noChangeAspect="1"/>
          </p:cNvSpPr>
          <p:nvPr>
            <p:ph type="sldImg" idx="2"/>
          </p:nvPr>
        </p:nvSpPr>
        <p:spPr>
          <a:xfrm>
            <a:off x="919163"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23112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txBox="1">
            <a:spLocks noGrp="1"/>
          </p:cNvSpPr>
          <p:nvPr>
            <p:ph type="body" idx="1"/>
          </p:nvPr>
        </p:nvSpPr>
        <p:spPr>
          <a:xfrm>
            <a:off x="679450" y="4714875"/>
            <a:ext cx="5438775" cy="446722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nl-BE" dirty="0"/>
              <a:t>M</a:t>
            </a:r>
            <a:endParaRPr dirty="0"/>
          </a:p>
        </p:txBody>
      </p:sp>
      <p:sp>
        <p:nvSpPr>
          <p:cNvPr id="175" name="Shape 175"/>
          <p:cNvSpPr>
            <a:spLocks noGrp="1" noRot="1" noChangeAspect="1"/>
          </p:cNvSpPr>
          <p:nvPr>
            <p:ph type="sldImg" idx="2"/>
          </p:nvPr>
        </p:nvSpPr>
        <p:spPr>
          <a:xfrm>
            <a:off x="919163"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36892318"/>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Shape 616"/>
          <p:cNvSpPr txBox="1">
            <a:spLocks noGrp="1"/>
          </p:cNvSpPr>
          <p:nvPr>
            <p:ph type="body" idx="1"/>
          </p:nvPr>
        </p:nvSpPr>
        <p:spPr>
          <a:xfrm>
            <a:off x="679450" y="4714875"/>
            <a:ext cx="5438700" cy="44673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r>
              <a:rPr lang="en-US"/>
              <a:t>M</a:t>
            </a:r>
            <a:endParaRPr sz="1200" b="0" i="0" u="none" strike="noStrike" cap="none">
              <a:solidFill>
                <a:schemeClr val="dk1"/>
              </a:solidFill>
              <a:latin typeface="Calibri"/>
              <a:ea typeface="Calibri"/>
              <a:cs typeface="Calibri"/>
              <a:sym typeface="Calibri"/>
            </a:endParaRPr>
          </a:p>
        </p:txBody>
      </p:sp>
      <p:sp>
        <p:nvSpPr>
          <p:cNvPr id="617" name="Shape 617"/>
          <p:cNvSpPr>
            <a:spLocks noGrp="1" noRot="1" noChangeAspect="1"/>
          </p:cNvSpPr>
          <p:nvPr>
            <p:ph type="sldImg" idx="2"/>
          </p:nvPr>
        </p:nvSpPr>
        <p:spPr>
          <a:xfrm>
            <a:off x="919163"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43369345"/>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Shape 623"/>
          <p:cNvSpPr txBox="1">
            <a:spLocks noGrp="1"/>
          </p:cNvSpPr>
          <p:nvPr>
            <p:ph type="body" idx="1"/>
          </p:nvPr>
        </p:nvSpPr>
        <p:spPr>
          <a:xfrm>
            <a:off x="685480" y="4343150"/>
            <a:ext cx="5487000" cy="411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800" b="0" i="0" u="none" strike="noStrike" cap="none">
                <a:solidFill>
                  <a:srgbClr val="000000"/>
                </a:solidFill>
                <a:latin typeface="Arial"/>
                <a:ea typeface="Arial"/>
                <a:cs typeface="Arial"/>
                <a:sym typeface="Arial"/>
              </a:rPr>
              <a:t>M</a:t>
            </a:r>
            <a:endParaRPr sz="1800" b="0" i="0" u="none" strike="noStrike" cap="none">
              <a:solidFill>
                <a:srgbClr val="000000"/>
              </a:solidFill>
              <a:latin typeface="Arial"/>
              <a:ea typeface="Arial"/>
              <a:cs typeface="Arial"/>
              <a:sym typeface="Arial"/>
            </a:endParaRPr>
          </a:p>
        </p:txBody>
      </p:sp>
      <p:sp>
        <p:nvSpPr>
          <p:cNvPr id="624" name="Shape 624"/>
          <p:cNvSpPr>
            <a:spLocks noGrp="1" noRot="1" noChangeAspect="1"/>
          </p:cNvSpPr>
          <p:nvPr>
            <p:ph type="sldImg" idx="2"/>
          </p:nvPr>
        </p:nvSpPr>
        <p:spPr>
          <a:xfrm>
            <a:off x="1144588" y="685800"/>
            <a:ext cx="4573587"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4097364922"/>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Shape 534"/>
          <p:cNvSpPr txBox="1">
            <a:spLocks noGrp="1"/>
          </p:cNvSpPr>
          <p:nvPr>
            <p:ph type="body" idx="1"/>
          </p:nvPr>
        </p:nvSpPr>
        <p:spPr>
          <a:xfrm>
            <a:off x="679450" y="4714875"/>
            <a:ext cx="5438775" cy="446722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nl-BE" dirty="0"/>
              <a:t>A</a:t>
            </a:r>
            <a:endParaRPr dirty="0"/>
          </a:p>
        </p:txBody>
      </p:sp>
      <p:sp>
        <p:nvSpPr>
          <p:cNvPr id="535" name="Shape 535"/>
          <p:cNvSpPr>
            <a:spLocks noGrp="1" noRot="1" noChangeAspect="1"/>
          </p:cNvSpPr>
          <p:nvPr>
            <p:ph type="sldImg" idx="2"/>
          </p:nvPr>
        </p:nvSpPr>
        <p:spPr>
          <a:xfrm>
            <a:off x="919163"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44091730"/>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Shape 616"/>
          <p:cNvSpPr txBox="1">
            <a:spLocks noGrp="1"/>
          </p:cNvSpPr>
          <p:nvPr>
            <p:ph type="body" idx="1"/>
          </p:nvPr>
        </p:nvSpPr>
        <p:spPr>
          <a:xfrm>
            <a:off x="673473" y="5118423"/>
            <a:ext cx="5390860" cy="4849658"/>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r>
              <a:rPr lang="nl-BE" sz="1200" b="0" i="0" u="none" strike="noStrike" cap="none" dirty="0" smtClean="0">
                <a:solidFill>
                  <a:schemeClr val="dk1"/>
                </a:solidFill>
                <a:latin typeface="Calibri"/>
                <a:ea typeface="Calibri"/>
                <a:cs typeface="Calibri"/>
                <a:sym typeface="Calibri"/>
              </a:rPr>
              <a:t>A</a:t>
            </a:r>
            <a:endParaRPr sz="1200" b="0" i="0" u="none" strike="noStrike" cap="none" dirty="0">
              <a:solidFill>
                <a:schemeClr val="dk1"/>
              </a:solidFill>
              <a:latin typeface="Calibri"/>
              <a:ea typeface="Calibri"/>
              <a:cs typeface="Calibri"/>
              <a:sym typeface="Calibri"/>
            </a:endParaRPr>
          </a:p>
        </p:txBody>
      </p:sp>
      <p:sp>
        <p:nvSpPr>
          <p:cNvPr id="617" name="Shape 617"/>
          <p:cNvSpPr>
            <a:spLocks noGrp="1" noRot="1" noChangeAspect="1"/>
          </p:cNvSpPr>
          <p:nvPr>
            <p:ph type="sldImg" idx="2"/>
          </p:nvPr>
        </p:nvSpPr>
        <p:spPr>
          <a:xfrm>
            <a:off x="676275" y="808038"/>
            <a:ext cx="5387975" cy="40417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87814285"/>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Shape 559"/>
          <p:cNvSpPr>
            <a:spLocks noGrp="1" noRot="1" noChangeAspect="1"/>
          </p:cNvSpPr>
          <p:nvPr>
            <p:ph type="sldImg" idx="2"/>
          </p:nvPr>
        </p:nvSpPr>
        <p:spPr>
          <a:xfrm>
            <a:off x="1165225" y="1241425"/>
            <a:ext cx="4467225" cy="33496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0" name="Shape 560"/>
          <p:cNvSpPr txBox="1">
            <a:spLocks noGrp="1"/>
          </p:cNvSpPr>
          <p:nvPr>
            <p:ph type="body" idx="1"/>
          </p:nvPr>
        </p:nvSpPr>
        <p:spPr>
          <a:xfrm>
            <a:off x="679768" y="4777194"/>
            <a:ext cx="5438140" cy="3908777"/>
          </a:xfrm>
          <a:prstGeom prst="rect">
            <a:avLst/>
          </a:prstGeom>
        </p:spPr>
        <p:txBody>
          <a:bodyPr spcFirstLastPara="1" wrap="square" lIns="91425" tIns="91425" rIns="91425" bIns="91425" anchor="t" anchorCtr="0">
            <a:noAutofit/>
          </a:bodyPr>
          <a:lstStyle/>
          <a:p>
            <a:pPr marL="139700" lvl="0" indent="0" rtl="0">
              <a:spcBef>
                <a:spcPts val="0"/>
              </a:spcBef>
              <a:spcAft>
                <a:spcPts val="0"/>
              </a:spcAft>
              <a:buSzPts val="1400"/>
              <a:buNone/>
            </a:pPr>
            <a:r>
              <a:rPr lang="fr-BE" dirty="0" smtClean="0"/>
              <a:t>A</a:t>
            </a:r>
            <a:endParaRPr dirty="0"/>
          </a:p>
        </p:txBody>
      </p:sp>
      <p:sp>
        <p:nvSpPr>
          <p:cNvPr id="561" name="Shape 561"/>
          <p:cNvSpPr txBox="1">
            <a:spLocks noGrp="1"/>
          </p:cNvSpPr>
          <p:nvPr>
            <p:ph type="sldNum" idx="12"/>
          </p:nvPr>
        </p:nvSpPr>
        <p:spPr>
          <a:xfrm>
            <a:off x="3850443" y="9428583"/>
            <a:ext cx="2945659" cy="497960"/>
          </a:xfrm>
          <a:prstGeom prst="rect">
            <a:avLst/>
          </a:prstGeom>
        </p:spPr>
        <p:txBody>
          <a:bodyPr spcFirstLastPara="1" wrap="square" lIns="91425" tIns="45700" rIns="91425" bIns="45700" anchor="b" anchorCtr="0">
            <a:noAutofit/>
          </a:bodyPr>
          <a:lstStyle/>
          <a:p>
            <a:pPr marL="0" lvl="0" indent="0" rtl="0">
              <a:spcBef>
                <a:spcPts val="0"/>
              </a:spcBef>
              <a:spcAft>
                <a:spcPts val="0"/>
              </a:spcAft>
              <a:buClr>
                <a:srgbClr val="000000"/>
              </a:buClr>
              <a:buFont typeface="Arial"/>
              <a:buNone/>
            </a:pPr>
            <a:fld id="{00000000-1234-1234-1234-123412341234}" type="slidenum">
              <a:rPr lang="en-US"/>
              <a:t>119</a:t>
            </a:fld>
            <a:endParaRPr/>
          </a:p>
        </p:txBody>
      </p:sp>
    </p:spTree>
    <p:extLst>
      <p:ext uri="{BB962C8B-B14F-4D97-AF65-F5344CB8AC3E}">
        <p14:creationId xmlns:p14="http://schemas.microsoft.com/office/powerpoint/2010/main" val="1048545439"/>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Shape 555"/>
          <p:cNvSpPr txBox="1">
            <a:spLocks noGrp="1"/>
          </p:cNvSpPr>
          <p:nvPr>
            <p:ph type="body" idx="1"/>
          </p:nvPr>
        </p:nvSpPr>
        <p:spPr>
          <a:xfrm>
            <a:off x="679450" y="4714875"/>
            <a:ext cx="5438775" cy="446722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nl-BE" dirty="0" smtClean="0"/>
              <a:t>A</a:t>
            </a:r>
          </a:p>
          <a:p>
            <a:pPr marL="0" lvl="0" indent="0">
              <a:spcBef>
                <a:spcPts val="0"/>
              </a:spcBef>
              <a:spcAft>
                <a:spcPts val="0"/>
              </a:spcAft>
              <a:buNone/>
            </a:pPr>
            <a:r>
              <a:rPr lang="fr-BE" dirty="0" err="1" smtClean="0"/>
              <a:t>inleiding</a:t>
            </a:r>
            <a:endParaRPr dirty="0"/>
          </a:p>
        </p:txBody>
      </p:sp>
      <p:sp>
        <p:nvSpPr>
          <p:cNvPr id="556" name="Shape 556"/>
          <p:cNvSpPr>
            <a:spLocks noGrp="1" noRot="1" noChangeAspect="1"/>
          </p:cNvSpPr>
          <p:nvPr>
            <p:ph type="sldImg" idx="2"/>
          </p:nvPr>
        </p:nvSpPr>
        <p:spPr>
          <a:xfrm>
            <a:off x="919163"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95817775"/>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Shape 562"/>
          <p:cNvSpPr txBox="1">
            <a:spLocks noGrp="1"/>
          </p:cNvSpPr>
          <p:nvPr>
            <p:ph type="body" idx="1"/>
          </p:nvPr>
        </p:nvSpPr>
        <p:spPr>
          <a:xfrm>
            <a:off x="679450" y="4714875"/>
            <a:ext cx="5438775" cy="446722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nl-BE" dirty="0"/>
              <a:t>A</a:t>
            </a:r>
            <a:endParaRPr dirty="0"/>
          </a:p>
        </p:txBody>
      </p:sp>
      <p:sp>
        <p:nvSpPr>
          <p:cNvPr id="563" name="Shape 563"/>
          <p:cNvSpPr>
            <a:spLocks noGrp="1" noRot="1" noChangeAspect="1"/>
          </p:cNvSpPr>
          <p:nvPr>
            <p:ph type="sldImg" idx="2"/>
          </p:nvPr>
        </p:nvSpPr>
        <p:spPr>
          <a:xfrm>
            <a:off x="919163"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50324486"/>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Shape 569"/>
          <p:cNvSpPr txBox="1">
            <a:spLocks noGrp="1"/>
          </p:cNvSpPr>
          <p:nvPr>
            <p:ph type="body" idx="1"/>
          </p:nvPr>
        </p:nvSpPr>
        <p:spPr>
          <a:xfrm>
            <a:off x="679450" y="4714875"/>
            <a:ext cx="5438775" cy="446722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nl-BE" dirty="0"/>
              <a:t>A</a:t>
            </a:r>
            <a:endParaRPr dirty="0"/>
          </a:p>
        </p:txBody>
      </p:sp>
      <p:sp>
        <p:nvSpPr>
          <p:cNvPr id="570" name="Shape 570"/>
          <p:cNvSpPr>
            <a:spLocks noGrp="1" noRot="1" noChangeAspect="1"/>
          </p:cNvSpPr>
          <p:nvPr>
            <p:ph type="sldImg" idx="2"/>
          </p:nvPr>
        </p:nvSpPr>
        <p:spPr>
          <a:xfrm>
            <a:off x="919163"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16969371"/>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Shape 569"/>
          <p:cNvSpPr txBox="1">
            <a:spLocks noGrp="1"/>
          </p:cNvSpPr>
          <p:nvPr>
            <p:ph type="body" idx="1"/>
          </p:nvPr>
        </p:nvSpPr>
        <p:spPr>
          <a:xfrm>
            <a:off x="679450" y="4714875"/>
            <a:ext cx="5438775" cy="446722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nl-BE" dirty="0"/>
              <a:t>A</a:t>
            </a:r>
            <a:endParaRPr dirty="0"/>
          </a:p>
        </p:txBody>
      </p:sp>
      <p:sp>
        <p:nvSpPr>
          <p:cNvPr id="570" name="Shape 570"/>
          <p:cNvSpPr>
            <a:spLocks noGrp="1" noRot="1" noChangeAspect="1"/>
          </p:cNvSpPr>
          <p:nvPr>
            <p:ph type="sldImg" idx="2"/>
          </p:nvPr>
        </p:nvSpPr>
        <p:spPr>
          <a:xfrm>
            <a:off x="919163"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73480735"/>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Shape 649"/>
          <p:cNvSpPr txBox="1">
            <a:spLocks noGrp="1"/>
          </p:cNvSpPr>
          <p:nvPr>
            <p:ph type="body" idx="1"/>
          </p:nvPr>
        </p:nvSpPr>
        <p:spPr>
          <a:xfrm>
            <a:off x="679450" y="4714875"/>
            <a:ext cx="5438700" cy="44673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r>
              <a:rPr lang="en-US" dirty="0"/>
              <a:t>A</a:t>
            </a:r>
            <a:br>
              <a:rPr lang="en-US" dirty="0"/>
            </a:br>
            <a:r>
              <a:rPr lang="en-US" dirty="0" smtClean="0"/>
              <a:t>3de </a:t>
            </a:r>
            <a:r>
              <a:rPr lang="en-US" dirty="0"/>
              <a:t>item: </a:t>
            </a:r>
            <a:r>
              <a:rPr lang="en-US" dirty="0" err="1"/>
              <a:t>Herinner</a:t>
            </a:r>
            <a:r>
              <a:rPr lang="en-US" dirty="0"/>
              <a:t> je </a:t>
            </a:r>
            <a:r>
              <a:rPr lang="en-US" dirty="0" err="1"/>
              <a:t>dat</a:t>
            </a:r>
            <a:r>
              <a:rPr lang="en-US" dirty="0"/>
              <a:t> </a:t>
            </a:r>
            <a:r>
              <a:rPr lang="en-US" dirty="0" err="1"/>
              <a:t>jonge</a:t>
            </a:r>
            <a:r>
              <a:rPr lang="en-US" dirty="0"/>
              <a:t> </a:t>
            </a:r>
            <a:r>
              <a:rPr lang="en-US" dirty="0" err="1"/>
              <a:t>pubers</a:t>
            </a:r>
            <a:r>
              <a:rPr lang="en-US" dirty="0"/>
              <a:t> </a:t>
            </a:r>
            <a:r>
              <a:rPr lang="en-US" dirty="0" err="1"/>
              <a:t>niet</a:t>
            </a:r>
            <a:r>
              <a:rPr lang="en-US" dirty="0"/>
              <a:t> </a:t>
            </a:r>
            <a:r>
              <a:rPr lang="en-US" dirty="0" err="1"/>
              <a:t>graag</a:t>
            </a:r>
            <a:r>
              <a:rPr lang="en-US" dirty="0"/>
              <a:t> </a:t>
            </a:r>
            <a:r>
              <a:rPr lang="en-US" dirty="0" err="1"/>
              <a:t>opvallen</a:t>
            </a:r>
            <a:r>
              <a:rPr lang="en-US" dirty="0"/>
              <a:t> in de </a:t>
            </a:r>
            <a:r>
              <a:rPr lang="en-US" dirty="0" err="1"/>
              <a:t>klas</a:t>
            </a:r>
            <a:r>
              <a:rPr lang="en-US" dirty="0"/>
              <a:t>...</a:t>
            </a:r>
            <a:endParaRPr dirty="0"/>
          </a:p>
        </p:txBody>
      </p:sp>
      <p:sp>
        <p:nvSpPr>
          <p:cNvPr id="650" name="Shape 650"/>
          <p:cNvSpPr>
            <a:spLocks noGrp="1" noRot="1" noChangeAspect="1"/>
          </p:cNvSpPr>
          <p:nvPr>
            <p:ph type="sldImg" idx="2"/>
          </p:nvPr>
        </p:nvSpPr>
        <p:spPr>
          <a:xfrm>
            <a:off x="919163"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656317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19163" y="744538"/>
            <a:ext cx="4962525" cy="3722687"/>
          </a:xfrm>
        </p:spPr>
      </p:sp>
      <p:sp>
        <p:nvSpPr>
          <p:cNvPr id="3" name="Tijdelijke aanduiding voor notities 2"/>
          <p:cNvSpPr>
            <a:spLocks noGrp="1"/>
          </p:cNvSpPr>
          <p:nvPr>
            <p:ph type="body" idx="1"/>
          </p:nvPr>
        </p:nvSpPr>
        <p:spPr/>
        <p:txBody>
          <a:bodyPr/>
          <a:lstStyle/>
          <a:p>
            <a:r>
              <a:rPr lang="nl-BE" dirty="0"/>
              <a:t>A</a:t>
            </a:r>
          </a:p>
        </p:txBody>
      </p:sp>
      <p:sp>
        <p:nvSpPr>
          <p:cNvPr id="4" name="Tijdelijke aanduiding voor dianumm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rgbClr val="000000"/>
                </a:solidFill>
                <a:latin typeface="Arial"/>
                <a:ea typeface="Arial"/>
                <a:cs typeface="Arial"/>
                <a:sym typeface="Arial"/>
              </a:rPr>
              <a:t>12</a:t>
            </a:fld>
            <a:endParaRPr lang="en-US"/>
          </a:p>
        </p:txBody>
      </p:sp>
    </p:spTree>
    <p:extLst>
      <p:ext uri="{BB962C8B-B14F-4D97-AF65-F5344CB8AC3E}">
        <p14:creationId xmlns:p14="http://schemas.microsoft.com/office/powerpoint/2010/main" val="1864717859"/>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Shape 576"/>
          <p:cNvSpPr txBox="1">
            <a:spLocks noGrp="1"/>
          </p:cNvSpPr>
          <p:nvPr>
            <p:ph type="body" idx="1"/>
          </p:nvPr>
        </p:nvSpPr>
        <p:spPr>
          <a:xfrm>
            <a:off x="679450" y="4714875"/>
            <a:ext cx="5438775" cy="446722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nl-BE" dirty="0"/>
              <a:t>M</a:t>
            </a:r>
            <a:br>
              <a:rPr lang="nl-BE" dirty="0"/>
            </a:br>
            <a:r>
              <a:rPr lang="nl-BE" dirty="0"/>
              <a:t/>
            </a:r>
            <a:br>
              <a:rPr lang="nl-BE" dirty="0"/>
            </a:br>
            <a:r>
              <a:rPr lang="nl-BE" dirty="0" err="1"/>
              <a:t>Vb</a:t>
            </a:r>
            <a:r>
              <a:rPr lang="nl-BE" dirty="0"/>
              <a:t> X is de eerste jaren van de lagere school wel redelijk vlot kunnen doorstromen. Vanaf het 4</a:t>
            </a:r>
            <a:r>
              <a:rPr lang="nl-BE" baseline="30000" dirty="0"/>
              <a:t>e</a:t>
            </a:r>
            <a:r>
              <a:rPr lang="nl-BE" dirty="0"/>
              <a:t> </a:t>
            </a:r>
            <a:r>
              <a:rPr lang="nl-BE" dirty="0" err="1"/>
              <a:t>lj</a:t>
            </a:r>
            <a:r>
              <a:rPr lang="nl-BE" dirty="0"/>
              <a:t> krijgt hij het moeilijk met wiskunde omdat hij op inzichtelijk vlak vastloopt. Door niet naar school te gaan, moet hij geen toetsen meedoen. De juf heeft al aangegeven dat hij zich niet te veel zorgen moet maken omdat hij de voorbije jaren steeds goede punten had. Ouders denken dat de daling in punten te wijten is aan de depressieve stemming van X.</a:t>
            </a:r>
            <a:br>
              <a:rPr lang="nl-BE" dirty="0"/>
            </a:br>
            <a:endParaRPr dirty="0"/>
          </a:p>
        </p:txBody>
      </p:sp>
      <p:sp>
        <p:nvSpPr>
          <p:cNvPr id="577" name="Shape 577"/>
          <p:cNvSpPr>
            <a:spLocks noGrp="1" noRot="1" noChangeAspect="1"/>
          </p:cNvSpPr>
          <p:nvPr>
            <p:ph type="sldImg" idx="2"/>
          </p:nvPr>
        </p:nvSpPr>
        <p:spPr>
          <a:xfrm>
            <a:off x="919163"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6552303"/>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Shape 663"/>
          <p:cNvSpPr txBox="1">
            <a:spLocks noGrp="1"/>
          </p:cNvSpPr>
          <p:nvPr>
            <p:ph type="body" idx="1"/>
          </p:nvPr>
        </p:nvSpPr>
        <p:spPr>
          <a:xfrm>
            <a:off x="679450" y="4714875"/>
            <a:ext cx="5438700" cy="44673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r>
              <a:rPr lang="en-US"/>
              <a:t>M</a:t>
            </a:r>
            <a:endParaRPr sz="1200" b="0" i="0" u="none" strike="noStrike" cap="none">
              <a:solidFill>
                <a:schemeClr val="dk1"/>
              </a:solidFill>
              <a:latin typeface="Calibri"/>
              <a:ea typeface="Calibri"/>
              <a:cs typeface="Calibri"/>
              <a:sym typeface="Calibri"/>
            </a:endParaRPr>
          </a:p>
        </p:txBody>
      </p:sp>
      <p:sp>
        <p:nvSpPr>
          <p:cNvPr id="664" name="Shape 664"/>
          <p:cNvSpPr>
            <a:spLocks noGrp="1" noRot="1" noChangeAspect="1"/>
          </p:cNvSpPr>
          <p:nvPr>
            <p:ph type="sldImg" idx="2"/>
          </p:nvPr>
        </p:nvSpPr>
        <p:spPr>
          <a:xfrm>
            <a:off x="919163"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26681144"/>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Shape 670"/>
          <p:cNvSpPr txBox="1">
            <a:spLocks noGrp="1"/>
          </p:cNvSpPr>
          <p:nvPr>
            <p:ph type="body" idx="1"/>
          </p:nvPr>
        </p:nvSpPr>
        <p:spPr>
          <a:xfrm>
            <a:off x="679450" y="4714875"/>
            <a:ext cx="5438700" cy="44673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r>
              <a:rPr lang="en-US"/>
              <a:t>M</a:t>
            </a:r>
            <a:endParaRPr sz="1200" b="0" i="0" u="none" strike="noStrike" cap="none">
              <a:solidFill>
                <a:schemeClr val="dk1"/>
              </a:solidFill>
              <a:latin typeface="Calibri"/>
              <a:ea typeface="Calibri"/>
              <a:cs typeface="Calibri"/>
              <a:sym typeface="Calibri"/>
            </a:endParaRPr>
          </a:p>
        </p:txBody>
      </p:sp>
      <p:sp>
        <p:nvSpPr>
          <p:cNvPr id="671" name="Shape 671"/>
          <p:cNvSpPr>
            <a:spLocks noGrp="1" noRot="1" noChangeAspect="1"/>
          </p:cNvSpPr>
          <p:nvPr>
            <p:ph type="sldImg" idx="2"/>
          </p:nvPr>
        </p:nvSpPr>
        <p:spPr>
          <a:xfrm>
            <a:off x="919163"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34652646"/>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6"/>
        <p:cNvGrpSpPr/>
        <p:nvPr/>
      </p:nvGrpSpPr>
      <p:grpSpPr>
        <a:xfrm>
          <a:off x="0" y="0"/>
          <a:ext cx="0" cy="0"/>
          <a:chOff x="0" y="0"/>
          <a:chExt cx="0" cy="0"/>
        </a:xfrm>
      </p:grpSpPr>
      <p:sp>
        <p:nvSpPr>
          <p:cNvPr id="677" name="Shape 677"/>
          <p:cNvSpPr txBox="1">
            <a:spLocks noGrp="1"/>
          </p:cNvSpPr>
          <p:nvPr>
            <p:ph type="body" idx="1"/>
          </p:nvPr>
        </p:nvSpPr>
        <p:spPr>
          <a:xfrm>
            <a:off x="679450" y="4714875"/>
            <a:ext cx="5438700" cy="44673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r>
              <a:rPr lang="en-US"/>
              <a:t>M</a:t>
            </a:r>
            <a:endParaRPr sz="1200" b="0" i="0" u="none" strike="noStrike" cap="none">
              <a:solidFill>
                <a:schemeClr val="dk1"/>
              </a:solidFill>
              <a:latin typeface="Calibri"/>
              <a:ea typeface="Calibri"/>
              <a:cs typeface="Calibri"/>
              <a:sym typeface="Calibri"/>
            </a:endParaRPr>
          </a:p>
        </p:txBody>
      </p:sp>
      <p:sp>
        <p:nvSpPr>
          <p:cNvPr id="678" name="Shape 678"/>
          <p:cNvSpPr>
            <a:spLocks noGrp="1" noRot="1" noChangeAspect="1"/>
          </p:cNvSpPr>
          <p:nvPr>
            <p:ph type="sldImg" idx="2"/>
          </p:nvPr>
        </p:nvSpPr>
        <p:spPr>
          <a:xfrm>
            <a:off x="919163"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7752983"/>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Shape 684"/>
          <p:cNvSpPr txBox="1">
            <a:spLocks noGrp="1"/>
          </p:cNvSpPr>
          <p:nvPr>
            <p:ph type="body" idx="1"/>
          </p:nvPr>
        </p:nvSpPr>
        <p:spPr>
          <a:xfrm>
            <a:off x="685480" y="4343150"/>
            <a:ext cx="5487000" cy="411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800" b="0" i="0" u="none" strike="noStrike" cap="none">
                <a:solidFill>
                  <a:srgbClr val="000000"/>
                </a:solidFill>
                <a:latin typeface="Arial"/>
                <a:ea typeface="Arial"/>
                <a:cs typeface="Arial"/>
                <a:sym typeface="Arial"/>
              </a:rPr>
              <a:t>M</a:t>
            </a:r>
            <a:br>
              <a:rPr lang="en-US" sz="1800" b="0" i="0" u="none" strike="noStrike" cap="none">
                <a:solidFill>
                  <a:srgbClr val="000000"/>
                </a:solidFill>
                <a:latin typeface="Arial"/>
                <a:ea typeface="Arial"/>
                <a:cs typeface="Arial"/>
                <a:sym typeface="Arial"/>
              </a:rPr>
            </a:br>
            <a:r>
              <a:rPr lang="en-US" sz="1800" b="0" i="0" u="none" strike="noStrike" cap="none">
                <a:solidFill>
                  <a:srgbClr val="000000"/>
                </a:solidFill>
                <a:latin typeface="Arial"/>
                <a:ea typeface="Arial"/>
                <a:cs typeface="Arial"/>
                <a:sym typeface="Arial"/>
              </a:rPr>
              <a:t/>
            </a:r>
            <a:br>
              <a:rPr lang="en-US" sz="1800" b="0" i="0" u="none" strike="noStrike" cap="none">
                <a:solidFill>
                  <a:srgbClr val="000000"/>
                </a:solidFill>
                <a:latin typeface="Arial"/>
                <a:ea typeface="Arial"/>
                <a:cs typeface="Arial"/>
                <a:sym typeface="Arial"/>
              </a:rPr>
            </a:br>
            <a:r>
              <a:rPr lang="en-US" sz="1800" b="0" i="0" u="none" strike="noStrike" cap="none">
                <a:solidFill>
                  <a:srgbClr val="000000"/>
                </a:solidFill>
                <a:latin typeface="Arial"/>
                <a:ea typeface="Arial"/>
                <a:cs typeface="Arial"/>
                <a:sym typeface="Arial"/>
              </a:rPr>
              <a:t>vrije tijd: in lagere school is speeltijd voldoende om eigen ding te kunnen doen, in </a:t>
            </a:r>
            <a:r>
              <a:rPr lang="en-US" sz="1800">
                <a:solidFill>
                  <a:srgbClr val="000000"/>
                </a:solidFill>
                <a:latin typeface="Arial"/>
                <a:ea typeface="Arial"/>
                <a:cs typeface="Arial"/>
                <a:sym typeface="Arial"/>
              </a:rPr>
              <a:t>adolescentie niet meer!</a:t>
            </a:r>
            <a:endParaRPr sz="180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80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800">
                <a:solidFill>
                  <a:srgbClr val="000000"/>
                </a:solidFill>
                <a:latin typeface="Arial"/>
                <a:ea typeface="Arial"/>
                <a:cs typeface="Arial"/>
                <a:sym typeface="Arial"/>
              </a:rPr>
              <a:t>bus: evenwicht tussen zelfstandig willen zijn en zorg willen krijgen</a:t>
            </a:r>
            <a:endParaRPr sz="1800">
              <a:solidFill>
                <a:srgbClr val="000000"/>
              </a:solidFill>
              <a:latin typeface="Arial"/>
              <a:ea typeface="Arial"/>
              <a:cs typeface="Arial"/>
              <a:sym typeface="Arial"/>
            </a:endParaRPr>
          </a:p>
        </p:txBody>
      </p:sp>
      <p:sp>
        <p:nvSpPr>
          <p:cNvPr id="685" name="Shape 685"/>
          <p:cNvSpPr>
            <a:spLocks noGrp="1" noRot="1" noChangeAspect="1"/>
          </p:cNvSpPr>
          <p:nvPr>
            <p:ph type="sldImg" idx="2"/>
          </p:nvPr>
        </p:nvSpPr>
        <p:spPr>
          <a:xfrm>
            <a:off x="1144588" y="685800"/>
            <a:ext cx="4573587"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1447586034"/>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Shape 616"/>
          <p:cNvSpPr txBox="1">
            <a:spLocks noGrp="1"/>
          </p:cNvSpPr>
          <p:nvPr>
            <p:ph type="body" idx="1"/>
          </p:nvPr>
        </p:nvSpPr>
        <p:spPr>
          <a:xfrm>
            <a:off x="673473" y="5118423"/>
            <a:ext cx="5390860" cy="4849658"/>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r>
              <a:rPr lang="fr-BE" sz="1200" b="0" i="0" u="none" strike="noStrike" cap="none" dirty="0" smtClean="0">
                <a:solidFill>
                  <a:schemeClr val="dk1"/>
                </a:solidFill>
                <a:latin typeface="Calibri"/>
                <a:ea typeface="Calibri"/>
                <a:cs typeface="Calibri"/>
                <a:sym typeface="Calibri"/>
              </a:rPr>
              <a:t>A</a:t>
            </a:r>
            <a:endParaRPr sz="1200" b="0" i="0" u="none" strike="noStrike" cap="none" dirty="0">
              <a:solidFill>
                <a:schemeClr val="dk1"/>
              </a:solidFill>
              <a:latin typeface="Calibri"/>
              <a:ea typeface="Calibri"/>
              <a:cs typeface="Calibri"/>
              <a:sym typeface="Calibri"/>
            </a:endParaRPr>
          </a:p>
        </p:txBody>
      </p:sp>
      <p:sp>
        <p:nvSpPr>
          <p:cNvPr id="617" name="Shape 617"/>
          <p:cNvSpPr>
            <a:spLocks noGrp="1" noRot="1" noChangeAspect="1"/>
          </p:cNvSpPr>
          <p:nvPr>
            <p:ph type="sldImg" idx="2"/>
          </p:nvPr>
        </p:nvSpPr>
        <p:spPr>
          <a:xfrm>
            <a:off x="676275" y="808038"/>
            <a:ext cx="5387975" cy="40417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47891420"/>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Shape 447"/>
          <p:cNvSpPr>
            <a:spLocks noGrp="1" noRot="1" noChangeAspect="1"/>
          </p:cNvSpPr>
          <p:nvPr>
            <p:ph type="sldImg" idx="2"/>
          </p:nvPr>
        </p:nvSpPr>
        <p:spPr>
          <a:xfrm>
            <a:off x="1165225" y="1241425"/>
            <a:ext cx="4467225" cy="33496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8" name="Shape 448"/>
          <p:cNvSpPr txBox="1">
            <a:spLocks noGrp="1"/>
          </p:cNvSpPr>
          <p:nvPr>
            <p:ph type="body" idx="1"/>
          </p:nvPr>
        </p:nvSpPr>
        <p:spPr>
          <a:xfrm>
            <a:off x="679768" y="4777194"/>
            <a:ext cx="5438140" cy="3908777"/>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nl-BE" dirty="0" smtClean="0"/>
              <a:t>A</a:t>
            </a:r>
            <a:endParaRPr dirty="0"/>
          </a:p>
        </p:txBody>
      </p:sp>
      <p:sp>
        <p:nvSpPr>
          <p:cNvPr id="449" name="Shape 449"/>
          <p:cNvSpPr txBox="1">
            <a:spLocks noGrp="1"/>
          </p:cNvSpPr>
          <p:nvPr>
            <p:ph type="sldNum" idx="12"/>
          </p:nvPr>
        </p:nvSpPr>
        <p:spPr>
          <a:xfrm>
            <a:off x="3850443" y="9428583"/>
            <a:ext cx="2945659" cy="497960"/>
          </a:xfrm>
          <a:prstGeom prst="rect">
            <a:avLst/>
          </a:prstGeom>
        </p:spPr>
        <p:txBody>
          <a:bodyPr spcFirstLastPara="1" wrap="square" lIns="91425" tIns="45700" rIns="91425" bIns="45700" anchor="b" anchorCtr="0">
            <a:noAutofit/>
          </a:bodyPr>
          <a:lstStyle/>
          <a:p>
            <a:pPr marL="0" lvl="0" indent="0" rtl="0">
              <a:spcBef>
                <a:spcPts val="0"/>
              </a:spcBef>
              <a:spcAft>
                <a:spcPts val="0"/>
              </a:spcAft>
              <a:buNone/>
            </a:pPr>
            <a:fld id="{00000000-1234-1234-1234-123412341234}" type="slidenum">
              <a:rPr lang="en-US"/>
              <a:t>131</a:t>
            </a:fld>
            <a:endParaRPr/>
          </a:p>
        </p:txBody>
      </p:sp>
    </p:spTree>
    <p:extLst>
      <p:ext uri="{BB962C8B-B14F-4D97-AF65-F5344CB8AC3E}">
        <p14:creationId xmlns:p14="http://schemas.microsoft.com/office/powerpoint/2010/main" val="3125252361"/>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Shape 656"/>
          <p:cNvSpPr txBox="1">
            <a:spLocks noGrp="1"/>
          </p:cNvSpPr>
          <p:nvPr>
            <p:ph type="body" idx="1"/>
          </p:nvPr>
        </p:nvSpPr>
        <p:spPr>
          <a:xfrm>
            <a:off x="679450" y="4714875"/>
            <a:ext cx="5438700" cy="44673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r>
              <a:rPr lang="en-US" dirty="0"/>
              <a:t>A</a:t>
            </a:r>
            <a:endParaRPr dirty="0"/>
          </a:p>
          <a:p>
            <a:pPr marL="0" marR="0" lvl="0" indent="0" algn="l" rtl="0">
              <a:spcBef>
                <a:spcPts val="0"/>
              </a:spcBef>
              <a:spcAft>
                <a:spcPts val="0"/>
              </a:spcAft>
              <a:buClr>
                <a:schemeClr val="dk1"/>
              </a:buClr>
              <a:buSzPts val="1200"/>
              <a:buFont typeface="Calibri"/>
              <a:buNone/>
            </a:pPr>
            <a:r>
              <a:rPr lang="en-US" dirty="0" err="1"/>
              <a:t>Laatste</a:t>
            </a:r>
            <a:r>
              <a:rPr lang="en-US" dirty="0"/>
              <a:t> item</a:t>
            </a:r>
            <a:r>
              <a:rPr lang="en-US" dirty="0" smtClean="0"/>
              <a:t>:</a:t>
            </a:r>
            <a:r>
              <a:rPr lang="en-US" baseline="0" dirty="0" smtClean="0"/>
              <a:t> </a:t>
            </a:r>
            <a:r>
              <a:rPr lang="en-US" baseline="0" dirty="0" err="1" smtClean="0"/>
              <a:t>Medicatie</a:t>
            </a:r>
            <a:r>
              <a:rPr lang="en-US" baseline="0" dirty="0" smtClean="0"/>
              <a:t> </a:t>
            </a:r>
            <a:r>
              <a:rPr lang="en-US" baseline="0" dirty="0" err="1" smtClean="0"/>
              <a:t>nemen</a:t>
            </a:r>
            <a:r>
              <a:rPr lang="en-US" baseline="0" dirty="0" smtClean="0"/>
              <a:t> </a:t>
            </a:r>
            <a:r>
              <a:rPr lang="en-US" baseline="0" dirty="0" err="1" smtClean="0"/>
              <a:t>zou</a:t>
            </a:r>
            <a:r>
              <a:rPr lang="en-US" baseline="0" dirty="0" smtClean="0"/>
              <a:t> </a:t>
            </a:r>
            <a:r>
              <a:rPr lang="en-US" baseline="0" dirty="0" err="1" smtClean="0"/>
              <a:t>Tims</a:t>
            </a:r>
            <a:r>
              <a:rPr lang="en-US" baseline="0" dirty="0" smtClean="0"/>
              <a:t> </a:t>
            </a:r>
            <a:r>
              <a:rPr lang="en-US" baseline="0" dirty="0" err="1" smtClean="0"/>
              <a:t>een</a:t>
            </a:r>
            <a:r>
              <a:rPr lang="en-US" baseline="0" dirty="0" smtClean="0"/>
              <a:t> ‘</a:t>
            </a:r>
            <a:r>
              <a:rPr lang="en-US" baseline="0" dirty="0" err="1" smtClean="0"/>
              <a:t>dankbaar</a:t>
            </a:r>
            <a:r>
              <a:rPr lang="en-US" baseline="0" dirty="0" smtClean="0"/>
              <a:t>’ </a:t>
            </a:r>
            <a:r>
              <a:rPr lang="en-US" baseline="0" dirty="0" err="1" smtClean="0"/>
              <a:t>excuus</a:t>
            </a:r>
            <a:r>
              <a:rPr lang="en-US" baseline="0" dirty="0" smtClean="0"/>
              <a:t> </a:t>
            </a:r>
            <a:r>
              <a:rPr lang="en-US" baseline="0" dirty="0" err="1" smtClean="0"/>
              <a:t>ontnemen</a:t>
            </a:r>
            <a:r>
              <a:rPr lang="en-US" baseline="0" dirty="0" smtClean="0"/>
              <a:t> </a:t>
            </a:r>
            <a:r>
              <a:rPr lang="en-US" baseline="0" dirty="0" err="1" smtClean="0"/>
              <a:t>waarom</a:t>
            </a:r>
            <a:r>
              <a:rPr lang="en-US" baseline="0" dirty="0" smtClean="0"/>
              <a:t> </a:t>
            </a:r>
            <a:r>
              <a:rPr lang="en-US" baseline="0" dirty="0" err="1" smtClean="0"/>
              <a:t>hij</a:t>
            </a:r>
            <a:r>
              <a:rPr lang="en-US" baseline="0" dirty="0" smtClean="0"/>
              <a:t> </a:t>
            </a:r>
            <a:r>
              <a:rPr lang="en-US" baseline="0" dirty="0" err="1" smtClean="0"/>
              <a:t>niet</a:t>
            </a:r>
            <a:r>
              <a:rPr lang="en-US" baseline="0" dirty="0" smtClean="0"/>
              <a:t> </a:t>
            </a:r>
            <a:r>
              <a:rPr lang="en-US" baseline="0" dirty="0" err="1" smtClean="0"/>
              <a:t>kan</a:t>
            </a:r>
            <a:r>
              <a:rPr lang="en-US" baseline="0" dirty="0" smtClean="0"/>
              <a:t> </a:t>
            </a:r>
            <a:r>
              <a:rPr lang="en-US" baseline="0" dirty="0" err="1" smtClean="0"/>
              <a:t>presteren</a:t>
            </a:r>
            <a:r>
              <a:rPr lang="en-US" baseline="0" dirty="0" smtClean="0"/>
              <a:t>. </a:t>
            </a:r>
            <a:r>
              <a:rPr lang="en-US" baseline="0" dirty="0" err="1" smtClean="0"/>
              <a:t>Ook</a:t>
            </a:r>
            <a:r>
              <a:rPr lang="en-US" baseline="0" dirty="0" smtClean="0"/>
              <a:t> de </a:t>
            </a:r>
            <a:r>
              <a:rPr lang="en-US" baseline="0" dirty="0" err="1" smtClean="0"/>
              <a:t>medicatie</a:t>
            </a:r>
            <a:r>
              <a:rPr lang="en-US" baseline="0" dirty="0" smtClean="0"/>
              <a:t> </a:t>
            </a:r>
            <a:r>
              <a:rPr lang="en-US" baseline="0" dirty="0" err="1" smtClean="0"/>
              <a:t>tegen</a:t>
            </a:r>
            <a:r>
              <a:rPr lang="en-US" baseline="0" dirty="0" smtClean="0"/>
              <a:t> migraine </a:t>
            </a:r>
            <a:r>
              <a:rPr lang="en-US" baseline="0" dirty="0" err="1" smtClean="0"/>
              <a:t>en</a:t>
            </a:r>
            <a:r>
              <a:rPr lang="en-US" baseline="0" dirty="0" smtClean="0"/>
              <a:t> de AD </a:t>
            </a:r>
            <a:r>
              <a:rPr lang="en-US" baseline="0" dirty="0" err="1" smtClean="0"/>
              <a:t>gebruikt</a:t>
            </a:r>
            <a:r>
              <a:rPr lang="en-US" baseline="0" dirty="0" smtClean="0"/>
              <a:t> </a:t>
            </a:r>
            <a:r>
              <a:rPr lang="en-US" baseline="0" dirty="0" err="1" smtClean="0"/>
              <a:t>hij</a:t>
            </a:r>
            <a:r>
              <a:rPr lang="en-US" baseline="0" dirty="0" smtClean="0"/>
              <a:t> </a:t>
            </a:r>
            <a:r>
              <a:rPr lang="en-US" baseline="0" dirty="0" err="1" smtClean="0"/>
              <a:t>verkeerd</a:t>
            </a:r>
            <a:r>
              <a:rPr lang="en-US" baseline="0" dirty="0" smtClean="0"/>
              <a:t>. Tim </a:t>
            </a:r>
            <a:r>
              <a:rPr lang="en-US" baseline="0" dirty="0" err="1" smtClean="0"/>
              <a:t>zal</a:t>
            </a:r>
            <a:r>
              <a:rPr lang="en-US" baseline="0" dirty="0" smtClean="0"/>
              <a:t> pas de </a:t>
            </a:r>
            <a:r>
              <a:rPr lang="en-US" baseline="0" dirty="0" err="1" smtClean="0"/>
              <a:t>hulp</a:t>
            </a:r>
            <a:r>
              <a:rPr lang="en-US" baseline="0" dirty="0" smtClean="0"/>
              <a:t> van </a:t>
            </a:r>
            <a:r>
              <a:rPr lang="en-US" baseline="0" dirty="0" err="1" smtClean="0"/>
              <a:t>medicatie</a:t>
            </a:r>
            <a:r>
              <a:rPr lang="en-US" baseline="0" dirty="0" smtClean="0"/>
              <a:t> </a:t>
            </a:r>
            <a:r>
              <a:rPr lang="en-US" baseline="0" dirty="0" err="1" smtClean="0"/>
              <a:t>kunnen</a:t>
            </a:r>
            <a:r>
              <a:rPr lang="en-US" baseline="0" dirty="0" smtClean="0"/>
              <a:t> </a:t>
            </a:r>
            <a:r>
              <a:rPr lang="en-US" baseline="0" dirty="0" err="1" smtClean="0"/>
              <a:t>aanvaarden</a:t>
            </a:r>
            <a:r>
              <a:rPr lang="en-US" baseline="0" dirty="0" smtClean="0"/>
              <a:t> </a:t>
            </a:r>
            <a:r>
              <a:rPr lang="en-US" baseline="0" dirty="0" err="1" smtClean="0"/>
              <a:t>wanneer</a:t>
            </a:r>
            <a:r>
              <a:rPr lang="en-US" baseline="0" dirty="0" smtClean="0"/>
              <a:t> </a:t>
            </a:r>
            <a:r>
              <a:rPr lang="en-US" baseline="0" dirty="0" err="1" smtClean="0"/>
              <a:t>zijn</a:t>
            </a:r>
            <a:r>
              <a:rPr lang="en-US" baseline="0" dirty="0" smtClean="0"/>
              <a:t> </a:t>
            </a:r>
            <a:r>
              <a:rPr lang="en-US" baseline="0" dirty="0" err="1" smtClean="0"/>
              <a:t>zelfbeeld</a:t>
            </a:r>
            <a:r>
              <a:rPr lang="en-US" baseline="0" dirty="0" smtClean="0"/>
              <a:t> </a:t>
            </a:r>
            <a:r>
              <a:rPr lang="en-US" baseline="0" dirty="0" err="1" smtClean="0"/>
              <a:t>voldoende</a:t>
            </a:r>
            <a:r>
              <a:rPr lang="en-US" baseline="0" dirty="0" smtClean="0"/>
              <a:t> </a:t>
            </a:r>
            <a:r>
              <a:rPr lang="en-US" baseline="0" dirty="0" err="1" smtClean="0"/>
              <a:t>gedifferentieerd</a:t>
            </a:r>
            <a:r>
              <a:rPr lang="en-US" baseline="0" dirty="0" smtClean="0"/>
              <a:t>  </a:t>
            </a:r>
            <a:r>
              <a:rPr lang="en-US" baseline="0" dirty="0" err="1" smtClean="0"/>
              <a:t>en</a:t>
            </a:r>
            <a:r>
              <a:rPr lang="en-US" baseline="0" dirty="0" smtClean="0"/>
              <a:t> </a:t>
            </a:r>
            <a:r>
              <a:rPr lang="en-US" baseline="0" dirty="0" err="1" smtClean="0"/>
              <a:t>sterk</a:t>
            </a:r>
            <a:r>
              <a:rPr lang="en-US" baseline="0" dirty="0" smtClean="0"/>
              <a:t> </a:t>
            </a:r>
            <a:r>
              <a:rPr lang="en-US" baseline="0" dirty="0" err="1" smtClean="0"/>
              <a:t>zal</a:t>
            </a:r>
            <a:r>
              <a:rPr lang="en-US" baseline="0" dirty="0" smtClean="0"/>
              <a:t> </a:t>
            </a:r>
            <a:r>
              <a:rPr lang="en-US" baseline="0" dirty="0" err="1" smtClean="0"/>
              <a:t>zijn</a:t>
            </a:r>
            <a:r>
              <a:rPr lang="en-US" baseline="0" dirty="0" smtClean="0"/>
              <a:t> om </a:t>
            </a:r>
            <a:r>
              <a:rPr lang="en-US" baseline="0" dirty="0" err="1" smtClean="0"/>
              <a:t>te</a:t>
            </a:r>
            <a:r>
              <a:rPr lang="en-US" baseline="0" dirty="0" smtClean="0"/>
              <a:t> </a:t>
            </a:r>
            <a:r>
              <a:rPr lang="en-US" baseline="0" dirty="0" err="1" smtClean="0"/>
              <a:t>durven</a:t>
            </a:r>
            <a:r>
              <a:rPr lang="en-US" baseline="0" dirty="0" smtClean="0"/>
              <a:t> </a:t>
            </a:r>
            <a:r>
              <a:rPr lang="en-US" baseline="0" dirty="0" err="1" smtClean="0"/>
              <a:t>proberen</a:t>
            </a:r>
            <a:r>
              <a:rPr lang="en-US" baseline="0" dirty="0" smtClean="0"/>
              <a:t> &amp; </a:t>
            </a:r>
            <a:r>
              <a:rPr lang="en-US" baseline="0" dirty="0" err="1" smtClean="0"/>
              <a:t>falen</a:t>
            </a:r>
            <a:r>
              <a:rPr lang="en-US" baseline="0" dirty="0" smtClean="0"/>
              <a:t>.</a:t>
            </a:r>
            <a:endParaRPr dirty="0"/>
          </a:p>
        </p:txBody>
      </p:sp>
      <p:sp>
        <p:nvSpPr>
          <p:cNvPr id="657" name="Shape 657"/>
          <p:cNvSpPr>
            <a:spLocks noGrp="1" noRot="1" noChangeAspect="1"/>
          </p:cNvSpPr>
          <p:nvPr>
            <p:ph type="sldImg" idx="2"/>
          </p:nvPr>
        </p:nvSpPr>
        <p:spPr>
          <a:xfrm>
            <a:off x="919163"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78895519"/>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txBox="1">
            <a:spLocks noGrp="1"/>
          </p:cNvSpPr>
          <p:nvPr>
            <p:ph type="body" idx="1"/>
          </p:nvPr>
        </p:nvSpPr>
        <p:spPr>
          <a:xfrm>
            <a:off x="681175" y="4722675"/>
            <a:ext cx="5449549" cy="4474124"/>
          </a:xfrm>
          <a:prstGeom prst="rect">
            <a:avLst/>
          </a:prstGeom>
          <a:noFill/>
          <a:ln>
            <a:noFill/>
          </a:ln>
        </p:spPr>
        <p:txBody>
          <a:bodyPr lIns="91425" tIns="91425" rIns="91425" bIns="91425" anchor="ctr" anchorCtr="0">
            <a:noAutofit/>
          </a:bodyPr>
          <a:lstStyle/>
          <a:p>
            <a:pPr lvl="0">
              <a:spcBef>
                <a:spcPts val="0"/>
              </a:spcBef>
              <a:buNone/>
            </a:pPr>
            <a:r>
              <a:rPr lang="fr-BE" dirty="0" smtClean="0"/>
              <a:t>A</a:t>
            </a:r>
            <a:endParaRPr dirty="0"/>
          </a:p>
        </p:txBody>
      </p:sp>
      <p:sp>
        <p:nvSpPr>
          <p:cNvPr id="281" name="Shape 281"/>
          <p:cNvSpPr>
            <a:spLocks noGrp="1" noRot="1" noChangeAspect="1"/>
          </p:cNvSpPr>
          <p:nvPr>
            <p:ph type="sldImg" idx="2"/>
          </p:nvPr>
        </p:nvSpPr>
        <p:spPr>
          <a:xfrm>
            <a:off x="922338" y="746125"/>
            <a:ext cx="4967287" cy="37274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65570883"/>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txBox="1">
            <a:spLocks noGrp="1"/>
          </p:cNvSpPr>
          <p:nvPr>
            <p:ph type="body" idx="1"/>
          </p:nvPr>
        </p:nvSpPr>
        <p:spPr>
          <a:xfrm>
            <a:off x="679450" y="4714875"/>
            <a:ext cx="5438775" cy="446722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nl-BE" dirty="0"/>
              <a:t>A</a:t>
            </a:r>
            <a:endParaRPr dirty="0"/>
          </a:p>
        </p:txBody>
      </p:sp>
      <p:sp>
        <p:nvSpPr>
          <p:cNvPr id="127" name="Shape 127"/>
          <p:cNvSpPr>
            <a:spLocks noGrp="1" noRot="1" noChangeAspect="1"/>
          </p:cNvSpPr>
          <p:nvPr>
            <p:ph type="sldImg" idx="2"/>
          </p:nvPr>
        </p:nvSpPr>
        <p:spPr>
          <a:xfrm>
            <a:off x="919163"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452184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19163" y="744538"/>
            <a:ext cx="4962525" cy="3722687"/>
          </a:xfrm>
        </p:spPr>
      </p:sp>
      <p:sp>
        <p:nvSpPr>
          <p:cNvPr id="3" name="Tijdelijke aanduiding voor notities 2"/>
          <p:cNvSpPr>
            <a:spLocks noGrp="1"/>
          </p:cNvSpPr>
          <p:nvPr>
            <p:ph type="body" idx="1"/>
          </p:nvPr>
        </p:nvSpPr>
        <p:spPr/>
        <p:txBody>
          <a:bodyPr/>
          <a:lstStyle/>
          <a:p>
            <a:r>
              <a:rPr lang="nl-BE" dirty="0"/>
              <a:t>A</a:t>
            </a:r>
          </a:p>
        </p:txBody>
      </p:sp>
      <p:sp>
        <p:nvSpPr>
          <p:cNvPr id="4" name="Tijdelijke aanduiding voor dianumm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rgbClr val="000000"/>
                </a:solidFill>
                <a:latin typeface="Arial"/>
                <a:ea typeface="Arial"/>
                <a:cs typeface="Arial"/>
                <a:sym typeface="Arial"/>
              </a:rPr>
              <a:t>13</a:t>
            </a:fld>
            <a:endParaRPr lang="en-US"/>
          </a:p>
        </p:txBody>
      </p:sp>
    </p:spTree>
    <p:extLst>
      <p:ext uri="{BB962C8B-B14F-4D97-AF65-F5344CB8AC3E}">
        <p14:creationId xmlns:p14="http://schemas.microsoft.com/office/powerpoint/2010/main" val="575411094"/>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8"/>
        <p:cNvGrpSpPr/>
        <p:nvPr/>
      </p:nvGrpSpPr>
      <p:grpSpPr>
        <a:xfrm>
          <a:off x="0" y="0"/>
          <a:ext cx="0" cy="0"/>
          <a:chOff x="0" y="0"/>
          <a:chExt cx="0" cy="0"/>
        </a:xfrm>
      </p:grpSpPr>
      <p:sp>
        <p:nvSpPr>
          <p:cNvPr id="699" name="Shape 699"/>
          <p:cNvSpPr txBox="1">
            <a:spLocks noGrp="1"/>
          </p:cNvSpPr>
          <p:nvPr>
            <p:ph type="body" idx="1"/>
          </p:nvPr>
        </p:nvSpPr>
        <p:spPr>
          <a:xfrm>
            <a:off x="679450" y="4714875"/>
            <a:ext cx="5438775" cy="4467225"/>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r>
              <a:rPr lang="nl-BE" sz="1200" b="0" i="0" u="none" strike="noStrike" cap="none" dirty="0">
                <a:solidFill>
                  <a:schemeClr val="dk1"/>
                </a:solidFill>
                <a:latin typeface="Calibri"/>
                <a:ea typeface="Calibri"/>
                <a:cs typeface="Calibri"/>
                <a:sym typeface="Calibri"/>
              </a:rPr>
              <a:t>A</a:t>
            </a:r>
          </a:p>
        </p:txBody>
      </p:sp>
      <p:sp>
        <p:nvSpPr>
          <p:cNvPr id="700" name="Shape 700"/>
          <p:cNvSpPr>
            <a:spLocks noGrp="1" noRot="1" noChangeAspect="1"/>
          </p:cNvSpPr>
          <p:nvPr>
            <p:ph type="sldImg" idx="2"/>
          </p:nvPr>
        </p:nvSpPr>
        <p:spPr>
          <a:xfrm>
            <a:off x="919163"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19608866"/>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Shape 732"/>
          <p:cNvSpPr txBox="1">
            <a:spLocks noGrp="1"/>
          </p:cNvSpPr>
          <p:nvPr>
            <p:ph type="body" idx="1"/>
          </p:nvPr>
        </p:nvSpPr>
        <p:spPr>
          <a:xfrm>
            <a:off x="679450" y="4714875"/>
            <a:ext cx="5438775" cy="4467225"/>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r>
              <a:rPr lang="nl-BE" sz="1200" b="0" i="0" u="none" strike="noStrike" cap="none" dirty="0">
                <a:solidFill>
                  <a:schemeClr val="dk1"/>
                </a:solidFill>
                <a:latin typeface="Calibri"/>
                <a:ea typeface="Calibri"/>
                <a:cs typeface="Calibri"/>
                <a:sym typeface="Calibri"/>
              </a:rPr>
              <a:t>A</a:t>
            </a:r>
          </a:p>
          <a:p>
            <a:pPr marL="0" marR="0" lvl="0" indent="0" algn="l" rtl="0">
              <a:spcBef>
                <a:spcPts val="0"/>
              </a:spcBef>
              <a:spcAft>
                <a:spcPts val="0"/>
              </a:spcAft>
              <a:buClr>
                <a:schemeClr val="dk1"/>
              </a:buClr>
              <a:buSzPts val="1200"/>
              <a:buFont typeface="Calibri"/>
              <a:buNone/>
            </a:pPr>
            <a:endParaRPr sz="1200" b="0" i="0" u="none" strike="noStrike" cap="none" dirty="0">
              <a:solidFill>
                <a:schemeClr val="dk1"/>
              </a:solidFill>
              <a:latin typeface="Calibri"/>
              <a:ea typeface="Calibri"/>
              <a:cs typeface="Calibri"/>
              <a:sym typeface="Calibri"/>
            </a:endParaRPr>
          </a:p>
        </p:txBody>
      </p:sp>
      <p:sp>
        <p:nvSpPr>
          <p:cNvPr id="733" name="Shape 733"/>
          <p:cNvSpPr>
            <a:spLocks noGrp="1" noRot="1" noChangeAspect="1"/>
          </p:cNvSpPr>
          <p:nvPr>
            <p:ph type="sldImg" idx="2"/>
          </p:nvPr>
        </p:nvSpPr>
        <p:spPr>
          <a:xfrm>
            <a:off x="919163"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94333364"/>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Shape 590"/>
          <p:cNvSpPr txBox="1">
            <a:spLocks noGrp="1"/>
          </p:cNvSpPr>
          <p:nvPr>
            <p:ph type="body" idx="1"/>
          </p:nvPr>
        </p:nvSpPr>
        <p:spPr>
          <a:xfrm>
            <a:off x="679450" y="4714875"/>
            <a:ext cx="5438775" cy="446722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nl-BE" dirty="0"/>
              <a:t>A</a:t>
            </a:r>
            <a:endParaRPr dirty="0"/>
          </a:p>
        </p:txBody>
      </p:sp>
      <p:sp>
        <p:nvSpPr>
          <p:cNvPr id="591" name="Shape 591"/>
          <p:cNvSpPr>
            <a:spLocks noGrp="1" noRot="1" noChangeAspect="1"/>
          </p:cNvSpPr>
          <p:nvPr>
            <p:ph type="sldImg" idx="2"/>
          </p:nvPr>
        </p:nvSpPr>
        <p:spPr>
          <a:xfrm>
            <a:off x="919163"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31809169"/>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Shape 597"/>
          <p:cNvSpPr txBox="1">
            <a:spLocks noGrp="1"/>
          </p:cNvSpPr>
          <p:nvPr>
            <p:ph type="body" idx="1"/>
          </p:nvPr>
        </p:nvSpPr>
        <p:spPr>
          <a:xfrm>
            <a:off x="679450" y="4714875"/>
            <a:ext cx="5438775" cy="446722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nl-BE" dirty="0"/>
              <a:t>M</a:t>
            </a:r>
            <a:endParaRPr dirty="0"/>
          </a:p>
        </p:txBody>
      </p:sp>
      <p:sp>
        <p:nvSpPr>
          <p:cNvPr id="598" name="Shape 598"/>
          <p:cNvSpPr>
            <a:spLocks noGrp="1" noRot="1" noChangeAspect="1"/>
          </p:cNvSpPr>
          <p:nvPr>
            <p:ph type="sldImg" idx="2"/>
          </p:nvPr>
        </p:nvSpPr>
        <p:spPr>
          <a:xfrm>
            <a:off x="919163"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05214844"/>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Shape 774"/>
          <p:cNvSpPr txBox="1">
            <a:spLocks noGrp="1"/>
          </p:cNvSpPr>
          <p:nvPr>
            <p:ph type="body" idx="1"/>
          </p:nvPr>
        </p:nvSpPr>
        <p:spPr>
          <a:xfrm>
            <a:off x="685480" y="4343150"/>
            <a:ext cx="5487000" cy="411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800" b="0" i="0" u="none" strike="noStrike" cap="none">
                <a:solidFill>
                  <a:srgbClr val="000000"/>
                </a:solidFill>
                <a:latin typeface="Arial"/>
                <a:ea typeface="Arial"/>
                <a:cs typeface="Arial"/>
                <a:sym typeface="Arial"/>
              </a:rPr>
              <a:t>A</a:t>
            </a:r>
            <a:endParaRPr sz="1800" b="0" i="0" u="none" strike="noStrike" cap="none">
              <a:solidFill>
                <a:srgbClr val="000000"/>
              </a:solidFill>
              <a:latin typeface="Arial"/>
              <a:ea typeface="Arial"/>
              <a:cs typeface="Arial"/>
              <a:sym typeface="Arial"/>
            </a:endParaRPr>
          </a:p>
        </p:txBody>
      </p:sp>
      <p:sp>
        <p:nvSpPr>
          <p:cNvPr id="775" name="Shape 775"/>
          <p:cNvSpPr>
            <a:spLocks noGrp="1" noRot="1" noChangeAspect="1"/>
          </p:cNvSpPr>
          <p:nvPr>
            <p:ph type="sldImg" idx="2"/>
          </p:nvPr>
        </p:nvSpPr>
        <p:spPr>
          <a:xfrm>
            <a:off x="1144588" y="685800"/>
            <a:ext cx="4573587"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491226368"/>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2"/>
        <p:cNvGrpSpPr/>
        <p:nvPr/>
      </p:nvGrpSpPr>
      <p:grpSpPr>
        <a:xfrm>
          <a:off x="0" y="0"/>
          <a:ext cx="0" cy="0"/>
          <a:chOff x="0" y="0"/>
          <a:chExt cx="0" cy="0"/>
        </a:xfrm>
      </p:grpSpPr>
      <p:sp>
        <p:nvSpPr>
          <p:cNvPr id="803" name="Shape 803"/>
          <p:cNvSpPr txBox="1">
            <a:spLocks noGrp="1"/>
          </p:cNvSpPr>
          <p:nvPr>
            <p:ph type="body" idx="1"/>
          </p:nvPr>
        </p:nvSpPr>
        <p:spPr>
          <a:xfrm>
            <a:off x="685480" y="4343150"/>
            <a:ext cx="5487000" cy="411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800" b="0" i="0" u="none" strike="noStrike" cap="none" dirty="0" err="1">
                <a:solidFill>
                  <a:srgbClr val="000000"/>
                </a:solidFill>
                <a:latin typeface="Arial"/>
                <a:ea typeface="Arial"/>
                <a:cs typeface="Arial"/>
                <a:sym typeface="Arial"/>
              </a:rPr>
              <a:t>Presentatie</a:t>
            </a:r>
            <a:r>
              <a:rPr lang="en-US" sz="1800" b="0" i="0" u="none" strike="noStrike" cap="none" dirty="0">
                <a:solidFill>
                  <a:srgbClr val="000000"/>
                </a:solidFill>
                <a:latin typeface="Arial"/>
                <a:ea typeface="Arial"/>
                <a:cs typeface="Arial"/>
                <a:sym typeface="Arial"/>
              </a:rPr>
              <a:t> Raf</a:t>
            </a:r>
            <a:endParaRPr sz="18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800" dirty="0">
              <a:solidFill>
                <a:srgbClr val="000000"/>
              </a:solidFill>
              <a:latin typeface="Arial"/>
              <a:ea typeface="Arial"/>
              <a:cs typeface="Arial"/>
              <a:sym typeface="Arial"/>
            </a:endParaRPr>
          </a:p>
        </p:txBody>
      </p:sp>
      <p:sp>
        <p:nvSpPr>
          <p:cNvPr id="804" name="Shape 804"/>
          <p:cNvSpPr>
            <a:spLocks noGrp="1" noRot="1" noChangeAspect="1"/>
          </p:cNvSpPr>
          <p:nvPr>
            <p:ph type="sldImg" idx="2"/>
          </p:nvPr>
        </p:nvSpPr>
        <p:spPr>
          <a:xfrm>
            <a:off x="1144588" y="685800"/>
            <a:ext cx="4573587"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2233204081"/>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2"/>
        <p:cNvGrpSpPr/>
        <p:nvPr/>
      </p:nvGrpSpPr>
      <p:grpSpPr>
        <a:xfrm>
          <a:off x="0" y="0"/>
          <a:ext cx="0" cy="0"/>
          <a:chOff x="0" y="0"/>
          <a:chExt cx="0" cy="0"/>
        </a:xfrm>
      </p:grpSpPr>
      <p:sp>
        <p:nvSpPr>
          <p:cNvPr id="803" name="Shape 803"/>
          <p:cNvSpPr txBox="1">
            <a:spLocks noGrp="1"/>
          </p:cNvSpPr>
          <p:nvPr>
            <p:ph type="body" idx="1"/>
          </p:nvPr>
        </p:nvSpPr>
        <p:spPr>
          <a:xfrm>
            <a:off x="685480" y="4343150"/>
            <a:ext cx="5487000" cy="411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800" b="0" i="0" u="none" strike="noStrike" cap="none">
                <a:solidFill>
                  <a:srgbClr val="000000"/>
                </a:solidFill>
                <a:latin typeface="Arial"/>
                <a:ea typeface="Arial"/>
                <a:cs typeface="Arial"/>
                <a:sym typeface="Arial"/>
              </a:rPr>
              <a:t>M</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80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800">
                <a:solidFill>
                  <a:srgbClr val="000000"/>
                </a:solidFill>
                <a:latin typeface="Arial"/>
                <a:ea typeface="Arial"/>
                <a:cs typeface="Arial"/>
                <a:sym typeface="Arial"/>
              </a:rPr>
              <a:t>registreren: µ</a:t>
            </a:r>
            <a:r>
              <a:rPr lang="en-US" sz="1800">
                <a:solidFill>
                  <a:srgbClr val="20124D"/>
                </a:solidFill>
                <a:latin typeface="Arial"/>
                <a:ea typeface="Arial"/>
                <a:cs typeface="Arial"/>
                <a:sym typeface="Arial"/>
              </a:rPr>
              <a:t>→ nu nog te vaak louter administratieve opvolging </a:t>
            </a:r>
            <a:br>
              <a:rPr lang="en-US" sz="1800">
                <a:solidFill>
                  <a:srgbClr val="20124D"/>
                </a:solidFill>
                <a:latin typeface="Arial"/>
                <a:ea typeface="Arial"/>
                <a:cs typeface="Arial"/>
                <a:sym typeface="Arial"/>
              </a:rPr>
            </a:br>
            <a:r>
              <a:rPr lang="en-US" sz="1800">
                <a:solidFill>
                  <a:srgbClr val="20124D"/>
                </a:solidFill>
                <a:latin typeface="Arial"/>
                <a:ea typeface="Arial"/>
                <a:cs typeface="Arial"/>
                <a:sym typeface="Arial"/>
              </a:rPr>
              <a:t>(zo lang er briefjes zijn is het ok)</a:t>
            </a:r>
            <a:endParaRPr sz="1800">
              <a:latin typeface="Arial"/>
              <a:ea typeface="Arial"/>
              <a:cs typeface="Arial"/>
              <a:sym typeface="Arial"/>
            </a:endParaRPr>
          </a:p>
          <a:p>
            <a:pPr marL="914400" lvl="2" indent="0" rtl="0">
              <a:lnSpc>
                <a:spcPct val="90000"/>
              </a:lnSpc>
              <a:spcBef>
                <a:spcPts val="1200"/>
              </a:spcBef>
              <a:spcAft>
                <a:spcPts val="0"/>
              </a:spcAft>
              <a:buClr>
                <a:schemeClr val="dk1"/>
              </a:buClr>
              <a:buSzPts val="1100"/>
              <a:buFont typeface="Arial"/>
              <a:buNone/>
            </a:pPr>
            <a:r>
              <a:rPr lang="en-US" sz="1800">
                <a:solidFill>
                  <a:srgbClr val="20124D"/>
                </a:solidFill>
                <a:latin typeface="Arial"/>
                <a:ea typeface="Arial"/>
                <a:cs typeface="Arial"/>
                <a:sym typeface="Arial"/>
              </a:rPr>
              <a:t>→ pas na 5 halve lesdagen zonder attest: dit is ruim laat, hier zijn vaak al heel wat afwezigheden aan vooraf gegaan met attest van ouders, huisarts, … </a:t>
            </a:r>
            <a:endParaRPr sz="1800">
              <a:solidFill>
                <a:srgbClr val="20124D"/>
              </a:solidFill>
              <a:latin typeface="Arial"/>
              <a:ea typeface="Arial"/>
              <a:cs typeface="Arial"/>
              <a:sym typeface="Arial"/>
            </a:endParaRPr>
          </a:p>
          <a:p>
            <a:pPr marL="914400" lvl="2" indent="0" rtl="0">
              <a:lnSpc>
                <a:spcPct val="90000"/>
              </a:lnSpc>
              <a:spcBef>
                <a:spcPts val="1200"/>
              </a:spcBef>
              <a:spcAft>
                <a:spcPts val="0"/>
              </a:spcAft>
              <a:buClr>
                <a:schemeClr val="dk1"/>
              </a:buClr>
              <a:buSzPts val="1100"/>
              <a:buFont typeface="Arial"/>
              <a:buNone/>
            </a:pPr>
            <a:r>
              <a:rPr lang="en-US" sz="1800">
                <a:solidFill>
                  <a:srgbClr val="20124D"/>
                </a:solidFill>
                <a:latin typeface="Arial"/>
                <a:ea typeface="Arial"/>
                <a:cs typeface="Arial"/>
                <a:sym typeface="Arial"/>
              </a:rPr>
              <a:t>heroriëntering:</a:t>
            </a:r>
            <a:br>
              <a:rPr lang="en-US" sz="1800">
                <a:solidFill>
                  <a:srgbClr val="20124D"/>
                </a:solidFill>
                <a:latin typeface="Arial"/>
                <a:ea typeface="Arial"/>
                <a:cs typeface="Arial"/>
                <a:sym typeface="Arial"/>
              </a:rPr>
            </a:br>
            <a:r>
              <a:rPr lang="en-US" sz="1800">
                <a:solidFill>
                  <a:srgbClr val="20124D"/>
                </a:solidFill>
                <a:latin typeface="Arial"/>
                <a:ea typeface="Arial"/>
                <a:cs typeface="Arial"/>
                <a:sym typeface="Arial"/>
              </a:rPr>
              <a:t> (opletten voor ‘afzakken’ tijdens periode van psychische problemen!)</a:t>
            </a:r>
            <a:endParaRPr sz="1800">
              <a:solidFill>
                <a:srgbClr val="20124D"/>
              </a:solidFill>
              <a:latin typeface="Arial"/>
              <a:ea typeface="Arial"/>
              <a:cs typeface="Arial"/>
              <a:sym typeface="Arial"/>
            </a:endParaRPr>
          </a:p>
        </p:txBody>
      </p:sp>
      <p:sp>
        <p:nvSpPr>
          <p:cNvPr id="804" name="Shape 804"/>
          <p:cNvSpPr>
            <a:spLocks noGrp="1" noRot="1" noChangeAspect="1"/>
          </p:cNvSpPr>
          <p:nvPr>
            <p:ph type="sldImg" idx="2"/>
          </p:nvPr>
        </p:nvSpPr>
        <p:spPr>
          <a:xfrm>
            <a:off x="1144588" y="685800"/>
            <a:ext cx="4573587"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81892346"/>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9"/>
        <p:cNvGrpSpPr/>
        <p:nvPr/>
      </p:nvGrpSpPr>
      <p:grpSpPr>
        <a:xfrm>
          <a:off x="0" y="0"/>
          <a:ext cx="0" cy="0"/>
          <a:chOff x="0" y="0"/>
          <a:chExt cx="0" cy="0"/>
        </a:xfrm>
      </p:grpSpPr>
      <p:sp>
        <p:nvSpPr>
          <p:cNvPr id="810" name="Shape 810"/>
          <p:cNvSpPr txBox="1">
            <a:spLocks noGrp="1"/>
          </p:cNvSpPr>
          <p:nvPr>
            <p:ph type="body" idx="1"/>
          </p:nvPr>
        </p:nvSpPr>
        <p:spPr>
          <a:xfrm>
            <a:off x="685480" y="4343150"/>
            <a:ext cx="5487000" cy="411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800" b="0" i="0" u="none" strike="noStrike" cap="none">
                <a:solidFill>
                  <a:srgbClr val="000000"/>
                </a:solidFill>
                <a:latin typeface="Arial"/>
                <a:ea typeface="Arial"/>
                <a:cs typeface="Arial"/>
                <a:sym typeface="Arial"/>
              </a:rPr>
              <a:t>M</a:t>
            </a:r>
            <a:endParaRPr sz="1800" b="0" i="0" u="none" strike="noStrike" cap="none">
              <a:solidFill>
                <a:srgbClr val="000000"/>
              </a:solidFill>
              <a:latin typeface="Arial"/>
              <a:ea typeface="Arial"/>
              <a:cs typeface="Arial"/>
              <a:sym typeface="Arial"/>
            </a:endParaRPr>
          </a:p>
        </p:txBody>
      </p:sp>
      <p:sp>
        <p:nvSpPr>
          <p:cNvPr id="811" name="Shape 811"/>
          <p:cNvSpPr>
            <a:spLocks noGrp="1" noRot="1" noChangeAspect="1"/>
          </p:cNvSpPr>
          <p:nvPr>
            <p:ph type="sldImg" idx="2"/>
          </p:nvPr>
        </p:nvSpPr>
        <p:spPr>
          <a:xfrm>
            <a:off x="1144588" y="685800"/>
            <a:ext cx="4573587"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1588093017"/>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6"/>
        <p:cNvGrpSpPr/>
        <p:nvPr/>
      </p:nvGrpSpPr>
      <p:grpSpPr>
        <a:xfrm>
          <a:off x="0" y="0"/>
          <a:ext cx="0" cy="0"/>
          <a:chOff x="0" y="0"/>
          <a:chExt cx="0" cy="0"/>
        </a:xfrm>
      </p:grpSpPr>
      <p:sp>
        <p:nvSpPr>
          <p:cNvPr id="817" name="Shape 817"/>
          <p:cNvSpPr txBox="1">
            <a:spLocks noGrp="1"/>
          </p:cNvSpPr>
          <p:nvPr>
            <p:ph type="body" idx="1"/>
          </p:nvPr>
        </p:nvSpPr>
        <p:spPr>
          <a:xfrm>
            <a:off x="685480" y="4343150"/>
            <a:ext cx="5487000" cy="411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800" b="0" i="0" u="none" strike="noStrike" cap="none">
                <a:solidFill>
                  <a:srgbClr val="000000"/>
                </a:solidFill>
                <a:latin typeface="Arial"/>
                <a:ea typeface="Arial"/>
                <a:cs typeface="Arial"/>
                <a:sym typeface="Arial"/>
              </a:rPr>
              <a:t>M</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800">
              <a:solidFill>
                <a:srgbClr val="000000"/>
              </a:solidFill>
              <a:latin typeface="Arial"/>
              <a:ea typeface="Arial"/>
              <a:cs typeface="Arial"/>
              <a:sym typeface="Arial"/>
            </a:endParaRPr>
          </a:p>
          <a:p>
            <a:pPr marL="457200" lvl="0" indent="-355600" rtl="0">
              <a:lnSpc>
                <a:spcPct val="90000"/>
              </a:lnSpc>
              <a:spcBef>
                <a:spcPts val="0"/>
              </a:spcBef>
              <a:spcAft>
                <a:spcPts val="0"/>
              </a:spcAft>
              <a:buClr>
                <a:srgbClr val="20124D"/>
              </a:buClr>
              <a:buSzPts val="2400"/>
              <a:buChar char="•"/>
            </a:pPr>
            <a:r>
              <a:rPr lang="en-US" sz="2400">
                <a:solidFill>
                  <a:srgbClr val="20124D"/>
                </a:solidFill>
              </a:rPr>
              <a:t>Focus niet op de sancties </a:t>
            </a:r>
            <a:br>
              <a:rPr lang="en-US" sz="2400">
                <a:solidFill>
                  <a:srgbClr val="20124D"/>
                </a:solidFill>
              </a:rPr>
            </a:br>
            <a:r>
              <a:rPr lang="en-US" sz="2000">
                <a:solidFill>
                  <a:srgbClr val="20124D"/>
                </a:solidFill>
              </a:rPr>
              <a:t>→ vaak de ene sanctie na de andere uitproberen, waardoor de grens steeds verschuift</a:t>
            </a:r>
            <a:br>
              <a:rPr lang="en-US" sz="2000">
                <a:solidFill>
                  <a:srgbClr val="20124D"/>
                </a:solidFill>
              </a:rPr>
            </a:br>
            <a:r>
              <a:rPr lang="en-US" sz="2000">
                <a:solidFill>
                  <a:srgbClr val="20124D"/>
                </a:solidFill>
              </a:rPr>
              <a:t>→ sancties zijn eigenlijk pas nodig als leerlingen en ouders weigeren om mee te werken</a:t>
            </a:r>
            <a:br>
              <a:rPr lang="en-US" sz="2000">
                <a:solidFill>
                  <a:srgbClr val="20124D"/>
                </a:solidFill>
              </a:rPr>
            </a:br>
            <a:r>
              <a:rPr lang="en-US" sz="2000">
                <a:solidFill>
                  <a:srgbClr val="20124D"/>
                </a:solidFill>
              </a:rPr>
              <a:t>→ sanctie moet zo dicht mogelijk bij het vergrijp liggen</a:t>
            </a:r>
            <a:endParaRPr sz="2000">
              <a:solidFill>
                <a:srgbClr val="20124D"/>
              </a:solidFill>
            </a:endParaRPr>
          </a:p>
          <a:p>
            <a:pPr marL="0" lvl="0" indent="0" rtl="0">
              <a:spcBef>
                <a:spcPts val="0"/>
              </a:spcBef>
              <a:spcAft>
                <a:spcPts val="0"/>
              </a:spcAft>
              <a:buNone/>
            </a:pPr>
            <a:r>
              <a:rPr lang="en-US" sz="1100">
                <a:solidFill>
                  <a:srgbClr val="20124D"/>
                </a:solidFill>
                <a:latin typeface="Verdana"/>
                <a:ea typeface="Verdana"/>
                <a:cs typeface="Verdana"/>
                <a:sym typeface="Verdana"/>
              </a:rPr>
              <a:t>Vroeginterventie moet niet gebaseerd zijn op sancties maar op inzet op dialoog en hulpverlening. Ook: </a:t>
            </a:r>
            <a:r>
              <a:rPr lang="en-US" sz="1100">
                <a:latin typeface="Arial"/>
                <a:ea typeface="Arial"/>
                <a:cs typeface="Arial"/>
                <a:sym typeface="Arial"/>
              </a:rPr>
              <a:t>verschil tussen sancties en grenzen: een grens zonder een sanctie kan ook veel doen! niet omdat de boodschap niet onmiddellijk resultaat geeft, dat je de boodschap niet moet blijven geven. bekijk het als een traject</a:t>
            </a:r>
            <a:br>
              <a:rPr lang="en-US" sz="1100">
                <a:latin typeface="Arial"/>
                <a:ea typeface="Arial"/>
                <a:cs typeface="Arial"/>
                <a:sym typeface="Arial"/>
              </a:rPr>
            </a:br>
            <a:r>
              <a:rPr lang="en-US" sz="1100">
                <a:latin typeface="Arial"/>
                <a:ea typeface="Arial"/>
                <a:cs typeface="Arial"/>
                <a:sym typeface="Arial"/>
              </a:rPr>
              <a:t/>
            </a:r>
            <a:br>
              <a:rPr lang="en-US" sz="1100">
                <a:latin typeface="Arial"/>
                <a:ea typeface="Arial"/>
                <a:cs typeface="Arial"/>
                <a:sym typeface="Arial"/>
              </a:rPr>
            </a:br>
            <a:r>
              <a:rPr lang="en-US" sz="1100">
                <a:latin typeface="Arial"/>
                <a:ea typeface="Arial"/>
                <a:cs typeface="Arial"/>
                <a:sym typeface="Arial"/>
              </a:rPr>
              <a:t>sanctie zo dicht mogelijk bij het vergrijp:</a:t>
            </a:r>
            <a:br>
              <a:rPr lang="en-US" sz="1100">
                <a:latin typeface="Arial"/>
                <a:ea typeface="Arial"/>
                <a:cs typeface="Arial"/>
                <a:sym typeface="Arial"/>
              </a:rPr>
            </a:br>
            <a:r>
              <a:rPr lang="en-US" sz="1100">
                <a:latin typeface="Arial"/>
                <a:ea typeface="Arial"/>
                <a:cs typeface="Arial"/>
                <a:sym typeface="Arial"/>
              </a:rPr>
              <a:t>vb 20 min te laat thuis → volgende keer 20 min vroeger thuis</a:t>
            </a:r>
            <a:br>
              <a:rPr lang="en-US" sz="1100">
                <a:latin typeface="Arial"/>
                <a:ea typeface="Arial"/>
                <a:cs typeface="Arial"/>
                <a:sym typeface="Arial"/>
              </a:rPr>
            </a:br>
            <a:r>
              <a:rPr lang="en-US" sz="1100">
                <a:latin typeface="Arial"/>
                <a:ea typeface="Arial"/>
                <a:cs typeface="Arial"/>
                <a:sym typeface="Arial"/>
              </a:rPr>
              <a:t>vb vaak te laat op school: week lang elke dag om 8u op school</a:t>
            </a:r>
            <a:br>
              <a:rPr lang="en-US" sz="1100">
                <a:latin typeface="Arial"/>
                <a:ea typeface="Arial"/>
                <a:cs typeface="Arial"/>
                <a:sym typeface="Arial"/>
              </a:rPr>
            </a:br>
            <a:r>
              <a:rPr lang="en-US" sz="1100">
                <a:latin typeface="Arial"/>
                <a:ea typeface="Arial"/>
                <a:cs typeface="Arial"/>
                <a:sym typeface="Arial"/>
              </a:rPr>
              <a:t>flexibel genoeg mee omgaan, niet zeuren om 8u02</a:t>
            </a:r>
            <a:endParaRPr sz="1400">
              <a:latin typeface="Arial"/>
              <a:ea typeface="Arial"/>
              <a:cs typeface="Arial"/>
              <a:sym typeface="Arial"/>
            </a:endParaRPr>
          </a:p>
          <a:p>
            <a:pPr marL="0" lvl="0" indent="0" rtl="0">
              <a:lnSpc>
                <a:spcPct val="90000"/>
              </a:lnSpc>
              <a:spcBef>
                <a:spcPts val="0"/>
              </a:spcBef>
              <a:spcAft>
                <a:spcPts val="0"/>
              </a:spcAft>
              <a:buNone/>
            </a:pPr>
            <a:endParaRPr sz="2000">
              <a:solidFill>
                <a:srgbClr val="20124D"/>
              </a:solidFill>
            </a:endParaRPr>
          </a:p>
          <a:p>
            <a:pPr marL="0" lvl="0" indent="0" rtl="0">
              <a:lnSpc>
                <a:spcPct val="90000"/>
              </a:lnSpc>
              <a:spcBef>
                <a:spcPts val="0"/>
              </a:spcBef>
              <a:spcAft>
                <a:spcPts val="0"/>
              </a:spcAft>
              <a:buNone/>
            </a:pPr>
            <a:endParaRPr sz="2000">
              <a:solidFill>
                <a:srgbClr val="20124D"/>
              </a:solidFill>
            </a:endParaRPr>
          </a:p>
          <a:p>
            <a:pPr marL="0" lvl="0" indent="0" rtl="0">
              <a:spcBef>
                <a:spcPts val="0"/>
              </a:spcBef>
              <a:spcAft>
                <a:spcPts val="0"/>
              </a:spcAft>
              <a:buClr>
                <a:schemeClr val="dk1"/>
              </a:buClr>
              <a:buSzPts val="1100"/>
              <a:buFont typeface="Arial"/>
              <a:buNone/>
            </a:pPr>
            <a:r>
              <a:rPr lang="en-US" sz="1100">
                <a:latin typeface="Arial"/>
                <a:ea typeface="Arial"/>
                <a:cs typeface="Arial"/>
                <a:sym typeface="Arial"/>
              </a:rPr>
              <a:t>Wie neemt welke rol in? </a:t>
            </a:r>
            <a:br>
              <a:rPr lang="en-US" sz="1100">
                <a:latin typeface="Arial"/>
                <a:ea typeface="Arial"/>
                <a:cs typeface="Arial"/>
                <a:sym typeface="Arial"/>
              </a:rPr>
            </a:br>
            <a:r>
              <a:rPr lang="en-US" sz="1100">
                <a:latin typeface="Arial"/>
                <a:ea typeface="Arial"/>
                <a:cs typeface="Arial"/>
                <a:sym typeface="Arial"/>
              </a:rPr>
              <a:t>nu vaak lln beg:moederlijke rol, leerling verdedigen tegen de boze leerkrachten - hulpverleners: moeten vaak de wet vertegenwoordigen, terwijl zij eigenlijk net aan de kant van de lln zouden moeten staan</a:t>
            </a:r>
            <a:endParaRPr sz="1400">
              <a:latin typeface="Arial"/>
              <a:ea typeface="Arial"/>
              <a:cs typeface="Arial"/>
              <a:sym typeface="Arial"/>
            </a:endParaRPr>
          </a:p>
          <a:p>
            <a:pPr marL="0" lvl="0" indent="0" rtl="0">
              <a:lnSpc>
                <a:spcPct val="90000"/>
              </a:lnSpc>
              <a:spcBef>
                <a:spcPts val="0"/>
              </a:spcBef>
              <a:spcAft>
                <a:spcPts val="0"/>
              </a:spcAft>
              <a:buNone/>
            </a:pPr>
            <a:endParaRPr sz="2000">
              <a:solidFill>
                <a:srgbClr val="20124D"/>
              </a:solidFill>
            </a:endParaRPr>
          </a:p>
        </p:txBody>
      </p:sp>
      <p:sp>
        <p:nvSpPr>
          <p:cNvPr id="818" name="Shape 818"/>
          <p:cNvSpPr>
            <a:spLocks noGrp="1" noRot="1" noChangeAspect="1"/>
          </p:cNvSpPr>
          <p:nvPr>
            <p:ph type="sldImg" idx="2"/>
          </p:nvPr>
        </p:nvSpPr>
        <p:spPr>
          <a:xfrm>
            <a:off x="1144588" y="685800"/>
            <a:ext cx="4573587"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1914999238"/>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3"/>
        <p:cNvGrpSpPr/>
        <p:nvPr/>
      </p:nvGrpSpPr>
      <p:grpSpPr>
        <a:xfrm>
          <a:off x="0" y="0"/>
          <a:ext cx="0" cy="0"/>
          <a:chOff x="0" y="0"/>
          <a:chExt cx="0" cy="0"/>
        </a:xfrm>
      </p:grpSpPr>
      <p:sp>
        <p:nvSpPr>
          <p:cNvPr id="824" name="Shape 824"/>
          <p:cNvSpPr txBox="1">
            <a:spLocks noGrp="1"/>
          </p:cNvSpPr>
          <p:nvPr>
            <p:ph type="body" idx="1"/>
          </p:nvPr>
        </p:nvSpPr>
        <p:spPr>
          <a:xfrm>
            <a:off x="685480" y="4343150"/>
            <a:ext cx="5487000" cy="411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800" b="0" i="0" u="none" strike="noStrike" cap="none">
                <a:solidFill>
                  <a:srgbClr val="000000"/>
                </a:solidFill>
                <a:latin typeface="Arial"/>
                <a:ea typeface="Arial"/>
                <a:cs typeface="Arial"/>
                <a:sym typeface="Arial"/>
              </a:rPr>
              <a:t>M</a:t>
            </a:r>
            <a:endParaRPr sz="1800" b="0" i="0" u="none" strike="noStrike" cap="none">
              <a:solidFill>
                <a:srgbClr val="000000"/>
              </a:solidFill>
              <a:latin typeface="Arial"/>
              <a:ea typeface="Arial"/>
              <a:cs typeface="Arial"/>
              <a:sym typeface="Arial"/>
            </a:endParaRPr>
          </a:p>
        </p:txBody>
      </p:sp>
      <p:sp>
        <p:nvSpPr>
          <p:cNvPr id="825" name="Shape 825"/>
          <p:cNvSpPr>
            <a:spLocks noGrp="1" noRot="1" noChangeAspect="1"/>
          </p:cNvSpPr>
          <p:nvPr>
            <p:ph type="sldImg" idx="2"/>
          </p:nvPr>
        </p:nvSpPr>
        <p:spPr>
          <a:xfrm>
            <a:off x="1144588" y="685800"/>
            <a:ext cx="4573587"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2550403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19163" y="744538"/>
            <a:ext cx="4962525" cy="3722687"/>
          </a:xfrm>
        </p:spPr>
      </p:sp>
      <p:sp>
        <p:nvSpPr>
          <p:cNvPr id="3" name="Tijdelijke aanduiding voor notities 2"/>
          <p:cNvSpPr>
            <a:spLocks noGrp="1"/>
          </p:cNvSpPr>
          <p:nvPr>
            <p:ph type="body" idx="1"/>
          </p:nvPr>
        </p:nvSpPr>
        <p:spPr/>
        <p:txBody>
          <a:bodyPr/>
          <a:lstStyle/>
          <a:p>
            <a:r>
              <a:rPr lang="nl-BE" dirty="0"/>
              <a:t>A</a:t>
            </a:r>
          </a:p>
        </p:txBody>
      </p:sp>
      <p:sp>
        <p:nvSpPr>
          <p:cNvPr id="4" name="Tijdelijke aanduiding voor dianumm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rgbClr val="000000"/>
                </a:solidFill>
                <a:latin typeface="Arial"/>
                <a:ea typeface="Arial"/>
                <a:cs typeface="Arial"/>
                <a:sym typeface="Arial"/>
              </a:rPr>
              <a:t>14</a:t>
            </a:fld>
            <a:endParaRPr lang="en-US"/>
          </a:p>
        </p:txBody>
      </p:sp>
    </p:spTree>
    <p:extLst>
      <p:ext uri="{BB962C8B-B14F-4D97-AF65-F5344CB8AC3E}">
        <p14:creationId xmlns:p14="http://schemas.microsoft.com/office/powerpoint/2010/main" val="766401938"/>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Shape 831"/>
          <p:cNvSpPr txBox="1">
            <a:spLocks noGrp="1"/>
          </p:cNvSpPr>
          <p:nvPr>
            <p:ph type="body" idx="1"/>
          </p:nvPr>
        </p:nvSpPr>
        <p:spPr>
          <a:xfrm>
            <a:off x="685480" y="4343150"/>
            <a:ext cx="5487000" cy="411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800" b="0" i="0" u="none" strike="noStrike" cap="none">
                <a:solidFill>
                  <a:srgbClr val="000000"/>
                </a:solidFill>
                <a:latin typeface="Arial"/>
                <a:ea typeface="Arial"/>
                <a:cs typeface="Arial"/>
                <a:sym typeface="Arial"/>
              </a:rPr>
              <a:t>M</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800">
              <a:solidFill>
                <a:srgbClr val="000000"/>
              </a:solidFill>
              <a:latin typeface="Arial"/>
              <a:ea typeface="Arial"/>
              <a:cs typeface="Arial"/>
              <a:sym typeface="Arial"/>
            </a:endParaRPr>
          </a:p>
          <a:p>
            <a:pPr marL="457200" lvl="0" indent="-355600" rtl="0">
              <a:lnSpc>
                <a:spcPct val="90000"/>
              </a:lnSpc>
              <a:spcBef>
                <a:spcPts val="0"/>
              </a:spcBef>
              <a:spcAft>
                <a:spcPts val="0"/>
              </a:spcAft>
              <a:buClr>
                <a:srgbClr val="20124D"/>
              </a:buClr>
              <a:buSzPts val="2400"/>
              <a:buChar char="•"/>
            </a:pPr>
            <a:r>
              <a:rPr lang="en-US" sz="2400">
                <a:solidFill>
                  <a:srgbClr val="20124D"/>
                </a:solidFill>
              </a:rPr>
              <a:t>Focus niet op de sancties </a:t>
            </a:r>
            <a:br>
              <a:rPr lang="en-US" sz="2400">
                <a:solidFill>
                  <a:srgbClr val="20124D"/>
                </a:solidFill>
              </a:rPr>
            </a:br>
            <a:r>
              <a:rPr lang="en-US" sz="2000">
                <a:solidFill>
                  <a:srgbClr val="20124D"/>
                </a:solidFill>
              </a:rPr>
              <a:t>→ vaak de ene sanctie na de andere uitproberen, waardoor de grens steeds verschuift</a:t>
            </a:r>
            <a:br>
              <a:rPr lang="en-US" sz="2000">
                <a:solidFill>
                  <a:srgbClr val="20124D"/>
                </a:solidFill>
              </a:rPr>
            </a:br>
            <a:r>
              <a:rPr lang="en-US" sz="2000">
                <a:solidFill>
                  <a:srgbClr val="20124D"/>
                </a:solidFill>
              </a:rPr>
              <a:t>→ sancties zijn eigenlijk pas nodig als leerlingen en ouders weigeren om mee te werken</a:t>
            </a:r>
            <a:br>
              <a:rPr lang="en-US" sz="2000">
                <a:solidFill>
                  <a:srgbClr val="20124D"/>
                </a:solidFill>
              </a:rPr>
            </a:br>
            <a:r>
              <a:rPr lang="en-US" sz="2000">
                <a:solidFill>
                  <a:srgbClr val="20124D"/>
                </a:solidFill>
              </a:rPr>
              <a:t>→ sanctie moet zo dicht mogelijk bij het vergrijp liggen</a:t>
            </a:r>
            <a:endParaRPr sz="2000">
              <a:solidFill>
                <a:srgbClr val="20124D"/>
              </a:solidFill>
            </a:endParaRPr>
          </a:p>
          <a:p>
            <a:pPr marL="0" lvl="0" indent="0" rtl="0">
              <a:spcBef>
                <a:spcPts val="0"/>
              </a:spcBef>
              <a:spcAft>
                <a:spcPts val="0"/>
              </a:spcAft>
              <a:buNone/>
            </a:pPr>
            <a:r>
              <a:rPr lang="en-US" sz="1100">
                <a:solidFill>
                  <a:srgbClr val="20124D"/>
                </a:solidFill>
                <a:latin typeface="Verdana"/>
                <a:ea typeface="Verdana"/>
                <a:cs typeface="Verdana"/>
                <a:sym typeface="Verdana"/>
              </a:rPr>
              <a:t>Vroeginterventie moet niet gebaseerd zijn op sancties maar op inzet op dialoog en hulpverlening. Ook: </a:t>
            </a:r>
            <a:r>
              <a:rPr lang="en-US" sz="1100">
                <a:latin typeface="Arial"/>
                <a:ea typeface="Arial"/>
                <a:cs typeface="Arial"/>
                <a:sym typeface="Arial"/>
              </a:rPr>
              <a:t>verschil tussen sancties en grenzen: een grens zonder een sanctie kan ook veel doen! niet omdat de boodschap niet onmiddellijk resultaat geeft, dat je de boodschap niet moet blijven geven. bekijk het als een traject</a:t>
            </a:r>
            <a:br>
              <a:rPr lang="en-US" sz="1100">
                <a:latin typeface="Arial"/>
                <a:ea typeface="Arial"/>
                <a:cs typeface="Arial"/>
                <a:sym typeface="Arial"/>
              </a:rPr>
            </a:br>
            <a:r>
              <a:rPr lang="en-US" sz="1100">
                <a:latin typeface="Arial"/>
                <a:ea typeface="Arial"/>
                <a:cs typeface="Arial"/>
                <a:sym typeface="Arial"/>
              </a:rPr>
              <a:t/>
            </a:r>
            <a:br>
              <a:rPr lang="en-US" sz="1100">
                <a:latin typeface="Arial"/>
                <a:ea typeface="Arial"/>
                <a:cs typeface="Arial"/>
                <a:sym typeface="Arial"/>
              </a:rPr>
            </a:br>
            <a:r>
              <a:rPr lang="en-US" sz="1100">
                <a:latin typeface="Arial"/>
                <a:ea typeface="Arial"/>
                <a:cs typeface="Arial"/>
                <a:sym typeface="Arial"/>
              </a:rPr>
              <a:t>sanctie zo dicht mogelijk bij het vergrijp:</a:t>
            </a:r>
            <a:br>
              <a:rPr lang="en-US" sz="1100">
                <a:latin typeface="Arial"/>
                <a:ea typeface="Arial"/>
                <a:cs typeface="Arial"/>
                <a:sym typeface="Arial"/>
              </a:rPr>
            </a:br>
            <a:r>
              <a:rPr lang="en-US" sz="1100">
                <a:latin typeface="Arial"/>
                <a:ea typeface="Arial"/>
                <a:cs typeface="Arial"/>
                <a:sym typeface="Arial"/>
              </a:rPr>
              <a:t>vb 20 min te laat thuis → volgende keer 20 min vroeger thuis</a:t>
            </a:r>
            <a:br>
              <a:rPr lang="en-US" sz="1100">
                <a:latin typeface="Arial"/>
                <a:ea typeface="Arial"/>
                <a:cs typeface="Arial"/>
                <a:sym typeface="Arial"/>
              </a:rPr>
            </a:br>
            <a:r>
              <a:rPr lang="en-US" sz="1100">
                <a:latin typeface="Arial"/>
                <a:ea typeface="Arial"/>
                <a:cs typeface="Arial"/>
                <a:sym typeface="Arial"/>
              </a:rPr>
              <a:t>vb vaak te laat op school: week lang elke dag om 8u op school</a:t>
            </a:r>
            <a:br>
              <a:rPr lang="en-US" sz="1100">
                <a:latin typeface="Arial"/>
                <a:ea typeface="Arial"/>
                <a:cs typeface="Arial"/>
                <a:sym typeface="Arial"/>
              </a:rPr>
            </a:br>
            <a:r>
              <a:rPr lang="en-US" sz="1100">
                <a:latin typeface="Arial"/>
                <a:ea typeface="Arial"/>
                <a:cs typeface="Arial"/>
                <a:sym typeface="Arial"/>
              </a:rPr>
              <a:t>flexibel genoeg mee omgaan, niet zeuren om 8u02</a:t>
            </a:r>
            <a:endParaRPr sz="1400">
              <a:latin typeface="Arial"/>
              <a:ea typeface="Arial"/>
              <a:cs typeface="Arial"/>
              <a:sym typeface="Arial"/>
            </a:endParaRPr>
          </a:p>
          <a:p>
            <a:pPr marL="0" lvl="0" indent="0" rtl="0">
              <a:lnSpc>
                <a:spcPct val="90000"/>
              </a:lnSpc>
              <a:spcBef>
                <a:spcPts val="0"/>
              </a:spcBef>
              <a:spcAft>
                <a:spcPts val="0"/>
              </a:spcAft>
              <a:buNone/>
            </a:pPr>
            <a:endParaRPr sz="2000">
              <a:solidFill>
                <a:srgbClr val="20124D"/>
              </a:solidFill>
            </a:endParaRPr>
          </a:p>
          <a:p>
            <a:pPr marL="0" lvl="0" indent="0" rtl="0">
              <a:lnSpc>
                <a:spcPct val="90000"/>
              </a:lnSpc>
              <a:spcBef>
                <a:spcPts val="0"/>
              </a:spcBef>
              <a:spcAft>
                <a:spcPts val="0"/>
              </a:spcAft>
              <a:buNone/>
            </a:pPr>
            <a:endParaRPr sz="2000">
              <a:solidFill>
                <a:srgbClr val="20124D"/>
              </a:solidFill>
            </a:endParaRPr>
          </a:p>
          <a:p>
            <a:pPr marL="0" lvl="0" indent="0" rtl="0">
              <a:spcBef>
                <a:spcPts val="0"/>
              </a:spcBef>
              <a:spcAft>
                <a:spcPts val="0"/>
              </a:spcAft>
              <a:buNone/>
            </a:pPr>
            <a:r>
              <a:rPr lang="en-US" sz="1100">
                <a:latin typeface="Arial"/>
                <a:ea typeface="Arial"/>
                <a:cs typeface="Arial"/>
                <a:sym typeface="Arial"/>
              </a:rPr>
              <a:t>Wie neemt welke rol in? </a:t>
            </a:r>
            <a:br>
              <a:rPr lang="en-US" sz="1100">
                <a:latin typeface="Arial"/>
                <a:ea typeface="Arial"/>
                <a:cs typeface="Arial"/>
                <a:sym typeface="Arial"/>
              </a:rPr>
            </a:br>
            <a:r>
              <a:rPr lang="en-US" sz="1100">
                <a:latin typeface="Arial"/>
                <a:ea typeface="Arial"/>
                <a:cs typeface="Arial"/>
                <a:sym typeface="Arial"/>
              </a:rPr>
              <a:t>nu vaak lln beg:moederlijke rol, leerling verdedigen tegen de boze leerkrachten - hulpverleners: moeten vaak de wet vertegenwoordigen, terwijl zij eigenlijk net aan de kant van de lln zouden moeten staan</a:t>
            </a:r>
            <a:endParaRPr sz="1400">
              <a:latin typeface="Arial"/>
              <a:ea typeface="Arial"/>
              <a:cs typeface="Arial"/>
              <a:sym typeface="Arial"/>
            </a:endParaRPr>
          </a:p>
          <a:p>
            <a:pPr marL="0" lvl="0" indent="0" rtl="0">
              <a:lnSpc>
                <a:spcPct val="90000"/>
              </a:lnSpc>
              <a:spcBef>
                <a:spcPts val="0"/>
              </a:spcBef>
              <a:spcAft>
                <a:spcPts val="0"/>
              </a:spcAft>
              <a:buNone/>
            </a:pPr>
            <a:endParaRPr sz="2000">
              <a:solidFill>
                <a:srgbClr val="20124D"/>
              </a:solidFill>
            </a:endParaRPr>
          </a:p>
        </p:txBody>
      </p:sp>
      <p:sp>
        <p:nvSpPr>
          <p:cNvPr id="832" name="Shape 832"/>
          <p:cNvSpPr>
            <a:spLocks noGrp="1" noRot="1" noChangeAspect="1"/>
          </p:cNvSpPr>
          <p:nvPr>
            <p:ph type="sldImg" idx="2"/>
          </p:nvPr>
        </p:nvSpPr>
        <p:spPr>
          <a:xfrm>
            <a:off x="1144588" y="685800"/>
            <a:ext cx="4573587"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748766076"/>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7"/>
        <p:cNvGrpSpPr/>
        <p:nvPr/>
      </p:nvGrpSpPr>
      <p:grpSpPr>
        <a:xfrm>
          <a:off x="0" y="0"/>
          <a:ext cx="0" cy="0"/>
          <a:chOff x="0" y="0"/>
          <a:chExt cx="0" cy="0"/>
        </a:xfrm>
      </p:grpSpPr>
      <p:sp>
        <p:nvSpPr>
          <p:cNvPr id="838" name="Shape 838"/>
          <p:cNvSpPr txBox="1">
            <a:spLocks noGrp="1"/>
          </p:cNvSpPr>
          <p:nvPr>
            <p:ph type="body" idx="1"/>
          </p:nvPr>
        </p:nvSpPr>
        <p:spPr>
          <a:xfrm>
            <a:off x="685480" y="4343150"/>
            <a:ext cx="5487000" cy="411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800" b="0" i="0" u="none" strike="noStrike" cap="none">
                <a:solidFill>
                  <a:srgbClr val="000000"/>
                </a:solidFill>
                <a:latin typeface="Arial"/>
                <a:ea typeface="Arial"/>
                <a:cs typeface="Arial"/>
                <a:sym typeface="Arial"/>
              </a:rPr>
              <a:t>M</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800">
              <a:solidFill>
                <a:srgbClr val="000000"/>
              </a:solidFill>
              <a:latin typeface="Arial"/>
              <a:ea typeface="Arial"/>
              <a:cs typeface="Arial"/>
              <a:sym typeface="Arial"/>
            </a:endParaRPr>
          </a:p>
          <a:p>
            <a:pPr marL="457200" lvl="0" indent="-355600" rtl="0">
              <a:lnSpc>
                <a:spcPct val="90000"/>
              </a:lnSpc>
              <a:spcBef>
                <a:spcPts val="0"/>
              </a:spcBef>
              <a:spcAft>
                <a:spcPts val="0"/>
              </a:spcAft>
              <a:buClr>
                <a:srgbClr val="20124D"/>
              </a:buClr>
              <a:buSzPts val="2400"/>
              <a:buChar char="•"/>
            </a:pPr>
            <a:r>
              <a:rPr lang="en-US" sz="2400">
                <a:solidFill>
                  <a:srgbClr val="20124D"/>
                </a:solidFill>
              </a:rPr>
              <a:t>Focus niet op de sancties </a:t>
            </a:r>
            <a:br>
              <a:rPr lang="en-US" sz="2400">
                <a:solidFill>
                  <a:srgbClr val="20124D"/>
                </a:solidFill>
              </a:rPr>
            </a:br>
            <a:r>
              <a:rPr lang="en-US" sz="2000">
                <a:solidFill>
                  <a:srgbClr val="20124D"/>
                </a:solidFill>
              </a:rPr>
              <a:t>→ vaak de ene sanctie na de andere uitproberen, waardoor de grens steeds verschuift</a:t>
            </a:r>
            <a:br>
              <a:rPr lang="en-US" sz="2000">
                <a:solidFill>
                  <a:srgbClr val="20124D"/>
                </a:solidFill>
              </a:rPr>
            </a:br>
            <a:r>
              <a:rPr lang="en-US" sz="2000">
                <a:solidFill>
                  <a:srgbClr val="20124D"/>
                </a:solidFill>
              </a:rPr>
              <a:t>→ sancties zijn eigenlijk pas nodig als leerlingen en ouders weigeren om mee te werken</a:t>
            </a:r>
            <a:br>
              <a:rPr lang="en-US" sz="2000">
                <a:solidFill>
                  <a:srgbClr val="20124D"/>
                </a:solidFill>
              </a:rPr>
            </a:br>
            <a:r>
              <a:rPr lang="en-US" sz="2000">
                <a:solidFill>
                  <a:srgbClr val="20124D"/>
                </a:solidFill>
              </a:rPr>
              <a:t>→ sanctie moet zo dicht mogelijk bij het vergrijp liggen</a:t>
            </a:r>
            <a:endParaRPr sz="2000">
              <a:solidFill>
                <a:srgbClr val="20124D"/>
              </a:solidFill>
            </a:endParaRPr>
          </a:p>
          <a:p>
            <a:pPr marL="0" lvl="0" indent="0" rtl="0">
              <a:spcBef>
                <a:spcPts val="0"/>
              </a:spcBef>
              <a:spcAft>
                <a:spcPts val="0"/>
              </a:spcAft>
              <a:buNone/>
            </a:pPr>
            <a:r>
              <a:rPr lang="en-US" sz="1100">
                <a:solidFill>
                  <a:srgbClr val="20124D"/>
                </a:solidFill>
                <a:latin typeface="Verdana"/>
                <a:ea typeface="Verdana"/>
                <a:cs typeface="Verdana"/>
                <a:sym typeface="Verdana"/>
              </a:rPr>
              <a:t>Vroeginterventie moet niet gebaseerd zijn op sancties maar op inzet op dialoog en hulpverlening. Ook: </a:t>
            </a:r>
            <a:r>
              <a:rPr lang="en-US" sz="1100">
                <a:latin typeface="Arial"/>
                <a:ea typeface="Arial"/>
                <a:cs typeface="Arial"/>
                <a:sym typeface="Arial"/>
              </a:rPr>
              <a:t>verschil tussen sancties en grenzen: een grens zonder een sanctie kan ook veel doen! niet omdat de boodschap niet onmiddellijk resultaat geeft, dat je de boodschap niet moet blijven geven. bekijk het als een traject</a:t>
            </a:r>
            <a:br>
              <a:rPr lang="en-US" sz="1100">
                <a:latin typeface="Arial"/>
                <a:ea typeface="Arial"/>
                <a:cs typeface="Arial"/>
                <a:sym typeface="Arial"/>
              </a:rPr>
            </a:br>
            <a:r>
              <a:rPr lang="en-US" sz="1100">
                <a:latin typeface="Arial"/>
                <a:ea typeface="Arial"/>
                <a:cs typeface="Arial"/>
                <a:sym typeface="Arial"/>
              </a:rPr>
              <a:t/>
            </a:r>
            <a:br>
              <a:rPr lang="en-US" sz="1100">
                <a:latin typeface="Arial"/>
                <a:ea typeface="Arial"/>
                <a:cs typeface="Arial"/>
                <a:sym typeface="Arial"/>
              </a:rPr>
            </a:br>
            <a:r>
              <a:rPr lang="en-US" sz="1100">
                <a:latin typeface="Arial"/>
                <a:ea typeface="Arial"/>
                <a:cs typeface="Arial"/>
                <a:sym typeface="Arial"/>
              </a:rPr>
              <a:t>sanctie zo dicht mogelijk bij het vergrijp:</a:t>
            </a:r>
            <a:br>
              <a:rPr lang="en-US" sz="1100">
                <a:latin typeface="Arial"/>
                <a:ea typeface="Arial"/>
                <a:cs typeface="Arial"/>
                <a:sym typeface="Arial"/>
              </a:rPr>
            </a:br>
            <a:r>
              <a:rPr lang="en-US" sz="1100">
                <a:latin typeface="Arial"/>
                <a:ea typeface="Arial"/>
                <a:cs typeface="Arial"/>
                <a:sym typeface="Arial"/>
              </a:rPr>
              <a:t>vb 20 min te laat thuis → volgende keer 20 min vroeger thuis</a:t>
            </a:r>
            <a:br>
              <a:rPr lang="en-US" sz="1100">
                <a:latin typeface="Arial"/>
                <a:ea typeface="Arial"/>
                <a:cs typeface="Arial"/>
                <a:sym typeface="Arial"/>
              </a:rPr>
            </a:br>
            <a:r>
              <a:rPr lang="en-US" sz="1100">
                <a:latin typeface="Arial"/>
                <a:ea typeface="Arial"/>
                <a:cs typeface="Arial"/>
                <a:sym typeface="Arial"/>
              </a:rPr>
              <a:t>vb vaak te laat op school: week lang elke dag om 8u op school</a:t>
            </a:r>
            <a:br>
              <a:rPr lang="en-US" sz="1100">
                <a:latin typeface="Arial"/>
                <a:ea typeface="Arial"/>
                <a:cs typeface="Arial"/>
                <a:sym typeface="Arial"/>
              </a:rPr>
            </a:br>
            <a:r>
              <a:rPr lang="en-US" sz="1100">
                <a:latin typeface="Arial"/>
                <a:ea typeface="Arial"/>
                <a:cs typeface="Arial"/>
                <a:sym typeface="Arial"/>
              </a:rPr>
              <a:t>flexibel genoeg mee omgaan, niet zeuren om 8u02</a:t>
            </a:r>
            <a:endParaRPr sz="1400">
              <a:latin typeface="Arial"/>
              <a:ea typeface="Arial"/>
              <a:cs typeface="Arial"/>
              <a:sym typeface="Arial"/>
            </a:endParaRPr>
          </a:p>
          <a:p>
            <a:pPr marL="0" lvl="0" indent="0" rtl="0">
              <a:lnSpc>
                <a:spcPct val="90000"/>
              </a:lnSpc>
              <a:spcBef>
                <a:spcPts val="0"/>
              </a:spcBef>
              <a:spcAft>
                <a:spcPts val="0"/>
              </a:spcAft>
              <a:buNone/>
            </a:pPr>
            <a:endParaRPr sz="2000">
              <a:solidFill>
                <a:srgbClr val="20124D"/>
              </a:solidFill>
            </a:endParaRPr>
          </a:p>
          <a:p>
            <a:pPr marL="0" lvl="0" indent="0" rtl="0">
              <a:lnSpc>
                <a:spcPct val="90000"/>
              </a:lnSpc>
              <a:spcBef>
                <a:spcPts val="0"/>
              </a:spcBef>
              <a:spcAft>
                <a:spcPts val="0"/>
              </a:spcAft>
              <a:buNone/>
            </a:pPr>
            <a:endParaRPr sz="2000">
              <a:solidFill>
                <a:srgbClr val="20124D"/>
              </a:solidFill>
            </a:endParaRPr>
          </a:p>
          <a:p>
            <a:pPr marL="0" lvl="0" indent="0" rtl="0">
              <a:spcBef>
                <a:spcPts val="0"/>
              </a:spcBef>
              <a:spcAft>
                <a:spcPts val="0"/>
              </a:spcAft>
              <a:buNone/>
            </a:pPr>
            <a:r>
              <a:rPr lang="en-US" sz="1100">
                <a:latin typeface="Arial"/>
                <a:ea typeface="Arial"/>
                <a:cs typeface="Arial"/>
                <a:sym typeface="Arial"/>
              </a:rPr>
              <a:t>Wie neemt welke rol in? </a:t>
            </a:r>
            <a:br>
              <a:rPr lang="en-US" sz="1100">
                <a:latin typeface="Arial"/>
                <a:ea typeface="Arial"/>
                <a:cs typeface="Arial"/>
                <a:sym typeface="Arial"/>
              </a:rPr>
            </a:br>
            <a:r>
              <a:rPr lang="en-US" sz="1100">
                <a:latin typeface="Arial"/>
                <a:ea typeface="Arial"/>
                <a:cs typeface="Arial"/>
                <a:sym typeface="Arial"/>
              </a:rPr>
              <a:t>nu vaak lln beg:moederlijke rol, leerling verdedigen tegen de boze leerkrachten - hulpverleners: moeten vaak de wet vertegenwoordigen, terwijl zij eigenlijk net aan de kant van de lln zouden moeten staan</a:t>
            </a:r>
            <a:endParaRPr sz="1400">
              <a:latin typeface="Arial"/>
              <a:ea typeface="Arial"/>
              <a:cs typeface="Arial"/>
              <a:sym typeface="Arial"/>
            </a:endParaRPr>
          </a:p>
          <a:p>
            <a:pPr marL="0" lvl="0" indent="0" rtl="0">
              <a:lnSpc>
                <a:spcPct val="90000"/>
              </a:lnSpc>
              <a:spcBef>
                <a:spcPts val="0"/>
              </a:spcBef>
              <a:spcAft>
                <a:spcPts val="0"/>
              </a:spcAft>
              <a:buNone/>
            </a:pPr>
            <a:endParaRPr sz="2000">
              <a:solidFill>
                <a:srgbClr val="20124D"/>
              </a:solidFill>
            </a:endParaRPr>
          </a:p>
        </p:txBody>
      </p:sp>
      <p:sp>
        <p:nvSpPr>
          <p:cNvPr id="839" name="Shape 839"/>
          <p:cNvSpPr>
            <a:spLocks noGrp="1" noRot="1" noChangeAspect="1"/>
          </p:cNvSpPr>
          <p:nvPr>
            <p:ph type="sldImg" idx="2"/>
          </p:nvPr>
        </p:nvSpPr>
        <p:spPr>
          <a:xfrm>
            <a:off x="1144588" y="685800"/>
            <a:ext cx="4573587"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3288695059"/>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4"/>
        <p:cNvGrpSpPr/>
        <p:nvPr/>
      </p:nvGrpSpPr>
      <p:grpSpPr>
        <a:xfrm>
          <a:off x="0" y="0"/>
          <a:ext cx="0" cy="0"/>
          <a:chOff x="0" y="0"/>
          <a:chExt cx="0" cy="0"/>
        </a:xfrm>
      </p:grpSpPr>
      <p:sp>
        <p:nvSpPr>
          <p:cNvPr id="845" name="Shape 845"/>
          <p:cNvSpPr txBox="1">
            <a:spLocks noGrp="1"/>
          </p:cNvSpPr>
          <p:nvPr>
            <p:ph type="body" idx="1"/>
          </p:nvPr>
        </p:nvSpPr>
        <p:spPr>
          <a:xfrm>
            <a:off x="685480" y="4343150"/>
            <a:ext cx="5487000" cy="411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800" b="0" i="0" u="none" strike="noStrike" cap="none" dirty="0">
                <a:solidFill>
                  <a:srgbClr val="000000"/>
                </a:solidFill>
                <a:latin typeface="Arial"/>
                <a:ea typeface="Arial"/>
                <a:cs typeface="Arial"/>
                <a:sym typeface="Arial"/>
              </a:rPr>
              <a:t>M</a:t>
            </a:r>
            <a:endParaRPr sz="18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800" dirty="0" err="1">
                <a:solidFill>
                  <a:srgbClr val="000000"/>
                </a:solidFill>
                <a:latin typeface="Arial"/>
                <a:ea typeface="Arial"/>
                <a:cs typeface="Arial"/>
                <a:sym typeface="Arial"/>
              </a:rPr>
              <a:t>Planmatige</a:t>
            </a:r>
            <a:r>
              <a:rPr lang="en-US" sz="1800" dirty="0">
                <a:solidFill>
                  <a:srgbClr val="000000"/>
                </a:solidFill>
                <a:latin typeface="Arial"/>
                <a:ea typeface="Arial"/>
                <a:cs typeface="Arial"/>
                <a:sym typeface="Arial"/>
              </a:rPr>
              <a:t> </a:t>
            </a:r>
            <a:r>
              <a:rPr lang="en-US" sz="1800" dirty="0" err="1">
                <a:solidFill>
                  <a:srgbClr val="000000"/>
                </a:solidFill>
                <a:latin typeface="Arial"/>
                <a:ea typeface="Arial"/>
                <a:cs typeface="Arial"/>
                <a:sym typeface="Arial"/>
              </a:rPr>
              <a:t>aanpak</a:t>
            </a:r>
            <a:endParaRPr sz="1800"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800" dirty="0">
                <a:solidFill>
                  <a:srgbClr val="000000"/>
                </a:solidFill>
                <a:latin typeface="Arial"/>
                <a:ea typeface="Arial"/>
                <a:cs typeface="Arial"/>
                <a:sym typeface="Arial"/>
              </a:rPr>
              <a:t>vb. </a:t>
            </a:r>
            <a:r>
              <a:rPr lang="en-US" sz="1800" dirty="0" err="1">
                <a:solidFill>
                  <a:srgbClr val="000000"/>
                </a:solidFill>
                <a:latin typeface="Arial"/>
                <a:ea typeface="Arial"/>
                <a:cs typeface="Arial"/>
                <a:sym typeface="Arial"/>
              </a:rPr>
              <a:t>curriculumverenging</a:t>
            </a:r>
            <a:r>
              <a:rPr lang="en-US" sz="1800" dirty="0">
                <a:solidFill>
                  <a:srgbClr val="000000"/>
                </a:solidFill>
                <a:latin typeface="Arial"/>
                <a:ea typeface="Arial"/>
                <a:cs typeface="Arial"/>
                <a:sym typeface="Arial"/>
              </a:rPr>
              <a:t>: </a:t>
            </a:r>
            <a:r>
              <a:rPr lang="en-US" sz="1800" dirty="0" err="1">
                <a:solidFill>
                  <a:srgbClr val="000000"/>
                </a:solidFill>
                <a:latin typeface="Arial"/>
                <a:ea typeface="Arial"/>
                <a:cs typeface="Arial"/>
                <a:sym typeface="Arial"/>
              </a:rPr>
              <a:t>enkel</a:t>
            </a:r>
            <a:r>
              <a:rPr lang="en-US" sz="1800" dirty="0">
                <a:solidFill>
                  <a:srgbClr val="000000"/>
                </a:solidFill>
                <a:latin typeface="Arial"/>
                <a:ea typeface="Arial"/>
                <a:cs typeface="Arial"/>
                <a:sym typeface="Arial"/>
              </a:rPr>
              <a:t> </a:t>
            </a:r>
            <a:r>
              <a:rPr lang="en-US" sz="1800" dirty="0" err="1">
                <a:solidFill>
                  <a:srgbClr val="000000"/>
                </a:solidFill>
                <a:latin typeface="Arial"/>
                <a:ea typeface="Arial"/>
                <a:cs typeface="Arial"/>
                <a:sym typeface="Arial"/>
              </a:rPr>
              <a:t>nog</a:t>
            </a:r>
            <a:r>
              <a:rPr lang="en-US" sz="1800" dirty="0">
                <a:solidFill>
                  <a:srgbClr val="000000"/>
                </a:solidFill>
                <a:latin typeface="Arial"/>
                <a:ea typeface="Arial"/>
                <a:cs typeface="Arial"/>
                <a:sym typeface="Arial"/>
              </a:rPr>
              <a:t> </a:t>
            </a:r>
            <a:r>
              <a:rPr lang="en-US" sz="1800" dirty="0" err="1">
                <a:solidFill>
                  <a:srgbClr val="000000"/>
                </a:solidFill>
                <a:latin typeface="Arial"/>
                <a:ea typeface="Arial"/>
                <a:cs typeface="Arial"/>
                <a:sym typeface="Arial"/>
              </a:rPr>
              <a:t>inzetten</a:t>
            </a:r>
            <a:r>
              <a:rPr lang="en-US" sz="1800" dirty="0">
                <a:solidFill>
                  <a:srgbClr val="000000"/>
                </a:solidFill>
                <a:latin typeface="Arial"/>
                <a:ea typeface="Arial"/>
                <a:cs typeface="Arial"/>
                <a:sym typeface="Arial"/>
              </a:rPr>
              <a:t> op die </a:t>
            </a:r>
            <a:r>
              <a:rPr lang="en-US" sz="1800" dirty="0" err="1">
                <a:solidFill>
                  <a:srgbClr val="000000"/>
                </a:solidFill>
                <a:latin typeface="Arial"/>
                <a:ea typeface="Arial"/>
                <a:cs typeface="Arial"/>
                <a:sym typeface="Arial"/>
              </a:rPr>
              <a:t>vakken</a:t>
            </a:r>
            <a:r>
              <a:rPr lang="en-US" sz="1800" dirty="0">
                <a:solidFill>
                  <a:srgbClr val="000000"/>
                </a:solidFill>
                <a:latin typeface="Arial"/>
                <a:ea typeface="Arial"/>
                <a:cs typeface="Arial"/>
                <a:sym typeface="Arial"/>
              </a:rPr>
              <a:t> die </a:t>
            </a:r>
            <a:r>
              <a:rPr lang="en-US" sz="1800" dirty="0" err="1">
                <a:solidFill>
                  <a:srgbClr val="000000"/>
                </a:solidFill>
                <a:latin typeface="Arial"/>
                <a:ea typeface="Arial"/>
                <a:cs typeface="Arial"/>
                <a:sym typeface="Arial"/>
              </a:rPr>
              <a:t>essentieel</a:t>
            </a:r>
            <a:r>
              <a:rPr lang="en-US" sz="1800" dirty="0">
                <a:solidFill>
                  <a:srgbClr val="000000"/>
                </a:solidFill>
                <a:latin typeface="Arial"/>
                <a:ea typeface="Arial"/>
                <a:cs typeface="Arial"/>
                <a:sym typeface="Arial"/>
              </a:rPr>
              <a:t> </a:t>
            </a:r>
            <a:r>
              <a:rPr lang="en-US" sz="1800" dirty="0" err="1">
                <a:solidFill>
                  <a:srgbClr val="000000"/>
                </a:solidFill>
                <a:latin typeface="Arial"/>
                <a:ea typeface="Arial"/>
                <a:cs typeface="Arial"/>
                <a:sym typeface="Arial"/>
              </a:rPr>
              <a:t>zijn</a:t>
            </a:r>
            <a:r>
              <a:rPr lang="en-US" sz="1800" dirty="0">
                <a:solidFill>
                  <a:srgbClr val="000000"/>
                </a:solidFill>
                <a:latin typeface="Arial"/>
                <a:ea typeface="Arial"/>
                <a:cs typeface="Arial"/>
                <a:sym typeface="Arial"/>
              </a:rPr>
              <a:t> </a:t>
            </a:r>
            <a:r>
              <a:rPr lang="en-US" sz="1800" dirty="0" err="1">
                <a:solidFill>
                  <a:srgbClr val="000000"/>
                </a:solidFill>
                <a:latin typeface="Arial"/>
                <a:ea typeface="Arial"/>
                <a:cs typeface="Arial"/>
                <a:sym typeface="Arial"/>
              </a:rPr>
              <a:t>voor</a:t>
            </a:r>
            <a:r>
              <a:rPr lang="en-US" sz="1800" dirty="0">
                <a:solidFill>
                  <a:srgbClr val="000000"/>
                </a:solidFill>
                <a:latin typeface="Arial"/>
                <a:ea typeface="Arial"/>
                <a:cs typeface="Arial"/>
                <a:sym typeface="Arial"/>
              </a:rPr>
              <a:t> het </a:t>
            </a:r>
            <a:r>
              <a:rPr lang="en-US" sz="1800" dirty="0" err="1">
                <a:solidFill>
                  <a:srgbClr val="000000"/>
                </a:solidFill>
                <a:latin typeface="Arial"/>
                <a:ea typeface="Arial"/>
                <a:cs typeface="Arial"/>
                <a:sym typeface="Arial"/>
              </a:rPr>
              <a:t>vervolg</a:t>
            </a:r>
            <a:r>
              <a:rPr lang="en-US" sz="1800" dirty="0">
                <a:solidFill>
                  <a:srgbClr val="000000"/>
                </a:solidFill>
                <a:latin typeface="Arial"/>
                <a:ea typeface="Arial"/>
                <a:cs typeface="Arial"/>
                <a:sym typeface="Arial"/>
              </a:rPr>
              <a:t> van het </a:t>
            </a:r>
            <a:r>
              <a:rPr lang="en-US" sz="1800" dirty="0" err="1">
                <a:solidFill>
                  <a:srgbClr val="000000"/>
                </a:solidFill>
                <a:latin typeface="Arial"/>
                <a:ea typeface="Arial"/>
                <a:cs typeface="Arial"/>
                <a:sym typeface="Arial"/>
              </a:rPr>
              <a:t>traject</a:t>
            </a:r>
            <a:r>
              <a:rPr lang="en-US" sz="1800" dirty="0">
                <a:solidFill>
                  <a:srgbClr val="000000"/>
                </a:solidFill>
                <a:latin typeface="Arial"/>
                <a:ea typeface="Arial"/>
                <a:cs typeface="Arial"/>
                <a:sym typeface="Arial"/>
              </a:rPr>
              <a:t>; 1 </a:t>
            </a:r>
            <a:r>
              <a:rPr lang="en-US" sz="1800" dirty="0" err="1">
                <a:solidFill>
                  <a:srgbClr val="000000"/>
                </a:solidFill>
                <a:latin typeface="Arial"/>
                <a:ea typeface="Arial"/>
                <a:cs typeface="Arial"/>
                <a:sym typeface="Arial"/>
              </a:rPr>
              <a:t>studiejaar</a:t>
            </a:r>
            <a:r>
              <a:rPr lang="en-US" sz="1800" dirty="0">
                <a:solidFill>
                  <a:srgbClr val="000000"/>
                </a:solidFill>
                <a:latin typeface="Arial"/>
                <a:ea typeface="Arial"/>
                <a:cs typeface="Arial"/>
                <a:sym typeface="Arial"/>
              </a:rPr>
              <a:t> over 2 </a:t>
            </a:r>
            <a:r>
              <a:rPr lang="en-US" sz="1800" dirty="0" err="1">
                <a:solidFill>
                  <a:srgbClr val="000000"/>
                </a:solidFill>
                <a:latin typeface="Arial"/>
                <a:ea typeface="Arial"/>
                <a:cs typeface="Arial"/>
                <a:sym typeface="Arial"/>
              </a:rPr>
              <a:t>schooljaren</a:t>
            </a:r>
            <a:r>
              <a:rPr lang="en-US" sz="1800" dirty="0">
                <a:solidFill>
                  <a:srgbClr val="000000"/>
                </a:solidFill>
                <a:latin typeface="Arial"/>
                <a:ea typeface="Arial"/>
                <a:cs typeface="Arial"/>
                <a:sym typeface="Arial"/>
              </a:rPr>
              <a:t> </a:t>
            </a:r>
            <a:r>
              <a:rPr lang="en-US" sz="1800" dirty="0" err="1">
                <a:solidFill>
                  <a:srgbClr val="000000"/>
                </a:solidFill>
                <a:latin typeface="Arial"/>
                <a:ea typeface="Arial"/>
                <a:cs typeface="Arial"/>
                <a:sym typeface="Arial"/>
              </a:rPr>
              <a:t>opsplitsen</a:t>
            </a:r>
            <a:r>
              <a:rPr lang="en-US" sz="1800" dirty="0">
                <a:solidFill>
                  <a:srgbClr val="000000"/>
                </a:solidFill>
                <a:latin typeface="Arial"/>
                <a:ea typeface="Arial"/>
                <a:cs typeface="Arial"/>
                <a:sym typeface="Arial"/>
              </a:rPr>
              <a:t> in </a:t>
            </a:r>
            <a:r>
              <a:rPr lang="en-US" sz="1800" dirty="0" err="1">
                <a:solidFill>
                  <a:srgbClr val="000000"/>
                </a:solidFill>
                <a:latin typeface="Arial"/>
                <a:ea typeface="Arial"/>
                <a:cs typeface="Arial"/>
                <a:sym typeface="Arial"/>
              </a:rPr>
              <a:t>combinatie</a:t>
            </a:r>
            <a:r>
              <a:rPr lang="en-US" sz="1800" dirty="0">
                <a:solidFill>
                  <a:srgbClr val="000000"/>
                </a:solidFill>
                <a:latin typeface="Arial"/>
                <a:ea typeface="Arial"/>
                <a:cs typeface="Arial"/>
                <a:sym typeface="Arial"/>
              </a:rPr>
              <a:t> met </a:t>
            </a:r>
            <a:r>
              <a:rPr lang="en-US" sz="1800" dirty="0" err="1">
                <a:solidFill>
                  <a:srgbClr val="000000"/>
                </a:solidFill>
                <a:latin typeface="Arial"/>
                <a:ea typeface="Arial"/>
                <a:cs typeface="Arial"/>
                <a:sym typeface="Arial"/>
              </a:rPr>
              <a:t>deeltijds</a:t>
            </a:r>
            <a:r>
              <a:rPr lang="en-US" sz="1800" dirty="0">
                <a:solidFill>
                  <a:srgbClr val="000000"/>
                </a:solidFill>
                <a:latin typeface="Arial"/>
                <a:ea typeface="Arial"/>
                <a:cs typeface="Arial"/>
                <a:sym typeface="Arial"/>
              </a:rPr>
              <a:t> </a:t>
            </a:r>
            <a:r>
              <a:rPr lang="en-US" sz="1800" dirty="0" err="1">
                <a:solidFill>
                  <a:srgbClr val="000000"/>
                </a:solidFill>
                <a:latin typeface="Arial"/>
                <a:ea typeface="Arial"/>
                <a:cs typeface="Arial"/>
                <a:sym typeface="Arial"/>
              </a:rPr>
              <a:t>naar</a:t>
            </a:r>
            <a:r>
              <a:rPr lang="en-US" sz="1800" dirty="0">
                <a:solidFill>
                  <a:srgbClr val="000000"/>
                </a:solidFill>
                <a:latin typeface="Arial"/>
                <a:ea typeface="Arial"/>
                <a:cs typeface="Arial"/>
                <a:sym typeface="Arial"/>
              </a:rPr>
              <a:t> school </a:t>
            </a:r>
            <a:r>
              <a:rPr lang="en-US" sz="1800" dirty="0" err="1">
                <a:solidFill>
                  <a:srgbClr val="000000"/>
                </a:solidFill>
                <a:latin typeface="Arial"/>
                <a:ea typeface="Arial"/>
                <a:cs typeface="Arial"/>
                <a:sym typeface="Arial"/>
              </a:rPr>
              <a:t>gaan</a:t>
            </a:r>
            <a:endParaRPr sz="1800"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800" dirty="0">
                <a:solidFill>
                  <a:srgbClr val="000000"/>
                </a:solidFill>
                <a:latin typeface="Arial"/>
                <a:ea typeface="Arial"/>
                <a:cs typeface="Arial"/>
                <a:sym typeface="Arial"/>
              </a:rPr>
              <a:t>vb. </a:t>
            </a:r>
            <a:r>
              <a:rPr lang="en-US" sz="1800" dirty="0" err="1">
                <a:solidFill>
                  <a:srgbClr val="000000"/>
                </a:solidFill>
                <a:latin typeface="Arial"/>
                <a:ea typeface="Arial"/>
                <a:cs typeface="Arial"/>
                <a:sym typeface="Arial"/>
              </a:rPr>
              <a:t>curriculumvervanging</a:t>
            </a:r>
            <a:r>
              <a:rPr lang="en-US" sz="1800" dirty="0">
                <a:solidFill>
                  <a:srgbClr val="000000"/>
                </a:solidFill>
                <a:latin typeface="Arial"/>
                <a:ea typeface="Arial"/>
                <a:cs typeface="Arial"/>
                <a:sym typeface="Arial"/>
              </a:rPr>
              <a:t>: in de </a:t>
            </a:r>
            <a:r>
              <a:rPr lang="en-US" sz="1800" dirty="0" err="1">
                <a:solidFill>
                  <a:srgbClr val="000000"/>
                </a:solidFill>
                <a:latin typeface="Arial"/>
                <a:ea typeface="Arial"/>
                <a:cs typeface="Arial"/>
                <a:sym typeface="Arial"/>
              </a:rPr>
              <a:t>vrijgekomen</a:t>
            </a:r>
            <a:r>
              <a:rPr lang="en-US" sz="1800" dirty="0">
                <a:solidFill>
                  <a:srgbClr val="000000"/>
                </a:solidFill>
                <a:latin typeface="Arial"/>
                <a:ea typeface="Arial"/>
                <a:cs typeface="Arial"/>
                <a:sym typeface="Arial"/>
              </a:rPr>
              <a:t> </a:t>
            </a:r>
            <a:r>
              <a:rPr lang="en-US" sz="1800" dirty="0" err="1">
                <a:solidFill>
                  <a:srgbClr val="000000"/>
                </a:solidFill>
                <a:latin typeface="Arial"/>
                <a:ea typeface="Arial"/>
                <a:cs typeface="Arial"/>
                <a:sym typeface="Arial"/>
              </a:rPr>
              <a:t>tijd</a:t>
            </a:r>
            <a:r>
              <a:rPr lang="en-US" sz="1800" dirty="0">
                <a:solidFill>
                  <a:srgbClr val="000000"/>
                </a:solidFill>
                <a:latin typeface="Arial"/>
                <a:ea typeface="Arial"/>
                <a:cs typeface="Arial"/>
                <a:sym typeface="Arial"/>
              </a:rPr>
              <a:t> </a:t>
            </a:r>
            <a:r>
              <a:rPr lang="en-US" sz="1800" dirty="0" err="1">
                <a:solidFill>
                  <a:srgbClr val="000000"/>
                </a:solidFill>
                <a:latin typeface="Arial"/>
                <a:ea typeface="Arial"/>
                <a:cs typeface="Arial"/>
                <a:sym typeface="Arial"/>
              </a:rPr>
              <a:t>vakken</a:t>
            </a:r>
            <a:r>
              <a:rPr lang="en-US" sz="1800" dirty="0">
                <a:solidFill>
                  <a:srgbClr val="000000"/>
                </a:solidFill>
                <a:latin typeface="Arial"/>
                <a:ea typeface="Arial"/>
                <a:cs typeface="Arial"/>
                <a:sym typeface="Arial"/>
              </a:rPr>
              <a:t> </a:t>
            </a:r>
            <a:r>
              <a:rPr lang="en-US" sz="1800" dirty="0" err="1">
                <a:solidFill>
                  <a:srgbClr val="000000"/>
                </a:solidFill>
                <a:latin typeface="Arial"/>
                <a:ea typeface="Arial"/>
                <a:cs typeface="Arial"/>
                <a:sym typeface="Arial"/>
              </a:rPr>
              <a:t>zelfstandig</a:t>
            </a:r>
            <a:r>
              <a:rPr lang="en-US" sz="1800" dirty="0">
                <a:solidFill>
                  <a:srgbClr val="000000"/>
                </a:solidFill>
                <a:latin typeface="Arial"/>
                <a:ea typeface="Arial"/>
                <a:cs typeface="Arial"/>
                <a:sym typeface="Arial"/>
              </a:rPr>
              <a:t> </a:t>
            </a:r>
            <a:r>
              <a:rPr lang="en-US" sz="1800" dirty="0" err="1">
                <a:solidFill>
                  <a:srgbClr val="000000"/>
                </a:solidFill>
                <a:latin typeface="Arial"/>
                <a:ea typeface="Arial"/>
                <a:cs typeface="Arial"/>
                <a:sym typeface="Arial"/>
              </a:rPr>
              <a:t>bijwerken</a:t>
            </a:r>
            <a:r>
              <a:rPr lang="en-US" sz="1800" dirty="0">
                <a:solidFill>
                  <a:srgbClr val="000000"/>
                </a:solidFill>
                <a:latin typeface="Arial"/>
                <a:ea typeface="Arial"/>
                <a:cs typeface="Arial"/>
                <a:sym typeface="Arial"/>
              </a:rPr>
              <a:t> (OLC) </a:t>
            </a:r>
            <a:r>
              <a:rPr lang="en-US" sz="1800" dirty="0" err="1">
                <a:solidFill>
                  <a:srgbClr val="000000"/>
                </a:solidFill>
                <a:latin typeface="Arial"/>
                <a:ea typeface="Arial"/>
                <a:cs typeface="Arial"/>
                <a:sym typeface="Arial"/>
              </a:rPr>
              <a:t>ter</a:t>
            </a:r>
            <a:r>
              <a:rPr lang="en-US" sz="1800" dirty="0">
                <a:solidFill>
                  <a:srgbClr val="000000"/>
                </a:solidFill>
                <a:latin typeface="Arial"/>
                <a:ea typeface="Arial"/>
                <a:cs typeface="Arial"/>
                <a:sym typeface="Arial"/>
              </a:rPr>
              <a:t> </a:t>
            </a:r>
            <a:r>
              <a:rPr lang="en-US" sz="1800" dirty="0" err="1">
                <a:solidFill>
                  <a:srgbClr val="000000"/>
                </a:solidFill>
                <a:latin typeface="Arial"/>
                <a:ea typeface="Arial"/>
                <a:cs typeface="Arial"/>
                <a:sym typeface="Arial"/>
              </a:rPr>
              <a:t>voorbereiding</a:t>
            </a:r>
            <a:r>
              <a:rPr lang="en-US" sz="1800" dirty="0">
                <a:solidFill>
                  <a:srgbClr val="000000"/>
                </a:solidFill>
                <a:latin typeface="Arial"/>
                <a:ea typeface="Arial"/>
                <a:cs typeface="Arial"/>
                <a:sym typeface="Arial"/>
              </a:rPr>
              <a:t> van de </a:t>
            </a:r>
            <a:r>
              <a:rPr lang="en-US" sz="1800" dirty="0" err="1">
                <a:solidFill>
                  <a:srgbClr val="000000"/>
                </a:solidFill>
                <a:latin typeface="Arial"/>
                <a:ea typeface="Arial"/>
                <a:cs typeface="Arial"/>
                <a:sym typeface="Arial"/>
              </a:rPr>
              <a:t>richting</a:t>
            </a:r>
            <a:r>
              <a:rPr lang="en-US" sz="1800" dirty="0">
                <a:solidFill>
                  <a:srgbClr val="000000"/>
                </a:solidFill>
                <a:latin typeface="Arial"/>
                <a:ea typeface="Arial"/>
                <a:cs typeface="Arial"/>
                <a:sym typeface="Arial"/>
              </a:rPr>
              <a:t> </a:t>
            </a:r>
            <a:r>
              <a:rPr lang="en-US" sz="1800" dirty="0" err="1">
                <a:solidFill>
                  <a:srgbClr val="000000"/>
                </a:solidFill>
                <a:latin typeface="Arial"/>
                <a:ea typeface="Arial"/>
                <a:cs typeface="Arial"/>
                <a:sym typeface="Arial"/>
              </a:rPr>
              <a:t>waarnaar</a:t>
            </a:r>
            <a:r>
              <a:rPr lang="en-US" sz="1800" dirty="0">
                <a:solidFill>
                  <a:srgbClr val="000000"/>
                </a:solidFill>
                <a:latin typeface="Arial"/>
                <a:ea typeface="Arial"/>
                <a:cs typeface="Arial"/>
                <a:sym typeface="Arial"/>
              </a:rPr>
              <a:t> men </a:t>
            </a:r>
            <a:r>
              <a:rPr lang="en-US" sz="1800" dirty="0" err="1">
                <a:solidFill>
                  <a:srgbClr val="000000"/>
                </a:solidFill>
                <a:latin typeface="Arial"/>
                <a:ea typeface="Arial"/>
                <a:cs typeface="Arial"/>
                <a:sym typeface="Arial"/>
              </a:rPr>
              <a:t>zal</a:t>
            </a:r>
            <a:r>
              <a:rPr lang="en-US" sz="1800" dirty="0">
                <a:solidFill>
                  <a:srgbClr val="000000"/>
                </a:solidFill>
                <a:latin typeface="Arial"/>
                <a:ea typeface="Arial"/>
                <a:cs typeface="Arial"/>
                <a:sym typeface="Arial"/>
              </a:rPr>
              <a:t> </a:t>
            </a:r>
            <a:r>
              <a:rPr lang="en-US" sz="1800" dirty="0" err="1">
                <a:solidFill>
                  <a:srgbClr val="000000"/>
                </a:solidFill>
                <a:latin typeface="Arial"/>
                <a:ea typeface="Arial"/>
                <a:cs typeface="Arial"/>
                <a:sym typeface="Arial"/>
              </a:rPr>
              <a:t>uitstromen</a:t>
            </a:r>
            <a:endParaRPr sz="1800"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800" dirty="0">
                <a:solidFill>
                  <a:srgbClr val="000000"/>
                </a:solidFill>
                <a:latin typeface="Arial"/>
                <a:ea typeface="Arial"/>
                <a:cs typeface="Arial"/>
                <a:sym typeface="Arial"/>
              </a:rPr>
              <a:t>vb. </a:t>
            </a:r>
            <a:r>
              <a:rPr lang="en-US" sz="1800" dirty="0" err="1">
                <a:solidFill>
                  <a:srgbClr val="000000"/>
                </a:solidFill>
                <a:latin typeface="Arial"/>
                <a:ea typeface="Arial"/>
                <a:cs typeface="Arial"/>
                <a:sym typeface="Arial"/>
              </a:rPr>
              <a:t>Inzetten</a:t>
            </a:r>
            <a:r>
              <a:rPr lang="en-US" sz="1800" dirty="0">
                <a:solidFill>
                  <a:srgbClr val="000000"/>
                </a:solidFill>
                <a:latin typeface="Arial"/>
                <a:ea typeface="Arial"/>
                <a:cs typeface="Arial"/>
                <a:sym typeface="Arial"/>
              </a:rPr>
              <a:t> op </a:t>
            </a:r>
            <a:r>
              <a:rPr lang="en-US" sz="1800" dirty="0" err="1">
                <a:solidFill>
                  <a:srgbClr val="000000"/>
                </a:solidFill>
                <a:latin typeface="Arial"/>
                <a:ea typeface="Arial"/>
                <a:cs typeface="Arial"/>
                <a:sym typeface="Arial"/>
              </a:rPr>
              <a:t>aanwezigheid</a:t>
            </a:r>
            <a:r>
              <a:rPr lang="en-US" sz="1800" dirty="0">
                <a:solidFill>
                  <a:srgbClr val="000000"/>
                </a:solidFill>
                <a:latin typeface="Arial"/>
                <a:ea typeface="Arial"/>
                <a:cs typeface="Arial"/>
                <a:sym typeface="Arial"/>
              </a:rPr>
              <a:t> </a:t>
            </a:r>
            <a:r>
              <a:rPr lang="en-US" sz="1800" dirty="0" err="1">
                <a:solidFill>
                  <a:srgbClr val="000000"/>
                </a:solidFill>
                <a:latin typeface="Arial"/>
                <a:ea typeface="Arial"/>
                <a:cs typeface="Arial"/>
                <a:sym typeface="Arial"/>
              </a:rPr>
              <a:t>en</a:t>
            </a:r>
            <a:r>
              <a:rPr lang="en-US" sz="1800" dirty="0">
                <a:solidFill>
                  <a:srgbClr val="000000"/>
                </a:solidFill>
                <a:latin typeface="Arial"/>
                <a:ea typeface="Arial"/>
                <a:cs typeface="Arial"/>
                <a:sym typeface="Arial"/>
              </a:rPr>
              <a:t> </a:t>
            </a:r>
            <a:r>
              <a:rPr lang="en-US" sz="1800" dirty="0" err="1">
                <a:solidFill>
                  <a:srgbClr val="000000"/>
                </a:solidFill>
                <a:latin typeface="Arial"/>
                <a:ea typeface="Arial"/>
                <a:cs typeface="Arial"/>
                <a:sym typeface="Arial"/>
              </a:rPr>
              <a:t>participatie</a:t>
            </a:r>
            <a:r>
              <a:rPr lang="en-US" sz="1800" dirty="0">
                <a:solidFill>
                  <a:srgbClr val="000000"/>
                </a:solidFill>
                <a:latin typeface="Arial"/>
                <a:ea typeface="Arial"/>
                <a:cs typeface="Arial"/>
                <a:sym typeface="Arial"/>
              </a:rPr>
              <a:t> maar </a:t>
            </a:r>
            <a:r>
              <a:rPr lang="en-US" sz="1800" dirty="0" err="1">
                <a:solidFill>
                  <a:srgbClr val="000000"/>
                </a:solidFill>
                <a:latin typeface="Arial"/>
                <a:ea typeface="Arial"/>
                <a:cs typeface="Arial"/>
                <a:sym typeface="Arial"/>
              </a:rPr>
              <a:t>niet</a:t>
            </a:r>
            <a:r>
              <a:rPr lang="en-US" sz="1800" dirty="0">
                <a:solidFill>
                  <a:srgbClr val="000000"/>
                </a:solidFill>
                <a:latin typeface="Arial"/>
                <a:ea typeface="Arial"/>
                <a:cs typeface="Arial"/>
                <a:sym typeface="Arial"/>
              </a:rPr>
              <a:t> </a:t>
            </a:r>
            <a:r>
              <a:rPr lang="en-US" sz="1800" dirty="0" err="1">
                <a:solidFill>
                  <a:srgbClr val="000000"/>
                </a:solidFill>
                <a:latin typeface="Arial"/>
                <a:ea typeface="Arial"/>
                <a:cs typeface="Arial"/>
                <a:sym typeface="Arial"/>
              </a:rPr>
              <a:t>meer</a:t>
            </a:r>
            <a:r>
              <a:rPr lang="en-US" sz="1800" dirty="0">
                <a:solidFill>
                  <a:srgbClr val="000000"/>
                </a:solidFill>
                <a:latin typeface="Arial"/>
                <a:ea typeface="Arial"/>
                <a:cs typeface="Arial"/>
                <a:sym typeface="Arial"/>
              </a:rPr>
              <a:t> </a:t>
            </a:r>
            <a:r>
              <a:rPr lang="en-US" sz="1800" dirty="0" err="1">
                <a:solidFill>
                  <a:srgbClr val="000000"/>
                </a:solidFill>
                <a:latin typeface="Arial"/>
                <a:ea typeface="Arial"/>
                <a:cs typeface="Arial"/>
                <a:sym typeface="Arial"/>
              </a:rPr>
              <a:t>quoteren</a:t>
            </a:r>
            <a:endParaRPr sz="1800"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800" dirty="0">
                <a:solidFill>
                  <a:srgbClr val="000000"/>
                </a:solidFill>
                <a:latin typeface="Arial"/>
                <a:ea typeface="Arial"/>
                <a:cs typeface="Arial"/>
                <a:sym typeface="Arial"/>
              </a:rPr>
              <a:t>vb. </a:t>
            </a:r>
            <a:endParaRPr sz="1800"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800"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800" dirty="0">
              <a:solidFill>
                <a:srgbClr val="000000"/>
              </a:solidFill>
              <a:latin typeface="Arial"/>
              <a:ea typeface="Arial"/>
              <a:cs typeface="Arial"/>
              <a:sym typeface="Arial"/>
            </a:endParaRPr>
          </a:p>
          <a:p>
            <a:pPr marL="457200" lvl="0" indent="-355600" rtl="0">
              <a:lnSpc>
                <a:spcPct val="90000"/>
              </a:lnSpc>
              <a:spcBef>
                <a:spcPts val="0"/>
              </a:spcBef>
              <a:spcAft>
                <a:spcPts val="0"/>
              </a:spcAft>
              <a:buClr>
                <a:srgbClr val="20124D"/>
              </a:buClr>
              <a:buSzPts val="2400"/>
              <a:buChar char="•"/>
            </a:pPr>
            <a:r>
              <a:rPr lang="en-US" sz="2400" dirty="0">
                <a:solidFill>
                  <a:srgbClr val="20124D"/>
                </a:solidFill>
              </a:rPr>
              <a:t>Focus </a:t>
            </a:r>
            <a:r>
              <a:rPr lang="en-US" sz="2400" dirty="0" err="1">
                <a:solidFill>
                  <a:srgbClr val="20124D"/>
                </a:solidFill>
              </a:rPr>
              <a:t>niet</a:t>
            </a:r>
            <a:r>
              <a:rPr lang="en-US" sz="2400" dirty="0">
                <a:solidFill>
                  <a:srgbClr val="20124D"/>
                </a:solidFill>
              </a:rPr>
              <a:t> op de </a:t>
            </a:r>
            <a:r>
              <a:rPr lang="en-US" sz="2400" dirty="0" err="1">
                <a:solidFill>
                  <a:srgbClr val="20124D"/>
                </a:solidFill>
              </a:rPr>
              <a:t>sancties</a:t>
            </a:r>
            <a:r>
              <a:rPr lang="en-US" sz="2400" dirty="0">
                <a:solidFill>
                  <a:srgbClr val="20124D"/>
                </a:solidFill>
              </a:rPr>
              <a:t> </a:t>
            </a:r>
            <a:br>
              <a:rPr lang="en-US" sz="2400" dirty="0">
                <a:solidFill>
                  <a:srgbClr val="20124D"/>
                </a:solidFill>
              </a:rPr>
            </a:br>
            <a:r>
              <a:rPr lang="en-US" sz="2000" dirty="0">
                <a:solidFill>
                  <a:srgbClr val="20124D"/>
                </a:solidFill>
              </a:rPr>
              <a:t>→ </a:t>
            </a:r>
            <a:r>
              <a:rPr lang="en-US" sz="2000" dirty="0" err="1">
                <a:solidFill>
                  <a:srgbClr val="20124D"/>
                </a:solidFill>
              </a:rPr>
              <a:t>vaak</a:t>
            </a:r>
            <a:r>
              <a:rPr lang="en-US" sz="2000" dirty="0">
                <a:solidFill>
                  <a:srgbClr val="20124D"/>
                </a:solidFill>
              </a:rPr>
              <a:t> de </a:t>
            </a:r>
            <a:r>
              <a:rPr lang="en-US" sz="2000" dirty="0" err="1">
                <a:solidFill>
                  <a:srgbClr val="20124D"/>
                </a:solidFill>
              </a:rPr>
              <a:t>ene</a:t>
            </a:r>
            <a:r>
              <a:rPr lang="en-US" sz="2000" dirty="0">
                <a:solidFill>
                  <a:srgbClr val="20124D"/>
                </a:solidFill>
              </a:rPr>
              <a:t> </a:t>
            </a:r>
            <a:r>
              <a:rPr lang="en-US" sz="2000" dirty="0" err="1">
                <a:solidFill>
                  <a:srgbClr val="20124D"/>
                </a:solidFill>
              </a:rPr>
              <a:t>sanctie</a:t>
            </a:r>
            <a:r>
              <a:rPr lang="en-US" sz="2000" dirty="0">
                <a:solidFill>
                  <a:srgbClr val="20124D"/>
                </a:solidFill>
              </a:rPr>
              <a:t> </a:t>
            </a:r>
            <a:r>
              <a:rPr lang="en-US" sz="2000" dirty="0" err="1">
                <a:solidFill>
                  <a:srgbClr val="20124D"/>
                </a:solidFill>
              </a:rPr>
              <a:t>na</a:t>
            </a:r>
            <a:r>
              <a:rPr lang="en-US" sz="2000" dirty="0">
                <a:solidFill>
                  <a:srgbClr val="20124D"/>
                </a:solidFill>
              </a:rPr>
              <a:t> de </a:t>
            </a:r>
            <a:r>
              <a:rPr lang="en-US" sz="2000" dirty="0" err="1">
                <a:solidFill>
                  <a:srgbClr val="20124D"/>
                </a:solidFill>
              </a:rPr>
              <a:t>andere</a:t>
            </a:r>
            <a:r>
              <a:rPr lang="en-US" sz="2000" dirty="0">
                <a:solidFill>
                  <a:srgbClr val="20124D"/>
                </a:solidFill>
              </a:rPr>
              <a:t> </a:t>
            </a:r>
            <a:r>
              <a:rPr lang="en-US" sz="2000" dirty="0" err="1">
                <a:solidFill>
                  <a:srgbClr val="20124D"/>
                </a:solidFill>
              </a:rPr>
              <a:t>uitproberen</a:t>
            </a:r>
            <a:r>
              <a:rPr lang="en-US" sz="2000" dirty="0">
                <a:solidFill>
                  <a:srgbClr val="20124D"/>
                </a:solidFill>
              </a:rPr>
              <a:t>, </a:t>
            </a:r>
            <a:r>
              <a:rPr lang="en-US" sz="2000" dirty="0" err="1">
                <a:solidFill>
                  <a:srgbClr val="20124D"/>
                </a:solidFill>
              </a:rPr>
              <a:t>waardoor</a:t>
            </a:r>
            <a:r>
              <a:rPr lang="en-US" sz="2000" dirty="0">
                <a:solidFill>
                  <a:srgbClr val="20124D"/>
                </a:solidFill>
              </a:rPr>
              <a:t> de </a:t>
            </a:r>
            <a:r>
              <a:rPr lang="en-US" sz="2000" dirty="0" err="1">
                <a:solidFill>
                  <a:srgbClr val="20124D"/>
                </a:solidFill>
              </a:rPr>
              <a:t>grens</a:t>
            </a:r>
            <a:r>
              <a:rPr lang="en-US" sz="2000" dirty="0">
                <a:solidFill>
                  <a:srgbClr val="20124D"/>
                </a:solidFill>
              </a:rPr>
              <a:t> steeds </a:t>
            </a:r>
            <a:r>
              <a:rPr lang="en-US" sz="2000" dirty="0" err="1">
                <a:solidFill>
                  <a:srgbClr val="20124D"/>
                </a:solidFill>
              </a:rPr>
              <a:t>verschuift</a:t>
            </a:r>
            <a:r>
              <a:rPr lang="en-US" sz="2000" dirty="0">
                <a:solidFill>
                  <a:srgbClr val="20124D"/>
                </a:solidFill>
              </a:rPr>
              <a:t/>
            </a:r>
            <a:br>
              <a:rPr lang="en-US" sz="2000" dirty="0">
                <a:solidFill>
                  <a:srgbClr val="20124D"/>
                </a:solidFill>
              </a:rPr>
            </a:br>
            <a:r>
              <a:rPr lang="en-US" sz="2000" dirty="0">
                <a:solidFill>
                  <a:srgbClr val="20124D"/>
                </a:solidFill>
              </a:rPr>
              <a:t>→ </a:t>
            </a:r>
            <a:r>
              <a:rPr lang="en-US" sz="2000" dirty="0" err="1">
                <a:solidFill>
                  <a:srgbClr val="20124D"/>
                </a:solidFill>
              </a:rPr>
              <a:t>sancties</a:t>
            </a:r>
            <a:r>
              <a:rPr lang="en-US" sz="2000" dirty="0">
                <a:solidFill>
                  <a:srgbClr val="20124D"/>
                </a:solidFill>
              </a:rPr>
              <a:t> </a:t>
            </a:r>
            <a:r>
              <a:rPr lang="en-US" sz="2000" dirty="0" err="1">
                <a:solidFill>
                  <a:srgbClr val="20124D"/>
                </a:solidFill>
              </a:rPr>
              <a:t>zijn</a:t>
            </a:r>
            <a:r>
              <a:rPr lang="en-US" sz="2000" dirty="0">
                <a:solidFill>
                  <a:srgbClr val="20124D"/>
                </a:solidFill>
              </a:rPr>
              <a:t> </a:t>
            </a:r>
            <a:r>
              <a:rPr lang="en-US" sz="2000" dirty="0" err="1">
                <a:solidFill>
                  <a:srgbClr val="20124D"/>
                </a:solidFill>
              </a:rPr>
              <a:t>eigenlijk</a:t>
            </a:r>
            <a:r>
              <a:rPr lang="en-US" sz="2000" dirty="0">
                <a:solidFill>
                  <a:srgbClr val="20124D"/>
                </a:solidFill>
              </a:rPr>
              <a:t> pas </a:t>
            </a:r>
            <a:r>
              <a:rPr lang="en-US" sz="2000" dirty="0" err="1">
                <a:solidFill>
                  <a:srgbClr val="20124D"/>
                </a:solidFill>
              </a:rPr>
              <a:t>nodig</a:t>
            </a:r>
            <a:r>
              <a:rPr lang="en-US" sz="2000" dirty="0">
                <a:solidFill>
                  <a:srgbClr val="20124D"/>
                </a:solidFill>
              </a:rPr>
              <a:t> </a:t>
            </a:r>
            <a:r>
              <a:rPr lang="en-US" sz="2000" dirty="0" err="1">
                <a:solidFill>
                  <a:srgbClr val="20124D"/>
                </a:solidFill>
              </a:rPr>
              <a:t>als</a:t>
            </a:r>
            <a:r>
              <a:rPr lang="en-US" sz="2000" dirty="0">
                <a:solidFill>
                  <a:srgbClr val="20124D"/>
                </a:solidFill>
              </a:rPr>
              <a:t> </a:t>
            </a:r>
            <a:r>
              <a:rPr lang="en-US" sz="2000" dirty="0" err="1">
                <a:solidFill>
                  <a:srgbClr val="20124D"/>
                </a:solidFill>
              </a:rPr>
              <a:t>leerlingen</a:t>
            </a:r>
            <a:r>
              <a:rPr lang="en-US" sz="2000" dirty="0">
                <a:solidFill>
                  <a:srgbClr val="20124D"/>
                </a:solidFill>
              </a:rPr>
              <a:t> </a:t>
            </a:r>
            <a:r>
              <a:rPr lang="en-US" sz="2000" dirty="0" err="1">
                <a:solidFill>
                  <a:srgbClr val="20124D"/>
                </a:solidFill>
              </a:rPr>
              <a:t>en</a:t>
            </a:r>
            <a:r>
              <a:rPr lang="en-US" sz="2000" dirty="0">
                <a:solidFill>
                  <a:srgbClr val="20124D"/>
                </a:solidFill>
              </a:rPr>
              <a:t> </a:t>
            </a:r>
            <a:r>
              <a:rPr lang="en-US" sz="2000" dirty="0" err="1">
                <a:solidFill>
                  <a:srgbClr val="20124D"/>
                </a:solidFill>
              </a:rPr>
              <a:t>ouders</a:t>
            </a:r>
            <a:r>
              <a:rPr lang="en-US" sz="2000" dirty="0">
                <a:solidFill>
                  <a:srgbClr val="20124D"/>
                </a:solidFill>
              </a:rPr>
              <a:t> </a:t>
            </a:r>
            <a:r>
              <a:rPr lang="en-US" sz="2000" dirty="0" err="1">
                <a:solidFill>
                  <a:srgbClr val="20124D"/>
                </a:solidFill>
              </a:rPr>
              <a:t>weigeren</a:t>
            </a:r>
            <a:r>
              <a:rPr lang="en-US" sz="2000" dirty="0">
                <a:solidFill>
                  <a:srgbClr val="20124D"/>
                </a:solidFill>
              </a:rPr>
              <a:t> om </a:t>
            </a:r>
            <a:r>
              <a:rPr lang="en-US" sz="2000" dirty="0" err="1">
                <a:solidFill>
                  <a:srgbClr val="20124D"/>
                </a:solidFill>
              </a:rPr>
              <a:t>mee</a:t>
            </a:r>
            <a:r>
              <a:rPr lang="en-US" sz="2000" dirty="0">
                <a:solidFill>
                  <a:srgbClr val="20124D"/>
                </a:solidFill>
              </a:rPr>
              <a:t> </a:t>
            </a:r>
            <a:r>
              <a:rPr lang="en-US" sz="2000" dirty="0" err="1">
                <a:solidFill>
                  <a:srgbClr val="20124D"/>
                </a:solidFill>
              </a:rPr>
              <a:t>te</a:t>
            </a:r>
            <a:r>
              <a:rPr lang="en-US" sz="2000" dirty="0">
                <a:solidFill>
                  <a:srgbClr val="20124D"/>
                </a:solidFill>
              </a:rPr>
              <a:t> </a:t>
            </a:r>
            <a:r>
              <a:rPr lang="en-US" sz="2000" dirty="0" err="1">
                <a:solidFill>
                  <a:srgbClr val="20124D"/>
                </a:solidFill>
              </a:rPr>
              <a:t>werken</a:t>
            </a:r>
            <a:r>
              <a:rPr lang="en-US" sz="2000" dirty="0">
                <a:solidFill>
                  <a:srgbClr val="20124D"/>
                </a:solidFill>
              </a:rPr>
              <a:t/>
            </a:r>
            <a:br>
              <a:rPr lang="en-US" sz="2000" dirty="0">
                <a:solidFill>
                  <a:srgbClr val="20124D"/>
                </a:solidFill>
              </a:rPr>
            </a:br>
            <a:r>
              <a:rPr lang="en-US" sz="2000" dirty="0">
                <a:solidFill>
                  <a:srgbClr val="20124D"/>
                </a:solidFill>
              </a:rPr>
              <a:t>→ </a:t>
            </a:r>
            <a:r>
              <a:rPr lang="en-US" sz="2000" dirty="0" err="1">
                <a:solidFill>
                  <a:srgbClr val="20124D"/>
                </a:solidFill>
              </a:rPr>
              <a:t>sanctie</a:t>
            </a:r>
            <a:r>
              <a:rPr lang="en-US" sz="2000" dirty="0">
                <a:solidFill>
                  <a:srgbClr val="20124D"/>
                </a:solidFill>
              </a:rPr>
              <a:t> </a:t>
            </a:r>
            <a:r>
              <a:rPr lang="en-US" sz="2000" dirty="0" err="1">
                <a:solidFill>
                  <a:srgbClr val="20124D"/>
                </a:solidFill>
              </a:rPr>
              <a:t>moet</a:t>
            </a:r>
            <a:r>
              <a:rPr lang="en-US" sz="2000" dirty="0">
                <a:solidFill>
                  <a:srgbClr val="20124D"/>
                </a:solidFill>
              </a:rPr>
              <a:t> zo </a:t>
            </a:r>
            <a:r>
              <a:rPr lang="en-US" sz="2000" dirty="0" err="1">
                <a:solidFill>
                  <a:srgbClr val="20124D"/>
                </a:solidFill>
              </a:rPr>
              <a:t>dicht</a:t>
            </a:r>
            <a:r>
              <a:rPr lang="en-US" sz="2000" dirty="0">
                <a:solidFill>
                  <a:srgbClr val="20124D"/>
                </a:solidFill>
              </a:rPr>
              <a:t> </a:t>
            </a:r>
            <a:r>
              <a:rPr lang="en-US" sz="2000" dirty="0" err="1">
                <a:solidFill>
                  <a:srgbClr val="20124D"/>
                </a:solidFill>
              </a:rPr>
              <a:t>mogelijk</a:t>
            </a:r>
            <a:r>
              <a:rPr lang="en-US" sz="2000" dirty="0">
                <a:solidFill>
                  <a:srgbClr val="20124D"/>
                </a:solidFill>
              </a:rPr>
              <a:t> </a:t>
            </a:r>
            <a:r>
              <a:rPr lang="en-US" sz="2000" dirty="0" err="1">
                <a:solidFill>
                  <a:srgbClr val="20124D"/>
                </a:solidFill>
              </a:rPr>
              <a:t>bij</a:t>
            </a:r>
            <a:r>
              <a:rPr lang="en-US" sz="2000" dirty="0">
                <a:solidFill>
                  <a:srgbClr val="20124D"/>
                </a:solidFill>
              </a:rPr>
              <a:t> het </a:t>
            </a:r>
            <a:r>
              <a:rPr lang="en-US" sz="2000" dirty="0" err="1">
                <a:solidFill>
                  <a:srgbClr val="20124D"/>
                </a:solidFill>
              </a:rPr>
              <a:t>vergrijp</a:t>
            </a:r>
            <a:r>
              <a:rPr lang="en-US" sz="2000" dirty="0">
                <a:solidFill>
                  <a:srgbClr val="20124D"/>
                </a:solidFill>
              </a:rPr>
              <a:t> </a:t>
            </a:r>
            <a:r>
              <a:rPr lang="en-US" sz="2000" dirty="0" err="1">
                <a:solidFill>
                  <a:srgbClr val="20124D"/>
                </a:solidFill>
              </a:rPr>
              <a:t>liggen</a:t>
            </a:r>
            <a:endParaRPr sz="2000" dirty="0">
              <a:solidFill>
                <a:srgbClr val="20124D"/>
              </a:solidFill>
            </a:endParaRPr>
          </a:p>
          <a:p>
            <a:pPr marL="0" lvl="0" indent="0" rtl="0">
              <a:spcBef>
                <a:spcPts val="0"/>
              </a:spcBef>
              <a:spcAft>
                <a:spcPts val="0"/>
              </a:spcAft>
              <a:buNone/>
            </a:pPr>
            <a:r>
              <a:rPr lang="en-US" sz="1100" dirty="0" err="1">
                <a:solidFill>
                  <a:srgbClr val="20124D"/>
                </a:solidFill>
                <a:latin typeface="Verdana"/>
                <a:ea typeface="Verdana"/>
                <a:cs typeface="Verdana"/>
                <a:sym typeface="Verdana"/>
              </a:rPr>
              <a:t>Vroeginterventie</a:t>
            </a:r>
            <a:r>
              <a:rPr lang="en-US" sz="1100" dirty="0">
                <a:solidFill>
                  <a:srgbClr val="20124D"/>
                </a:solidFill>
                <a:latin typeface="Verdana"/>
                <a:ea typeface="Verdana"/>
                <a:cs typeface="Verdana"/>
                <a:sym typeface="Verdana"/>
              </a:rPr>
              <a:t> </a:t>
            </a:r>
            <a:r>
              <a:rPr lang="en-US" sz="1100" dirty="0" err="1">
                <a:solidFill>
                  <a:srgbClr val="20124D"/>
                </a:solidFill>
                <a:latin typeface="Verdana"/>
                <a:ea typeface="Verdana"/>
                <a:cs typeface="Verdana"/>
                <a:sym typeface="Verdana"/>
              </a:rPr>
              <a:t>moet</a:t>
            </a:r>
            <a:r>
              <a:rPr lang="en-US" sz="1100" dirty="0">
                <a:solidFill>
                  <a:srgbClr val="20124D"/>
                </a:solidFill>
                <a:latin typeface="Verdana"/>
                <a:ea typeface="Verdana"/>
                <a:cs typeface="Verdana"/>
                <a:sym typeface="Verdana"/>
              </a:rPr>
              <a:t> </a:t>
            </a:r>
            <a:r>
              <a:rPr lang="en-US" sz="1100" dirty="0" err="1">
                <a:solidFill>
                  <a:srgbClr val="20124D"/>
                </a:solidFill>
                <a:latin typeface="Verdana"/>
                <a:ea typeface="Verdana"/>
                <a:cs typeface="Verdana"/>
                <a:sym typeface="Verdana"/>
              </a:rPr>
              <a:t>niet</a:t>
            </a:r>
            <a:r>
              <a:rPr lang="en-US" sz="1100" dirty="0">
                <a:solidFill>
                  <a:srgbClr val="20124D"/>
                </a:solidFill>
                <a:latin typeface="Verdana"/>
                <a:ea typeface="Verdana"/>
                <a:cs typeface="Verdana"/>
                <a:sym typeface="Verdana"/>
              </a:rPr>
              <a:t> </a:t>
            </a:r>
            <a:r>
              <a:rPr lang="en-US" sz="1100" dirty="0" err="1">
                <a:solidFill>
                  <a:srgbClr val="20124D"/>
                </a:solidFill>
                <a:latin typeface="Verdana"/>
                <a:ea typeface="Verdana"/>
                <a:cs typeface="Verdana"/>
                <a:sym typeface="Verdana"/>
              </a:rPr>
              <a:t>gebaseerd</a:t>
            </a:r>
            <a:r>
              <a:rPr lang="en-US" sz="1100" dirty="0">
                <a:solidFill>
                  <a:srgbClr val="20124D"/>
                </a:solidFill>
                <a:latin typeface="Verdana"/>
                <a:ea typeface="Verdana"/>
                <a:cs typeface="Verdana"/>
                <a:sym typeface="Verdana"/>
              </a:rPr>
              <a:t> </a:t>
            </a:r>
            <a:r>
              <a:rPr lang="en-US" sz="1100" dirty="0" err="1">
                <a:solidFill>
                  <a:srgbClr val="20124D"/>
                </a:solidFill>
                <a:latin typeface="Verdana"/>
                <a:ea typeface="Verdana"/>
                <a:cs typeface="Verdana"/>
                <a:sym typeface="Verdana"/>
              </a:rPr>
              <a:t>zijn</a:t>
            </a:r>
            <a:r>
              <a:rPr lang="en-US" sz="1100" dirty="0">
                <a:solidFill>
                  <a:srgbClr val="20124D"/>
                </a:solidFill>
                <a:latin typeface="Verdana"/>
                <a:ea typeface="Verdana"/>
                <a:cs typeface="Verdana"/>
                <a:sym typeface="Verdana"/>
              </a:rPr>
              <a:t> op </a:t>
            </a:r>
            <a:r>
              <a:rPr lang="en-US" sz="1100" dirty="0" err="1">
                <a:solidFill>
                  <a:srgbClr val="20124D"/>
                </a:solidFill>
                <a:latin typeface="Verdana"/>
                <a:ea typeface="Verdana"/>
                <a:cs typeface="Verdana"/>
                <a:sym typeface="Verdana"/>
              </a:rPr>
              <a:t>sancties</a:t>
            </a:r>
            <a:r>
              <a:rPr lang="en-US" sz="1100" dirty="0">
                <a:solidFill>
                  <a:srgbClr val="20124D"/>
                </a:solidFill>
                <a:latin typeface="Verdana"/>
                <a:ea typeface="Verdana"/>
                <a:cs typeface="Verdana"/>
                <a:sym typeface="Verdana"/>
              </a:rPr>
              <a:t> maar op </a:t>
            </a:r>
            <a:r>
              <a:rPr lang="en-US" sz="1100" dirty="0" err="1">
                <a:solidFill>
                  <a:srgbClr val="20124D"/>
                </a:solidFill>
                <a:latin typeface="Verdana"/>
                <a:ea typeface="Verdana"/>
                <a:cs typeface="Verdana"/>
                <a:sym typeface="Verdana"/>
              </a:rPr>
              <a:t>inzet</a:t>
            </a:r>
            <a:r>
              <a:rPr lang="en-US" sz="1100" dirty="0">
                <a:solidFill>
                  <a:srgbClr val="20124D"/>
                </a:solidFill>
                <a:latin typeface="Verdana"/>
                <a:ea typeface="Verdana"/>
                <a:cs typeface="Verdana"/>
                <a:sym typeface="Verdana"/>
              </a:rPr>
              <a:t> op </a:t>
            </a:r>
            <a:r>
              <a:rPr lang="en-US" sz="1100" dirty="0" err="1">
                <a:solidFill>
                  <a:srgbClr val="20124D"/>
                </a:solidFill>
                <a:latin typeface="Verdana"/>
                <a:ea typeface="Verdana"/>
                <a:cs typeface="Verdana"/>
                <a:sym typeface="Verdana"/>
              </a:rPr>
              <a:t>dialoog</a:t>
            </a:r>
            <a:r>
              <a:rPr lang="en-US" sz="1100" dirty="0">
                <a:solidFill>
                  <a:srgbClr val="20124D"/>
                </a:solidFill>
                <a:latin typeface="Verdana"/>
                <a:ea typeface="Verdana"/>
                <a:cs typeface="Verdana"/>
                <a:sym typeface="Verdana"/>
              </a:rPr>
              <a:t> </a:t>
            </a:r>
            <a:r>
              <a:rPr lang="en-US" sz="1100" dirty="0" err="1">
                <a:solidFill>
                  <a:srgbClr val="20124D"/>
                </a:solidFill>
                <a:latin typeface="Verdana"/>
                <a:ea typeface="Verdana"/>
                <a:cs typeface="Verdana"/>
                <a:sym typeface="Verdana"/>
              </a:rPr>
              <a:t>en</a:t>
            </a:r>
            <a:r>
              <a:rPr lang="en-US" sz="1100" dirty="0">
                <a:solidFill>
                  <a:srgbClr val="20124D"/>
                </a:solidFill>
                <a:latin typeface="Verdana"/>
                <a:ea typeface="Verdana"/>
                <a:cs typeface="Verdana"/>
                <a:sym typeface="Verdana"/>
              </a:rPr>
              <a:t> </a:t>
            </a:r>
            <a:r>
              <a:rPr lang="en-US" sz="1100" dirty="0" err="1">
                <a:solidFill>
                  <a:srgbClr val="20124D"/>
                </a:solidFill>
                <a:latin typeface="Verdana"/>
                <a:ea typeface="Verdana"/>
                <a:cs typeface="Verdana"/>
                <a:sym typeface="Verdana"/>
              </a:rPr>
              <a:t>hulpverlening</a:t>
            </a:r>
            <a:r>
              <a:rPr lang="en-US" sz="1100" dirty="0">
                <a:solidFill>
                  <a:srgbClr val="20124D"/>
                </a:solidFill>
                <a:latin typeface="Verdana"/>
                <a:ea typeface="Verdana"/>
                <a:cs typeface="Verdana"/>
                <a:sym typeface="Verdana"/>
              </a:rPr>
              <a:t>. Ook: </a:t>
            </a:r>
            <a:r>
              <a:rPr lang="en-US" sz="1100" dirty="0" err="1">
                <a:latin typeface="Arial"/>
                <a:ea typeface="Arial"/>
                <a:cs typeface="Arial"/>
                <a:sym typeface="Arial"/>
              </a:rPr>
              <a:t>verschil</a:t>
            </a:r>
            <a:r>
              <a:rPr lang="en-US" sz="1100" dirty="0">
                <a:latin typeface="Arial"/>
                <a:ea typeface="Arial"/>
                <a:cs typeface="Arial"/>
                <a:sym typeface="Arial"/>
              </a:rPr>
              <a:t> </a:t>
            </a:r>
            <a:r>
              <a:rPr lang="en-US" sz="1100" dirty="0" err="1">
                <a:latin typeface="Arial"/>
                <a:ea typeface="Arial"/>
                <a:cs typeface="Arial"/>
                <a:sym typeface="Arial"/>
              </a:rPr>
              <a:t>tussen</a:t>
            </a:r>
            <a:r>
              <a:rPr lang="en-US" sz="1100" dirty="0">
                <a:latin typeface="Arial"/>
                <a:ea typeface="Arial"/>
                <a:cs typeface="Arial"/>
                <a:sym typeface="Arial"/>
              </a:rPr>
              <a:t> </a:t>
            </a:r>
            <a:r>
              <a:rPr lang="en-US" sz="1100" dirty="0" err="1">
                <a:latin typeface="Arial"/>
                <a:ea typeface="Arial"/>
                <a:cs typeface="Arial"/>
                <a:sym typeface="Arial"/>
              </a:rPr>
              <a:t>sancties</a:t>
            </a:r>
            <a:r>
              <a:rPr lang="en-US" sz="1100" dirty="0">
                <a:latin typeface="Arial"/>
                <a:ea typeface="Arial"/>
                <a:cs typeface="Arial"/>
                <a:sym typeface="Arial"/>
              </a:rPr>
              <a:t> </a:t>
            </a:r>
            <a:r>
              <a:rPr lang="en-US" sz="1100" dirty="0" err="1">
                <a:latin typeface="Arial"/>
                <a:ea typeface="Arial"/>
                <a:cs typeface="Arial"/>
                <a:sym typeface="Arial"/>
              </a:rPr>
              <a:t>en</a:t>
            </a:r>
            <a:r>
              <a:rPr lang="en-US" sz="1100" dirty="0">
                <a:latin typeface="Arial"/>
                <a:ea typeface="Arial"/>
                <a:cs typeface="Arial"/>
                <a:sym typeface="Arial"/>
              </a:rPr>
              <a:t> </a:t>
            </a:r>
            <a:r>
              <a:rPr lang="en-US" sz="1100" dirty="0" err="1">
                <a:latin typeface="Arial"/>
                <a:ea typeface="Arial"/>
                <a:cs typeface="Arial"/>
                <a:sym typeface="Arial"/>
              </a:rPr>
              <a:t>grenzen</a:t>
            </a:r>
            <a:r>
              <a:rPr lang="en-US" sz="1100" dirty="0">
                <a:latin typeface="Arial"/>
                <a:ea typeface="Arial"/>
                <a:cs typeface="Arial"/>
                <a:sym typeface="Arial"/>
              </a:rPr>
              <a:t>: </a:t>
            </a:r>
            <a:r>
              <a:rPr lang="en-US" sz="1100" dirty="0" err="1">
                <a:latin typeface="Arial"/>
                <a:ea typeface="Arial"/>
                <a:cs typeface="Arial"/>
                <a:sym typeface="Arial"/>
              </a:rPr>
              <a:t>een</a:t>
            </a:r>
            <a:r>
              <a:rPr lang="en-US" sz="1100" dirty="0">
                <a:latin typeface="Arial"/>
                <a:ea typeface="Arial"/>
                <a:cs typeface="Arial"/>
                <a:sym typeface="Arial"/>
              </a:rPr>
              <a:t> </a:t>
            </a:r>
            <a:r>
              <a:rPr lang="en-US" sz="1100" dirty="0" err="1">
                <a:latin typeface="Arial"/>
                <a:ea typeface="Arial"/>
                <a:cs typeface="Arial"/>
                <a:sym typeface="Arial"/>
              </a:rPr>
              <a:t>grens</a:t>
            </a:r>
            <a:r>
              <a:rPr lang="en-US" sz="1100" dirty="0">
                <a:latin typeface="Arial"/>
                <a:ea typeface="Arial"/>
                <a:cs typeface="Arial"/>
                <a:sym typeface="Arial"/>
              </a:rPr>
              <a:t> </a:t>
            </a:r>
            <a:r>
              <a:rPr lang="en-US" sz="1100" dirty="0" err="1">
                <a:latin typeface="Arial"/>
                <a:ea typeface="Arial"/>
                <a:cs typeface="Arial"/>
                <a:sym typeface="Arial"/>
              </a:rPr>
              <a:t>zonder</a:t>
            </a:r>
            <a:r>
              <a:rPr lang="en-US" sz="1100" dirty="0">
                <a:latin typeface="Arial"/>
                <a:ea typeface="Arial"/>
                <a:cs typeface="Arial"/>
                <a:sym typeface="Arial"/>
              </a:rPr>
              <a:t> </a:t>
            </a:r>
            <a:r>
              <a:rPr lang="en-US" sz="1100" dirty="0" err="1">
                <a:latin typeface="Arial"/>
                <a:ea typeface="Arial"/>
                <a:cs typeface="Arial"/>
                <a:sym typeface="Arial"/>
              </a:rPr>
              <a:t>een</a:t>
            </a:r>
            <a:r>
              <a:rPr lang="en-US" sz="1100" dirty="0">
                <a:latin typeface="Arial"/>
                <a:ea typeface="Arial"/>
                <a:cs typeface="Arial"/>
                <a:sym typeface="Arial"/>
              </a:rPr>
              <a:t> </a:t>
            </a:r>
            <a:r>
              <a:rPr lang="en-US" sz="1100" dirty="0" err="1">
                <a:latin typeface="Arial"/>
                <a:ea typeface="Arial"/>
                <a:cs typeface="Arial"/>
                <a:sym typeface="Arial"/>
              </a:rPr>
              <a:t>sanctie</a:t>
            </a:r>
            <a:r>
              <a:rPr lang="en-US" sz="1100" dirty="0">
                <a:latin typeface="Arial"/>
                <a:ea typeface="Arial"/>
                <a:cs typeface="Arial"/>
                <a:sym typeface="Arial"/>
              </a:rPr>
              <a:t> </a:t>
            </a:r>
            <a:r>
              <a:rPr lang="en-US" sz="1100" dirty="0" err="1">
                <a:latin typeface="Arial"/>
                <a:ea typeface="Arial"/>
                <a:cs typeface="Arial"/>
                <a:sym typeface="Arial"/>
              </a:rPr>
              <a:t>kan</a:t>
            </a:r>
            <a:r>
              <a:rPr lang="en-US" sz="1100" dirty="0">
                <a:latin typeface="Arial"/>
                <a:ea typeface="Arial"/>
                <a:cs typeface="Arial"/>
                <a:sym typeface="Arial"/>
              </a:rPr>
              <a:t> </a:t>
            </a:r>
            <a:r>
              <a:rPr lang="en-US" sz="1100" dirty="0" err="1">
                <a:latin typeface="Arial"/>
                <a:ea typeface="Arial"/>
                <a:cs typeface="Arial"/>
                <a:sym typeface="Arial"/>
              </a:rPr>
              <a:t>ook</a:t>
            </a:r>
            <a:r>
              <a:rPr lang="en-US" sz="1100" dirty="0">
                <a:latin typeface="Arial"/>
                <a:ea typeface="Arial"/>
                <a:cs typeface="Arial"/>
                <a:sym typeface="Arial"/>
              </a:rPr>
              <a:t> </a:t>
            </a:r>
            <a:r>
              <a:rPr lang="en-US" sz="1100" dirty="0" err="1">
                <a:latin typeface="Arial"/>
                <a:ea typeface="Arial"/>
                <a:cs typeface="Arial"/>
                <a:sym typeface="Arial"/>
              </a:rPr>
              <a:t>veel</a:t>
            </a:r>
            <a:r>
              <a:rPr lang="en-US" sz="1100" dirty="0">
                <a:latin typeface="Arial"/>
                <a:ea typeface="Arial"/>
                <a:cs typeface="Arial"/>
                <a:sym typeface="Arial"/>
              </a:rPr>
              <a:t> </a:t>
            </a:r>
            <a:r>
              <a:rPr lang="en-US" sz="1100" dirty="0" err="1">
                <a:latin typeface="Arial"/>
                <a:ea typeface="Arial"/>
                <a:cs typeface="Arial"/>
                <a:sym typeface="Arial"/>
              </a:rPr>
              <a:t>doen</a:t>
            </a:r>
            <a:r>
              <a:rPr lang="en-US" sz="1100" dirty="0">
                <a:latin typeface="Arial"/>
                <a:ea typeface="Arial"/>
                <a:cs typeface="Arial"/>
                <a:sym typeface="Arial"/>
              </a:rPr>
              <a:t>! </a:t>
            </a:r>
            <a:r>
              <a:rPr lang="en-US" sz="1100" dirty="0" err="1">
                <a:latin typeface="Arial"/>
                <a:ea typeface="Arial"/>
                <a:cs typeface="Arial"/>
                <a:sym typeface="Arial"/>
              </a:rPr>
              <a:t>niet</a:t>
            </a:r>
            <a:r>
              <a:rPr lang="en-US" sz="1100" dirty="0">
                <a:latin typeface="Arial"/>
                <a:ea typeface="Arial"/>
                <a:cs typeface="Arial"/>
                <a:sym typeface="Arial"/>
              </a:rPr>
              <a:t> </a:t>
            </a:r>
            <a:r>
              <a:rPr lang="en-US" sz="1100" dirty="0" err="1">
                <a:latin typeface="Arial"/>
                <a:ea typeface="Arial"/>
                <a:cs typeface="Arial"/>
                <a:sym typeface="Arial"/>
              </a:rPr>
              <a:t>omdat</a:t>
            </a:r>
            <a:r>
              <a:rPr lang="en-US" sz="1100" dirty="0">
                <a:latin typeface="Arial"/>
                <a:ea typeface="Arial"/>
                <a:cs typeface="Arial"/>
                <a:sym typeface="Arial"/>
              </a:rPr>
              <a:t> de </a:t>
            </a:r>
            <a:r>
              <a:rPr lang="en-US" sz="1100" dirty="0" err="1">
                <a:latin typeface="Arial"/>
                <a:ea typeface="Arial"/>
                <a:cs typeface="Arial"/>
                <a:sym typeface="Arial"/>
              </a:rPr>
              <a:t>boodschap</a:t>
            </a:r>
            <a:r>
              <a:rPr lang="en-US" sz="1100" dirty="0">
                <a:latin typeface="Arial"/>
                <a:ea typeface="Arial"/>
                <a:cs typeface="Arial"/>
                <a:sym typeface="Arial"/>
              </a:rPr>
              <a:t> </a:t>
            </a:r>
            <a:r>
              <a:rPr lang="en-US" sz="1100" dirty="0" err="1">
                <a:latin typeface="Arial"/>
                <a:ea typeface="Arial"/>
                <a:cs typeface="Arial"/>
                <a:sym typeface="Arial"/>
              </a:rPr>
              <a:t>niet</a:t>
            </a:r>
            <a:r>
              <a:rPr lang="en-US" sz="1100" dirty="0">
                <a:latin typeface="Arial"/>
                <a:ea typeface="Arial"/>
                <a:cs typeface="Arial"/>
                <a:sym typeface="Arial"/>
              </a:rPr>
              <a:t> </a:t>
            </a:r>
            <a:r>
              <a:rPr lang="en-US" sz="1100" dirty="0" err="1">
                <a:latin typeface="Arial"/>
                <a:ea typeface="Arial"/>
                <a:cs typeface="Arial"/>
                <a:sym typeface="Arial"/>
              </a:rPr>
              <a:t>onmiddellijk</a:t>
            </a:r>
            <a:r>
              <a:rPr lang="en-US" sz="1100" dirty="0">
                <a:latin typeface="Arial"/>
                <a:ea typeface="Arial"/>
                <a:cs typeface="Arial"/>
                <a:sym typeface="Arial"/>
              </a:rPr>
              <a:t> </a:t>
            </a:r>
            <a:r>
              <a:rPr lang="en-US" sz="1100" dirty="0" err="1">
                <a:latin typeface="Arial"/>
                <a:ea typeface="Arial"/>
                <a:cs typeface="Arial"/>
                <a:sym typeface="Arial"/>
              </a:rPr>
              <a:t>resultaat</a:t>
            </a:r>
            <a:r>
              <a:rPr lang="en-US" sz="1100" dirty="0">
                <a:latin typeface="Arial"/>
                <a:ea typeface="Arial"/>
                <a:cs typeface="Arial"/>
                <a:sym typeface="Arial"/>
              </a:rPr>
              <a:t> </a:t>
            </a:r>
            <a:r>
              <a:rPr lang="en-US" sz="1100" dirty="0" err="1">
                <a:latin typeface="Arial"/>
                <a:ea typeface="Arial"/>
                <a:cs typeface="Arial"/>
                <a:sym typeface="Arial"/>
              </a:rPr>
              <a:t>geeft</a:t>
            </a:r>
            <a:r>
              <a:rPr lang="en-US" sz="1100" dirty="0">
                <a:latin typeface="Arial"/>
                <a:ea typeface="Arial"/>
                <a:cs typeface="Arial"/>
                <a:sym typeface="Arial"/>
              </a:rPr>
              <a:t>, </a:t>
            </a:r>
            <a:r>
              <a:rPr lang="en-US" sz="1100" dirty="0" err="1">
                <a:latin typeface="Arial"/>
                <a:ea typeface="Arial"/>
                <a:cs typeface="Arial"/>
                <a:sym typeface="Arial"/>
              </a:rPr>
              <a:t>dat</a:t>
            </a:r>
            <a:r>
              <a:rPr lang="en-US" sz="1100" dirty="0">
                <a:latin typeface="Arial"/>
                <a:ea typeface="Arial"/>
                <a:cs typeface="Arial"/>
                <a:sym typeface="Arial"/>
              </a:rPr>
              <a:t> je de </a:t>
            </a:r>
            <a:r>
              <a:rPr lang="en-US" sz="1100" dirty="0" err="1">
                <a:latin typeface="Arial"/>
                <a:ea typeface="Arial"/>
                <a:cs typeface="Arial"/>
                <a:sym typeface="Arial"/>
              </a:rPr>
              <a:t>boodschap</a:t>
            </a:r>
            <a:r>
              <a:rPr lang="en-US" sz="1100" dirty="0">
                <a:latin typeface="Arial"/>
                <a:ea typeface="Arial"/>
                <a:cs typeface="Arial"/>
                <a:sym typeface="Arial"/>
              </a:rPr>
              <a:t> </a:t>
            </a:r>
            <a:r>
              <a:rPr lang="en-US" sz="1100" dirty="0" err="1">
                <a:latin typeface="Arial"/>
                <a:ea typeface="Arial"/>
                <a:cs typeface="Arial"/>
                <a:sym typeface="Arial"/>
              </a:rPr>
              <a:t>niet</a:t>
            </a:r>
            <a:r>
              <a:rPr lang="en-US" sz="1100" dirty="0">
                <a:latin typeface="Arial"/>
                <a:ea typeface="Arial"/>
                <a:cs typeface="Arial"/>
                <a:sym typeface="Arial"/>
              </a:rPr>
              <a:t> </a:t>
            </a:r>
            <a:r>
              <a:rPr lang="en-US" sz="1100" dirty="0" err="1">
                <a:latin typeface="Arial"/>
                <a:ea typeface="Arial"/>
                <a:cs typeface="Arial"/>
                <a:sym typeface="Arial"/>
              </a:rPr>
              <a:t>moet</a:t>
            </a:r>
            <a:r>
              <a:rPr lang="en-US" sz="1100" dirty="0">
                <a:latin typeface="Arial"/>
                <a:ea typeface="Arial"/>
                <a:cs typeface="Arial"/>
                <a:sym typeface="Arial"/>
              </a:rPr>
              <a:t> </a:t>
            </a:r>
            <a:r>
              <a:rPr lang="en-US" sz="1100" dirty="0" err="1">
                <a:latin typeface="Arial"/>
                <a:ea typeface="Arial"/>
                <a:cs typeface="Arial"/>
                <a:sym typeface="Arial"/>
              </a:rPr>
              <a:t>blijven</a:t>
            </a:r>
            <a:r>
              <a:rPr lang="en-US" sz="1100" dirty="0">
                <a:latin typeface="Arial"/>
                <a:ea typeface="Arial"/>
                <a:cs typeface="Arial"/>
                <a:sym typeface="Arial"/>
              </a:rPr>
              <a:t> </a:t>
            </a:r>
            <a:r>
              <a:rPr lang="en-US" sz="1100" dirty="0" err="1">
                <a:latin typeface="Arial"/>
                <a:ea typeface="Arial"/>
                <a:cs typeface="Arial"/>
                <a:sym typeface="Arial"/>
              </a:rPr>
              <a:t>geven</a:t>
            </a:r>
            <a:r>
              <a:rPr lang="en-US" sz="1100" dirty="0">
                <a:latin typeface="Arial"/>
                <a:ea typeface="Arial"/>
                <a:cs typeface="Arial"/>
                <a:sym typeface="Arial"/>
              </a:rPr>
              <a:t>. </a:t>
            </a:r>
            <a:r>
              <a:rPr lang="en-US" sz="1100" dirty="0" err="1">
                <a:latin typeface="Arial"/>
                <a:ea typeface="Arial"/>
                <a:cs typeface="Arial"/>
                <a:sym typeface="Arial"/>
              </a:rPr>
              <a:t>bekijk</a:t>
            </a:r>
            <a:r>
              <a:rPr lang="en-US" sz="1100" dirty="0">
                <a:latin typeface="Arial"/>
                <a:ea typeface="Arial"/>
                <a:cs typeface="Arial"/>
                <a:sym typeface="Arial"/>
              </a:rPr>
              <a:t> het </a:t>
            </a:r>
            <a:r>
              <a:rPr lang="en-US" sz="1100" dirty="0" err="1">
                <a:latin typeface="Arial"/>
                <a:ea typeface="Arial"/>
                <a:cs typeface="Arial"/>
                <a:sym typeface="Arial"/>
              </a:rPr>
              <a:t>als</a:t>
            </a:r>
            <a:r>
              <a:rPr lang="en-US" sz="1100" dirty="0">
                <a:latin typeface="Arial"/>
                <a:ea typeface="Arial"/>
                <a:cs typeface="Arial"/>
                <a:sym typeface="Arial"/>
              </a:rPr>
              <a:t> </a:t>
            </a:r>
            <a:r>
              <a:rPr lang="en-US" sz="1100" dirty="0" err="1">
                <a:latin typeface="Arial"/>
                <a:ea typeface="Arial"/>
                <a:cs typeface="Arial"/>
                <a:sym typeface="Arial"/>
              </a:rPr>
              <a:t>een</a:t>
            </a:r>
            <a:r>
              <a:rPr lang="en-US" sz="1100" dirty="0">
                <a:latin typeface="Arial"/>
                <a:ea typeface="Arial"/>
                <a:cs typeface="Arial"/>
                <a:sym typeface="Arial"/>
              </a:rPr>
              <a:t> </a:t>
            </a:r>
            <a:r>
              <a:rPr lang="en-US" sz="1100" dirty="0" err="1">
                <a:latin typeface="Arial"/>
                <a:ea typeface="Arial"/>
                <a:cs typeface="Arial"/>
                <a:sym typeface="Arial"/>
              </a:rPr>
              <a:t>traject</a:t>
            </a:r>
            <a:r>
              <a:rPr lang="en-US" sz="1100" dirty="0">
                <a:latin typeface="Arial"/>
                <a:ea typeface="Arial"/>
                <a:cs typeface="Arial"/>
                <a:sym typeface="Arial"/>
              </a:rPr>
              <a:t/>
            </a:r>
            <a:br>
              <a:rPr lang="en-US" sz="1100" dirty="0">
                <a:latin typeface="Arial"/>
                <a:ea typeface="Arial"/>
                <a:cs typeface="Arial"/>
                <a:sym typeface="Arial"/>
              </a:rPr>
            </a:br>
            <a:r>
              <a:rPr lang="en-US" sz="1100" dirty="0">
                <a:latin typeface="Arial"/>
                <a:ea typeface="Arial"/>
                <a:cs typeface="Arial"/>
                <a:sym typeface="Arial"/>
              </a:rPr>
              <a:t/>
            </a:r>
            <a:br>
              <a:rPr lang="en-US" sz="1100" dirty="0">
                <a:latin typeface="Arial"/>
                <a:ea typeface="Arial"/>
                <a:cs typeface="Arial"/>
                <a:sym typeface="Arial"/>
              </a:rPr>
            </a:br>
            <a:r>
              <a:rPr lang="en-US" sz="1100" dirty="0" err="1">
                <a:latin typeface="Arial"/>
                <a:ea typeface="Arial"/>
                <a:cs typeface="Arial"/>
                <a:sym typeface="Arial"/>
              </a:rPr>
              <a:t>sanctie</a:t>
            </a:r>
            <a:r>
              <a:rPr lang="en-US" sz="1100" dirty="0">
                <a:latin typeface="Arial"/>
                <a:ea typeface="Arial"/>
                <a:cs typeface="Arial"/>
                <a:sym typeface="Arial"/>
              </a:rPr>
              <a:t> zo </a:t>
            </a:r>
            <a:r>
              <a:rPr lang="en-US" sz="1100" dirty="0" err="1">
                <a:latin typeface="Arial"/>
                <a:ea typeface="Arial"/>
                <a:cs typeface="Arial"/>
                <a:sym typeface="Arial"/>
              </a:rPr>
              <a:t>dicht</a:t>
            </a:r>
            <a:r>
              <a:rPr lang="en-US" sz="1100" dirty="0">
                <a:latin typeface="Arial"/>
                <a:ea typeface="Arial"/>
                <a:cs typeface="Arial"/>
                <a:sym typeface="Arial"/>
              </a:rPr>
              <a:t> </a:t>
            </a:r>
            <a:r>
              <a:rPr lang="en-US" sz="1100" dirty="0" err="1">
                <a:latin typeface="Arial"/>
                <a:ea typeface="Arial"/>
                <a:cs typeface="Arial"/>
                <a:sym typeface="Arial"/>
              </a:rPr>
              <a:t>mogelijk</a:t>
            </a:r>
            <a:r>
              <a:rPr lang="en-US" sz="1100" dirty="0">
                <a:latin typeface="Arial"/>
                <a:ea typeface="Arial"/>
                <a:cs typeface="Arial"/>
                <a:sym typeface="Arial"/>
              </a:rPr>
              <a:t> </a:t>
            </a:r>
            <a:r>
              <a:rPr lang="en-US" sz="1100" dirty="0" err="1">
                <a:latin typeface="Arial"/>
                <a:ea typeface="Arial"/>
                <a:cs typeface="Arial"/>
                <a:sym typeface="Arial"/>
              </a:rPr>
              <a:t>bij</a:t>
            </a:r>
            <a:r>
              <a:rPr lang="en-US" sz="1100" dirty="0">
                <a:latin typeface="Arial"/>
                <a:ea typeface="Arial"/>
                <a:cs typeface="Arial"/>
                <a:sym typeface="Arial"/>
              </a:rPr>
              <a:t> het </a:t>
            </a:r>
            <a:r>
              <a:rPr lang="en-US" sz="1100" dirty="0" err="1">
                <a:latin typeface="Arial"/>
                <a:ea typeface="Arial"/>
                <a:cs typeface="Arial"/>
                <a:sym typeface="Arial"/>
              </a:rPr>
              <a:t>vergrijp</a:t>
            </a:r>
            <a:r>
              <a:rPr lang="en-US" sz="1100" dirty="0">
                <a:latin typeface="Arial"/>
                <a:ea typeface="Arial"/>
                <a:cs typeface="Arial"/>
                <a:sym typeface="Arial"/>
              </a:rPr>
              <a:t>:</a:t>
            </a:r>
            <a:br>
              <a:rPr lang="en-US" sz="1100" dirty="0">
                <a:latin typeface="Arial"/>
                <a:ea typeface="Arial"/>
                <a:cs typeface="Arial"/>
                <a:sym typeface="Arial"/>
              </a:rPr>
            </a:br>
            <a:r>
              <a:rPr lang="en-US" sz="1100" dirty="0" err="1">
                <a:latin typeface="Arial"/>
                <a:ea typeface="Arial"/>
                <a:cs typeface="Arial"/>
                <a:sym typeface="Arial"/>
              </a:rPr>
              <a:t>vb</a:t>
            </a:r>
            <a:r>
              <a:rPr lang="en-US" sz="1100" dirty="0">
                <a:latin typeface="Arial"/>
                <a:ea typeface="Arial"/>
                <a:cs typeface="Arial"/>
                <a:sym typeface="Arial"/>
              </a:rPr>
              <a:t> 20 min </a:t>
            </a:r>
            <a:r>
              <a:rPr lang="en-US" sz="1100" dirty="0" err="1">
                <a:latin typeface="Arial"/>
                <a:ea typeface="Arial"/>
                <a:cs typeface="Arial"/>
                <a:sym typeface="Arial"/>
              </a:rPr>
              <a:t>te</a:t>
            </a:r>
            <a:r>
              <a:rPr lang="en-US" sz="1100" dirty="0">
                <a:latin typeface="Arial"/>
                <a:ea typeface="Arial"/>
                <a:cs typeface="Arial"/>
                <a:sym typeface="Arial"/>
              </a:rPr>
              <a:t> </a:t>
            </a:r>
            <a:r>
              <a:rPr lang="en-US" sz="1100" dirty="0" err="1">
                <a:latin typeface="Arial"/>
                <a:ea typeface="Arial"/>
                <a:cs typeface="Arial"/>
                <a:sym typeface="Arial"/>
              </a:rPr>
              <a:t>laat</a:t>
            </a:r>
            <a:r>
              <a:rPr lang="en-US" sz="1100" dirty="0">
                <a:latin typeface="Arial"/>
                <a:ea typeface="Arial"/>
                <a:cs typeface="Arial"/>
                <a:sym typeface="Arial"/>
              </a:rPr>
              <a:t> </a:t>
            </a:r>
            <a:r>
              <a:rPr lang="en-US" sz="1100" dirty="0" err="1">
                <a:latin typeface="Arial"/>
                <a:ea typeface="Arial"/>
                <a:cs typeface="Arial"/>
                <a:sym typeface="Arial"/>
              </a:rPr>
              <a:t>thuis</a:t>
            </a:r>
            <a:r>
              <a:rPr lang="en-US" sz="1100" dirty="0">
                <a:latin typeface="Arial"/>
                <a:ea typeface="Arial"/>
                <a:cs typeface="Arial"/>
                <a:sym typeface="Arial"/>
              </a:rPr>
              <a:t> → </a:t>
            </a:r>
            <a:r>
              <a:rPr lang="en-US" sz="1100" dirty="0" err="1">
                <a:latin typeface="Arial"/>
                <a:ea typeface="Arial"/>
                <a:cs typeface="Arial"/>
                <a:sym typeface="Arial"/>
              </a:rPr>
              <a:t>volgende</a:t>
            </a:r>
            <a:r>
              <a:rPr lang="en-US" sz="1100" dirty="0">
                <a:latin typeface="Arial"/>
                <a:ea typeface="Arial"/>
                <a:cs typeface="Arial"/>
                <a:sym typeface="Arial"/>
              </a:rPr>
              <a:t> </a:t>
            </a:r>
            <a:r>
              <a:rPr lang="en-US" sz="1100" dirty="0" err="1">
                <a:latin typeface="Arial"/>
                <a:ea typeface="Arial"/>
                <a:cs typeface="Arial"/>
                <a:sym typeface="Arial"/>
              </a:rPr>
              <a:t>keer</a:t>
            </a:r>
            <a:r>
              <a:rPr lang="en-US" sz="1100" dirty="0">
                <a:latin typeface="Arial"/>
                <a:ea typeface="Arial"/>
                <a:cs typeface="Arial"/>
                <a:sym typeface="Arial"/>
              </a:rPr>
              <a:t> 20 min </a:t>
            </a:r>
            <a:r>
              <a:rPr lang="en-US" sz="1100" dirty="0" err="1">
                <a:latin typeface="Arial"/>
                <a:ea typeface="Arial"/>
                <a:cs typeface="Arial"/>
                <a:sym typeface="Arial"/>
              </a:rPr>
              <a:t>vroeger</a:t>
            </a:r>
            <a:r>
              <a:rPr lang="en-US" sz="1100" dirty="0">
                <a:latin typeface="Arial"/>
                <a:ea typeface="Arial"/>
                <a:cs typeface="Arial"/>
                <a:sym typeface="Arial"/>
              </a:rPr>
              <a:t> </a:t>
            </a:r>
            <a:r>
              <a:rPr lang="en-US" sz="1100" dirty="0" err="1">
                <a:latin typeface="Arial"/>
                <a:ea typeface="Arial"/>
                <a:cs typeface="Arial"/>
                <a:sym typeface="Arial"/>
              </a:rPr>
              <a:t>thuis</a:t>
            </a:r>
            <a:r>
              <a:rPr lang="en-US" sz="1100" dirty="0">
                <a:latin typeface="Arial"/>
                <a:ea typeface="Arial"/>
                <a:cs typeface="Arial"/>
                <a:sym typeface="Arial"/>
              </a:rPr>
              <a:t/>
            </a:r>
            <a:br>
              <a:rPr lang="en-US" sz="1100" dirty="0">
                <a:latin typeface="Arial"/>
                <a:ea typeface="Arial"/>
                <a:cs typeface="Arial"/>
                <a:sym typeface="Arial"/>
              </a:rPr>
            </a:br>
            <a:r>
              <a:rPr lang="en-US" sz="1100" dirty="0" err="1">
                <a:latin typeface="Arial"/>
                <a:ea typeface="Arial"/>
                <a:cs typeface="Arial"/>
                <a:sym typeface="Arial"/>
              </a:rPr>
              <a:t>vb</a:t>
            </a:r>
            <a:r>
              <a:rPr lang="en-US" sz="1100" dirty="0">
                <a:latin typeface="Arial"/>
                <a:ea typeface="Arial"/>
                <a:cs typeface="Arial"/>
                <a:sym typeface="Arial"/>
              </a:rPr>
              <a:t> </a:t>
            </a:r>
            <a:r>
              <a:rPr lang="en-US" sz="1100" dirty="0" err="1">
                <a:latin typeface="Arial"/>
                <a:ea typeface="Arial"/>
                <a:cs typeface="Arial"/>
                <a:sym typeface="Arial"/>
              </a:rPr>
              <a:t>vaak</a:t>
            </a:r>
            <a:r>
              <a:rPr lang="en-US" sz="1100" dirty="0">
                <a:latin typeface="Arial"/>
                <a:ea typeface="Arial"/>
                <a:cs typeface="Arial"/>
                <a:sym typeface="Arial"/>
              </a:rPr>
              <a:t> </a:t>
            </a:r>
            <a:r>
              <a:rPr lang="en-US" sz="1100" dirty="0" err="1">
                <a:latin typeface="Arial"/>
                <a:ea typeface="Arial"/>
                <a:cs typeface="Arial"/>
                <a:sym typeface="Arial"/>
              </a:rPr>
              <a:t>te</a:t>
            </a:r>
            <a:r>
              <a:rPr lang="en-US" sz="1100" dirty="0">
                <a:latin typeface="Arial"/>
                <a:ea typeface="Arial"/>
                <a:cs typeface="Arial"/>
                <a:sym typeface="Arial"/>
              </a:rPr>
              <a:t> </a:t>
            </a:r>
            <a:r>
              <a:rPr lang="en-US" sz="1100" dirty="0" err="1">
                <a:latin typeface="Arial"/>
                <a:ea typeface="Arial"/>
                <a:cs typeface="Arial"/>
                <a:sym typeface="Arial"/>
              </a:rPr>
              <a:t>laat</a:t>
            </a:r>
            <a:r>
              <a:rPr lang="en-US" sz="1100" dirty="0">
                <a:latin typeface="Arial"/>
                <a:ea typeface="Arial"/>
                <a:cs typeface="Arial"/>
                <a:sym typeface="Arial"/>
              </a:rPr>
              <a:t> op school: week </a:t>
            </a:r>
            <a:r>
              <a:rPr lang="en-US" sz="1100" dirty="0" err="1">
                <a:latin typeface="Arial"/>
                <a:ea typeface="Arial"/>
                <a:cs typeface="Arial"/>
                <a:sym typeface="Arial"/>
              </a:rPr>
              <a:t>lang</a:t>
            </a:r>
            <a:r>
              <a:rPr lang="en-US" sz="1100" dirty="0">
                <a:latin typeface="Arial"/>
                <a:ea typeface="Arial"/>
                <a:cs typeface="Arial"/>
                <a:sym typeface="Arial"/>
              </a:rPr>
              <a:t> </a:t>
            </a:r>
            <a:r>
              <a:rPr lang="en-US" sz="1100" dirty="0" err="1">
                <a:latin typeface="Arial"/>
                <a:ea typeface="Arial"/>
                <a:cs typeface="Arial"/>
                <a:sym typeface="Arial"/>
              </a:rPr>
              <a:t>elke</a:t>
            </a:r>
            <a:r>
              <a:rPr lang="en-US" sz="1100" dirty="0">
                <a:latin typeface="Arial"/>
                <a:ea typeface="Arial"/>
                <a:cs typeface="Arial"/>
                <a:sym typeface="Arial"/>
              </a:rPr>
              <a:t> </a:t>
            </a:r>
            <a:r>
              <a:rPr lang="en-US" sz="1100" dirty="0" err="1">
                <a:latin typeface="Arial"/>
                <a:ea typeface="Arial"/>
                <a:cs typeface="Arial"/>
                <a:sym typeface="Arial"/>
              </a:rPr>
              <a:t>dag</a:t>
            </a:r>
            <a:r>
              <a:rPr lang="en-US" sz="1100" dirty="0">
                <a:latin typeface="Arial"/>
                <a:ea typeface="Arial"/>
                <a:cs typeface="Arial"/>
                <a:sym typeface="Arial"/>
              </a:rPr>
              <a:t> om 8u op school</a:t>
            </a:r>
            <a:br>
              <a:rPr lang="en-US" sz="1100" dirty="0">
                <a:latin typeface="Arial"/>
                <a:ea typeface="Arial"/>
                <a:cs typeface="Arial"/>
                <a:sym typeface="Arial"/>
              </a:rPr>
            </a:br>
            <a:r>
              <a:rPr lang="en-US" sz="1100" dirty="0" err="1">
                <a:latin typeface="Arial"/>
                <a:ea typeface="Arial"/>
                <a:cs typeface="Arial"/>
                <a:sym typeface="Arial"/>
              </a:rPr>
              <a:t>flexibel</a:t>
            </a:r>
            <a:r>
              <a:rPr lang="en-US" sz="1100" dirty="0">
                <a:latin typeface="Arial"/>
                <a:ea typeface="Arial"/>
                <a:cs typeface="Arial"/>
                <a:sym typeface="Arial"/>
              </a:rPr>
              <a:t> </a:t>
            </a:r>
            <a:r>
              <a:rPr lang="en-US" sz="1100" dirty="0" err="1">
                <a:latin typeface="Arial"/>
                <a:ea typeface="Arial"/>
                <a:cs typeface="Arial"/>
                <a:sym typeface="Arial"/>
              </a:rPr>
              <a:t>genoeg</a:t>
            </a:r>
            <a:r>
              <a:rPr lang="en-US" sz="1100" dirty="0">
                <a:latin typeface="Arial"/>
                <a:ea typeface="Arial"/>
                <a:cs typeface="Arial"/>
                <a:sym typeface="Arial"/>
              </a:rPr>
              <a:t> </a:t>
            </a:r>
            <a:r>
              <a:rPr lang="en-US" sz="1100" dirty="0" err="1">
                <a:latin typeface="Arial"/>
                <a:ea typeface="Arial"/>
                <a:cs typeface="Arial"/>
                <a:sym typeface="Arial"/>
              </a:rPr>
              <a:t>mee</a:t>
            </a:r>
            <a:r>
              <a:rPr lang="en-US" sz="1100" dirty="0">
                <a:latin typeface="Arial"/>
                <a:ea typeface="Arial"/>
                <a:cs typeface="Arial"/>
                <a:sym typeface="Arial"/>
              </a:rPr>
              <a:t> </a:t>
            </a:r>
            <a:r>
              <a:rPr lang="en-US" sz="1100" dirty="0" err="1">
                <a:latin typeface="Arial"/>
                <a:ea typeface="Arial"/>
                <a:cs typeface="Arial"/>
                <a:sym typeface="Arial"/>
              </a:rPr>
              <a:t>omgaan</a:t>
            </a:r>
            <a:r>
              <a:rPr lang="en-US" sz="1100" dirty="0">
                <a:latin typeface="Arial"/>
                <a:ea typeface="Arial"/>
                <a:cs typeface="Arial"/>
                <a:sym typeface="Arial"/>
              </a:rPr>
              <a:t>, </a:t>
            </a:r>
            <a:r>
              <a:rPr lang="en-US" sz="1100" dirty="0" err="1">
                <a:latin typeface="Arial"/>
                <a:ea typeface="Arial"/>
                <a:cs typeface="Arial"/>
                <a:sym typeface="Arial"/>
              </a:rPr>
              <a:t>niet</a:t>
            </a:r>
            <a:r>
              <a:rPr lang="en-US" sz="1100" dirty="0">
                <a:latin typeface="Arial"/>
                <a:ea typeface="Arial"/>
                <a:cs typeface="Arial"/>
                <a:sym typeface="Arial"/>
              </a:rPr>
              <a:t> </a:t>
            </a:r>
            <a:r>
              <a:rPr lang="en-US" sz="1100" dirty="0" err="1">
                <a:latin typeface="Arial"/>
                <a:ea typeface="Arial"/>
                <a:cs typeface="Arial"/>
                <a:sym typeface="Arial"/>
              </a:rPr>
              <a:t>zeuren</a:t>
            </a:r>
            <a:r>
              <a:rPr lang="en-US" sz="1100" dirty="0">
                <a:latin typeface="Arial"/>
                <a:ea typeface="Arial"/>
                <a:cs typeface="Arial"/>
                <a:sym typeface="Arial"/>
              </a:rPr>
              <a:t> om 8u02</a:t>
            </a:r>
            <a:endParaRPr sz="1400" dirty="0">
              <a:latin typeface="Arial"/>
              <a:ea typeface="Arial"/>
              <a:cs typeface="Arial"/>
              <a:sym typeface="Arial"/>
            </a:endParaRPr>
          </a:p>
          <a:p>
            <a:pPr marL="0" lvl="0" indent="0" rtl="0">
              <a:lnSpc>
                <a:spcPct val="90000"/>
              </a:lnSpc>
              <a:spcBef>
                <a:spcPts val="0"/>
              </a:spcBef>
              <a:spcAft>
                <a:spcPts val="0"/>
              </a:spcAft>
              <a:buNone/>
            </a:pPr>
            <a:endParaRPr sz="2000" dirty="0">
              <a:solidFill>
                <a:srgbClr val="20124D"/>
              </a:solidFill>
            </a:endParaRPr>
          </a:p>
          <a:p>
            <a:pPr marL="0" lvl="0" indent="0" rtl="0">
              <a:lnSpc>
                <a:spcPct val="90000"/>
              </a:lnSpc>
              <a:spcBef>
                <a:spcPts val="0"/>
              </a:spcBef>
              <a:spcAft>
                <a:spcPts val="0"/>
              </a:spcAft>
              <a:buNone/>
            </a:pPr>
            <a:endParaRPr sz="2000" dirty="0">
              <a:solidFill>
                <a:srgbClr val="20124D"/>
              </a:solidFill>
            </a:endParaRPr>
          </a:p>
          <a:p>
            <a:pPr marL="0" lvl="0" indent="0" rtl="0">
              <a:spcBef>
                <a:spcPts val="0"/>
              </a:spcBef>
              <a:spcAft>
                <a:spcPts val="0"/>
              </a:spcAft>
              <a:buNone/>
            </a:pPr>
            <a:r>
              <a:rPr lang="en-US" sz="1100" dirty="0">
                <a:latin typeface="Arial"/>
                <a:ea typeface="Arial"/>
                <a:cs typeface="Arial"/>
                <a:sym typeface="Arial"/>
              </a:rPr>
              <a:t>Wie </a:t>
            </a:r>
            <a:r>
              <a:rPr lang="en-US" sz="1100" dirty="0" err="1">
                <a:latin typeface="Arial"/>
                <a:ea typeface="Arial"/>
                <a:cs typeface="Arial"/>
                <a:sym typeface="Arial"/>
              </a:rPr>
              <a:t>neemt</a:t>
            </a:r>
            <a:r>
              <a:rPr lang="en-US" sz="1100" dirty="0">
                <a:latin typeface="Arial"/>
                <a:ea typeface="Arial"/>
                <a:cs typeface="Arial"/>
                <a:sym typeface="Arial"/>
              </a:rPr>
              <a:t> </a:t>
            </a:r>
            <a:r>
              <a:rPr lang="en-US" sz="1100" dirty="0" err="1">
                <a:latin typeface="Arial"/>
                <a:ea typeface="Arial"/>
                <a:cs typeface="Arial"/>
                <a:sym typeface="Arial"/>
              </a:rPr>
              <a:t>welke</a:t>
            </a:r>
            <a:r>
              <a:rPr lang="en-US" sz="1100" dirty="0">
                <a:latin typeface="Arial"/>
                <a:ea typeface="Arial"/>
                <a:cs typeface="Arial"/>
                <a:sym typeface="Arial"/>
              </a:rPr>
              <a:t> </a:t>
            </a:r>
            <a:r>
              <a:rPr lang="en-US" sz="1100" dirty="0" err="1">
                <a:latin typeface="Arial"/>
                <a:ea typeface="Arial"/>
                <a:cs typeface="Arial"/>
                <a:sym typeface="Arial"/>
              </a:rPr>
              <a:t>rol</a:t>
            </a:r>
            <a:r>
              <a:rPr lang="en-US" sz="1100" dirty="0">
                <a:latin typeface="Arial"/>
                <a:ea typeface="Arial"/>
                <a:cs typeface="Arial"/>
                <a:sym typeface="Arial"/>
              </a:rPr>
              <a:t> in? </a:t>
            </a:r>
            <a:br>
              <a:rPr lang="en-US" sz="1100" dirty="0">
                <a:latin typeface="Arial"/>
                <a:ea typeface="Arial"/>
                <a:cs typeface="Arial"/>
                <a:sym typeface="Arial"/>
              </a:rPr>
            </a:br>
            <a:r>
              <a:rPr lang="en-US" sz="1100" dirty="0">
                <a:latin typeface="Arial"/>
                <a:ea typeface="Arial"/>
                <a:cs typeface="Arial"/>
                <a:sym typeface="Arial"/>
              </a:rPr>
              <a:t>nu </a:t>
            </a:r>
            <a:r>
              <a:rPr lang="en-US" sz="1100" dirty="0" err="1">
                <a:latin typeface="Arial"/>
                <a:ea typeface="Arial"/>
                <a:cs typeface="Arial"/>
                <a:sym typeface="Arial"/>
              </a:rPr>
              <a:t>vaak</a:t>
            </a:r>
            <a:r>
              <a:rPr lang="en-US" sz="1100" dirty="0">
                <a:latin typeface="Arial"/>
                <a:ea typeface="Arial"/>
                <a:cs typeface="Arial"/>
                <a:sym typeface="Arial"/>
              </a:rPr>
              <a:t> </a:t>
            </a:r>
            <a:r>
              <a:rPr lang="en-US" sz="1100" dirty="0" err="1">
                <a:latin typeface="Arial"/>
                <a:ea typeface="Arial"/>
                <a:cs typeface="Arial"/>
                <a:sym typeface="Arial"/>
              </a:rPr>
              <a:t>lln</a:t>
            </a:r>
            <a:r>
              <a:rPr lang="en-US" sz="1100" dirty="0">
                <a:latin typeface="Arial"/>
                <a:ea typeface="Arial"/>
                <a:cs typeface="Arial"/>
                <a:sym typeface="Arial"/>
              </a:rPr>
              <a:t> </a:t>
            </a:r>
            <a:r>
              <a:rPr lang="en-US" sz="1100" dirty="0" err="1">
                <a:latin typeface="Arial"/>
                <a:ea typeface="Arial"/>
                <a:cs typeface="Arial"/>
                <a:sym typeface="Arial"/>
              </a:rPr>
              <a:t>beg:moederlijke</a:t>
            </a:r>
            <a:r>
              <a:rPr lang="en-US" sz="1100" dirty="0">
                <a:latin typeface="Arial"/>
                <a:ea typeface="Arial"/>
                <a:cs typeface="Arial"/>
                <a:sym typeface="Arial"/>
              </a:rPr>
              <a:t> </a:t>
            </a:r>
            <a:r>
              <a:rPr lang="en-US" sz="1100" dirty="0" err="1">
                <a:latin typeface="Arial"/>
                <a:ea typeface="Arial"/>
                <a:cs typeface="Arial"/>
                <a:sym typeface="Arial"/>
              </a:rPr>
              <a:t>rol</a:t>
            </a:r>
            <a:r>
              <a:rPr lang="en-US" sz="1100" dirty="0">
                <a:latin typeface="Arial"/>
                <a:ea typeface="Arial"/>
                <a:cs typeface="Arial"/>
                <a:sym typeface="Arial"/>
              </a:rPr>
              <a:t>, </a:t>
            </a:r>
            <a:r>
              <a:rPr lang="en-US" sz="1100" dirty="0" err="1">
                <a:latin typeface="Arial"/>
                <a:ea typeface="Arial"/>
                <a:cs typeface="Arial"/>
                <a:sym typeface="Arial"/>
              </a:rPr>
              <a:t>leerling</a:t>
            </a:r>
            <a:r>
              <a:rPr lang="en-US" sz="1100" dirty="0">
                <a:latin typeface="Arial"/>
                <a:ea typeface="Arial"/>
                <a:cs typeface="Arial"/>
                <a:sym typeface="Arial"/>
              </a:rPr>
              <a:t> </a:t>
            </a:r>
            <a:r>
              <a:rPr lang="en-US" sz="1100" dirty="0" err="1">
                <a:latin typeface="Arial"/>
                <a:ea typeface="Arial"/>
                <a:cs typeface="Arial"/>
                <a:sym typeface="Arial"/>
              </a:rPr>
              <a:t>verdedigen</a:t>
            </a:r>
            <a:r>
              <a:rPr lang="en-US" sz="1100" dirty="0">
                <a:latin typeface="Arial"/>
                <a:ea typeface="Arial"/>
                <a:cs typeface="Arial"/>
                <a:sym typeface="Arial"/>
              </a:rPr>
              <a:t> </a:t>
            </a:r>
            <a:r>
              <a:rPr lang="en-US" sz="1100" dirty="0" err="1">
                <a:latin typeface="Arial"/>
                <a:ea typeface="Arial"/>
                <a:cs typeface="Arial"/>
                <a:sym typeface="Arial"/>
              </a:rPr>
              <a:t>tegen</a:t>
            </a:r>
            <a:r>
              <a:rPr lang="en-US" sz="1100" dirty="0">
                <a:latin typeface="Arial"/>
                <a:ea typeface="Arial"/>
                <a:cs typeface="Arial"/>
                <a:sym typeface="Arial"/>
              </a:rPr>
              <a:t> de </a:t>
            </a:r>
            <a:r>
              <a:rPr lang="en-US" sz="1100" dirty="0" err="1">
                <a:latin typeface="Arial"/>
                <a:ea typeface="Arial"/>
                <a:cs typeface="Arial"/>
                <a:sym typeface="Arial"/>
              </a:rPr>
              <a:t>boze</a:t>
            </a:r>
            <a:r>
              <a:rPr lang="en-US" sz="1100" dirty="0">
                <a:latin typeface="Arial"/>
                <a:ea typeface="Arial"/>
                <a:cs typeface="Arial"/>
                <a:sym typeface="Arial"/>
              </a:rPr>
              <a:t> </a:t>
            </a:r>
            <a:r>
              <a:rPr lang="en-US" sz="1100" dirty="0" err="1">
                <a:latin typeface="Arial"/>
                <a:ea typeface="Arial"/>
                <a:cs typeface="Arial"/>
                <a:sym typeface="Arial"/>
              </a:rPr>
              <a:t>leerkrachten</a:t>
            </a:r>
            <a:r>
              <a:rPr lang="en-US" sz="1100" dirty="0">
                <a:latin typeface="Arial"/>
                <a:ea typeface="Arial"/>
                <a:cs typeface="Arial"/>
                <a:sym typeface="Arial"/>
              </a:rPr>
              <a:t> - </a:t>
            </a:r>
            <a:r>
              <a:rPr lang="en-US" sz="1100" dirty="0" err="1">
                <a:latin typeface="Arial"/>
                <a:ea typeface="Arial"/>
                <a:cs typeface="Arial"/>
                <a:sym typeface="Arial"/>
              </a:rPr>
              <a:t>hulpverleners</a:t>
            </a:r>
            <a:r>
              <a:rPr lang="en-US" sz="1100" dirty="0">
                <a:latin typeface="Arial"/>
                <a:ea typeface="Arial"/>
                <a:cs typeface="Arial"/>
                <a:sym typeface="Arial"/>
              </a:rPr>
              <a:t>: </a:t>
            </a:r>
            <a:r>
              <a:rPr lang="en-US" sz="1100" dirty="0" err="1">
                <a:latin typeface="Arial"/>
                <a:ea typeface="Arial"/>
                <a:cs typeface="Arial"/>
                <a:sym typeface="Arial"/>
              </a:rPr>
              <a:t>moeten</a:t>
            </a:r>
            <a:r>
              <a:rPr lang="en-US" sz="1100" dirty="0">
                <a:latin typeface="Arial"/>
                <a:ea typeface="Arial"/>
                <a:cs typeface="Arial"/>
                <a:sym typeface="Arial"/>
              </a:rPr>
              <a:t> </a:t>
            </a:r>
            <a:r>
              <a:rPr lang="en-US" sz="1100" dirty="0" err="1">
                <a:latin typeface="Arial"/>
                <a:ea typeface="Arial"/>
                <a:cs typeface="Arial"/>
                <a:sym typeface="Arial"/>
              </a:rPr>
              <a:t>vaak</a:t>
            </a:r>
            <a:r>
              <a:rPr lang="en-US" sz="1100" dirty="0">
                <a:latin typeface="Arial"/>
                <a:ea typeface="Arial"/>
                <a:cs typeface="Arial"/>
                <a:sym typeface="Arial"/>
              </a:rPr>
              <a:t> de wet </a:t>
            </a:r>
            <a:r>
              <a:rPr lang="en-US" sz="1100" dirty="0" err="1">
                <a:latin typeface="Arial"/>
                <a:ea typeface="Arial"/>
                <a:cs typeface="Arial"/>
                <a:sym typeface="Arial"/>
              </a:rPr>
              <a:t>vertegenwoordigen</a:t>
            </a:r>
            <a:r>
              <a:rPr lang="en-US" sz="1100" dirty="0">
                <a:latin typeface="Arial"/>
                <a:ea typeface="Arial"/>
                <a:cs typeface="Arial"/>
                <a:sym typeface="Arial"/>
              </a:rPr>
              <a:t>, </a:t>
            </a:r>
            <a:r>
              <a:rPr lang="en-US" sz="1100" dirty="0" err="1">
                <a:latin typeface="Arial"/>
                <a:ea typeface="Arial"/>
                <a:cs typeface="Arial"/>
                <a:sym typeface="Arial"/>
              </a:rPr>
              <a:t>terwijl</a:t>
            </a:r>
            <a:r>
              <a:rPr lang="en-US" sz="1100" dirty="0">
                <a:latin typeface="Arial"/>
                <a:ea typeface="Arial"/>
                <a:cs typeface="Arial"/>
                <a:sym typeface="Arial"/>
              </a:rPr>
              <a:t> </a:t>
            </a:r>
            <a:r>
              <a:rPr lang="en-US" sz="1100" dirty="0" err="1">
                <a:latin typeface="Arial"/>
                <a:ea typeface="Arial"/>
                <a:cs typeface="Arial"/>
                <a:sym typeface="Arial"/>
              </a:rPr>
              <a:t>zij</a:t>
            </a:r>
            <a:r>
              <a:rPr lang="en-US" sz="1100" dirty="0">
                <a:latin typeface="Arial"/>
                <a:ea typeface="Arial"/>
                <a:cs typeface="Arial"/>
                <a:sym typeface="Arial"/>
              </a:rPr>
              <a:t> </a:t>
            </a:r>
            <a:r>
              <a:rPr lang="en-US" sz="1100" dirty="0" err="1">
                <a:latin typeface="Arial"/>
                <a:ea typeface="Arial"/>
                <a:cs typeface="Arial"/>
                <a:sym typeface="Arial"/>
              </a:rPr>
              <a:t>eigenlijk</a:t>
            </a:r>
            <a:r>
              <a:rPr lang="en-US" sz="1100" dirty="0">
                <a:latin typeface="Arial"/>
                <a:ea typeface="Arial"/>
                <a:cs typeface="Arial"/>
                <a:sym typeface="Arial"/>
              </a:rPr>
              <a:t> net </a:t>
            </a:r>
            <a:r>
              <a:rPr lang="en-US" sz="1100" dirty="0" err="1">
                <a:latin typeface="Arial"/>
                <a:ea typeface="Arial"/>
                <a:cs typeface="Arial"/>
                <a:sym typeface="Arial"/>
              </a:rPr>
              <a:t>aan</a:t>
            </a:r>
            <a:r>
              <a:rPr lang="en-US" sz="1100" dirty="0">
                <a:latin typeface="Arial"/>
                <a:ea typeface="Arial"/>
                <a:cs typeface="Arial"/>
                <a:sym typeface="Arial"/>
              </a:rPr>
              <a:t> de </a:t>
            </a:r>
            <a:r>
              <a:rPr lang="en-US" sz="1100" dirty="0" err="1">
                <a:latin typeface="Arial"/>
                <a:ea typeface="Arial"/>
                <a:cs typeface="Arial"/>
                <a:sym typeface="Arial"/>
              </a:rPr>
              <a:t>kant</a:t>
            </a:r>
            <a:r>
              <a:rPr lang="en-US" sz="1100" dirty="0">
                <a:latin typeface="Arial"/>
                <a:ea typeface="Arial"/>
                <a:cs typeface="Arial"/>
                <a:sym typeface="Arial"/>
              </a:rPr>
              <a:t> van de </a:t>
            </a:r>
            <a:r>
              <a:rPr lang="en-US" sz="1100" dirty="0" err="1">
                <a:latin typeface="Arial"/>
                <a:ea typeface="Arial"/>
                <a:cs typeface="Arial"/>
                <a:sym typeface="Arial"/>
              </a:rPr>
              <a:t>lln</a:t>
            </a:r>
            <a:r>
              <a:rPr lang="en-US" sz="1100" dirty="0">
                <a:latin typeface="Arial"/>
                <a:ea typeface="Arial"/>
                <a:cs typeface="Arial"/>
                <a:sym typeface="Arial"/>
              </a:rPr>
              <a:t> </a:t>
            </a:r>
            <a:r>
              <a:rPr lang="en-US" sz="1100" dirty="0" err="1">
                <a:latin typeface="Arial"/>
                <a:ea typeface="Arial"/>
                <a:cs typeface="Arial"/>
                <a:sym typeface="Arial"/>
              </a:rPr>
              <a:t>zouden</a:t>
            </a:r>
            <a:r>
              <a:rPr lang="en-US" sz="1100" dirty="0">
                <a:latin typeface="Arial"/>
                <a:ea typeface="Arial"/>
                <a:cs typeface="Arial"/>
                <a:sym typeface="Arial"/>
              </a:rPr>
              <a:t> </a:t>
            </a:r>
            <a:r>
              <a:rPr lang="en-US" sz="1100" dirty="0" err="1">
                <a:latin typeface="Arial"/>
                <a:ea typeface="Arial"/>
                <a:cs typeface="Arial"/>
                <a:sym typeface="Arial"/>
              </a:rPr>
              <a:t>moeten</a:t>
            </a:r>
            <a:r>
              <a:rPr lang="en-US" sz="1100" dirty="0">
                <a:latin typeface="Arial"/>
                <a:ea typeface="Arial"/>
                <a:cs typeface="Arial"/>
                <a:sym typeface="Arial"/>
              </a:rPr>
              <a:t> </a:t>
            </a:r>
            <a:r>
              <a:rPr lang="en-US" sz="1100" dirty="0" err="1">
                <a:latin typeface="Arial"/>
                <a:ea typeface="Arial"/>
                <a:cs typeface="Arial"/>
                <a:sym typeface="Arial"/>
              </a:rPr>
              <a:t>staan</a:t>
            </a:r>
            <a:endParaRPr sz="1400" dirty="0">
              <a:latin typeface="Arial"/>
              <a:ea typeface="Arial"/>
              <a:cs typeface="Arial"/>
              <a:sym typeface="Arial"/>
            </a:endParaRPr>
          </a:p>
          <a:p>
            <a:pPr marL="0" lvl="0" indent="0" rtl="0">
              <a:lnSpc>
                <a:spcPct val="90000"/>
              </a:lnSpc>
              <a:spcBef>
                <a:spcPts val="0"/>
              </a:spcBef>
              <a:spcAft>
                <a:spcPts val="0"/>
              </a:spcAft>
              <a:buNone/>
            </a:pPr>
            <a:endParaRPr sz="2000" dirty="0">
              <a:solidFill>
                <a:srgbClr val="20124D"/>
              </a:solidFill>
            </a:endParaRPr>
          </a:p>
        </p:txBody>
      </p:sp>
      <p:sp>
        <p:nvSpPr>
          <p:cNvPr id="846" name="Shape 846"/>
          <p:cNvSpPr>
            <a:spLocks noGrp="1" noRot="1" noChangeAspect="1"/>
          </p:cNvSpPr>
          <p:nvPr>
            <p:ph type="sldImg" idx="2"/>
          </p:nvPr>
        </p:nvSpPr>
        <p:spPr>
          <a:xfrm>
            <a:off x="1144588" y="685800"/>
            <a:ext cx="4573587"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3300496387"/>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1"/>
        <p:cNvGrpSpPr/>
        <p:nvPr/>
      </p:nvGrpSpPr>
      <p:grpSpPr>
        <a:xfrm>
          <a:off x="0" y="0"/>
          <a:ext cx="0" cy="0"/>
          <a:chOff x="0" y="0"/>
          <a:chExt cx="0" cy="0"/>
        </a:xfrm>
      </p:grpSpPr>
      <p:sp>
        <p:nvSpPr>
          <p:cNvPr id="852" name="Shape 852"/>
          <p:cNvSpPr txBox="1">
            <a:spLocks noGrp="1"/>
          </p:cNvSpPr>
          <p:nvPr>
            <p:ph type="body" idx="1"/>
          </p:nvPr>
        </p:nvSpPr>
        <p:spPr>
          <a:xfrm>
            <a:off x="685480" y="4343150"/>
            <a:ext cx="5487000" cy="411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800" b="0" i="0" u="none" strike="noStrike" cap="none">
                <a:solidFill>
                  <a:srgbClr val="000000"/>
                </a:solidFill>
                <a:latin typeface="Arial"/>
                <a:ea typeface="Arial"/>
                <a:cs typeface="Arial"/>
                <a:sym typeface="Arial"/>
              </a:rPr>
              <a:t>M</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800">
              <a:solidFill>
                <a:srgbClr val="000000"/>
              </a:solidFill>
              <a:latin typeface="Arial"/>
              <a:ea typeface="Arial"/>
              <a:cs typeface="Arial"/>
              <a:sym typeface="Arial"/>
            </a:endParaRPr>
          </a:p>
          <a:p>
            <a:pPr marL="457200" lvl="0" indent="-355600" rtl="0">
              <a:lnSpc>
                <a:spcPct val="90000"/>
              </a:lnSpc>
              <a:spcBef>
                <a:spcPts val="0"/>
              </a:spcBef>
              <a:spcAft>
                <a:spcPts val="0"/>
              </a:spcAft>
              <a:buClr>
                <a:srgbClr val="20124D"/>
              </a:buClr>
              <a:buSzPts val="2400"/>
              <a:buChar char="•"/>
            </a:pPr>
            <a:r>
              <a:rPr lang="en-US" sz="2400">
                <a:solidFill>
                  <a:srgbClr val="20124D"/>
                </a:solidFill>
              </a:rPr>
              <a:t>Focus niet op de sancties </a:t>
            </a:r>
            <a:br>
              <a:rPr lang="en-US" sz="2400">
                <a:solidFill>
                  <a:srgbClr val="20124D"/>
                </a:solidFill>
              </a:rPr>
            </a:br>
            <a:r>
              <a:rPr lang="en-US" sz="2000">
                <a:solidFill>
                  <a:srgbClr val="20124D"/>
                </a:solidFill>
              </a:rPr>
              <a:t>→ vaak de ene sanctie na de andere uitproberen, waardoor de grens steeds verschuift</a:t>
            </a:r>
            <a:br>
              <a:rPr lang="en-US" sz="2000">
                <a:solidFill>
                  <a:srgbClr val="20124D"/>
                </a:solidFill>
              </a:rPr>
            </a:br>
            <a:r>
              <a:rPr lang="en-US" sz="2000">
                <a:solidFill>
                  <a:srgbClr val="20124D"/>
                </a:solidFill>
              </a:rPr>
              <a:t>→ sancties zijn eigenlijk pas nodig als leerlingen en ouders weigeren om mee te werken</a:t>
            </a:r>
            <a:br>
              <a:rPr lang="en-US" sz="2000">
                <a:solidFill>
                  <a:srgbClr val="20124D"/>
                </a:solidFill>
              </a:rPr>
            </a:br>
            <a:r>
              <a:rPr lang="en-US" sz="2000">
                <a:solidFill>
                  <a:srgbClr val="20124D"/>
                </a:solidFill>
              </a:rPr>
              <a:t>→ sanctie moet zo dicht mogelijk bij het vergrijp liggen</a:t>
            </a:r>
            <a:endParaRPr sz="2000">
              <a:solidFill>
                <a:srgbClr val="20124D"/>
              </a:solidFill>
            </a:endParaRPr>
          </a:p>
          <a:p>
            <a:pPr marL="0" lvl="0" indent="0" rtl="0">
              <a:spcBef>
                <a:spcPts val="0"/>
              </a:spcBef>
              <a:spcAft>
                <a:spcPts val="0"/>
              </a:spcAft>
              <a:buNone/>
            </a:pPr>
            <a:r>
              <a:rPr lang="en-US" sz="1100">
                <a:solidFill>
                  <a:srgbClr val="20124D"/>
                </a:solidFill>
                <a:latin typeface="Verdana"/>
                <a:ea typeface="Verdana"/>
                <a:cs typeface="Verdana"/>
                <a:sym typeface="Verdana"/>
              </a:rPr>
              <a:t>Vroeginterventie moet niet gebaseerd zijn op sancties maar op inzet op dialoog en hulpverlening. Ook: </a:t>
            </a:r>
            <a:r>
              <a:rPr lang="en-US" sz="1100">
                <a:latin typeface="Arial"/>
                <a:ea typeface="Arial"/>
                <a:cs typeface="Arial"/>
                <a:sym typeface="Arial"/>
              </a:rPr>
              <a:t>verschil tussen sancties en grenzen: een grens zonder een sanctie kan ook veel doen! niet omdat de boodschap niet onmiddellijk resultaat geeft, dat je de boodschap niet moet blijven geven. bekijk het als een traject</a:t>
            </a:r>
            <a:br>
              <a:rPr lang="en-US" sz="1100">
                <a:latin typeface="Arial"/>
                <a:ea typeface="Arial"/>
                <a:cs typeface="Arial"/>
                <a:sym typeface="Arial"/>
              </a:rPr>
            </a:br>
            <a:r>
              <a:rPr lang="en-US" sz="1100">
                <a:latin typeface="Arial"/>
                <a:ea typeface="Arial"/>
                <a:cs typeface="Arial"/>
                <a:sym typeface="Arial"/>
              </a:rPr>
              <a:t/>
            </a:r>
            <a:br>
              <a:rPr lang="en-US" sz="1100">
                <a:latin typeface="Arial"/>
                <a:ea typeface="Arial"/>
                <a:cs typeface="Arial"/>
                <a:sym typeface="Arial"/>
              </a:rPr>
            </a:br>
            <a:r>
              <a:rPr lang="en-US" sz="1100">
                <a:latin typeface="Arial"/>
                <a:ea typeface="Arial"/>
                <a:cs typeface="Arial"/>
                <a:sym typeface="Arial"/>
              </a:rPr>
              <a:t>sanctie zo dicht mogelijk bij het vergrijp:</a:t>
            </a:r>
            <a:br>
              <a:rPr lang="en-US" sz="1100">
                <a:latin typeface="Arial"/>
                <a:ea typeface="Arial"/>
                <a:cs typeface="Arial"/>
                <a:sym typeface="Arial"/>
              </a:rPr>
            </a:br>
            <a:r>
              <a:rPr lang="en-US" sz="1100">
                <a:latin typeface="Arial"/>
                <a:ea typeface="Arial"/>
                <a:cs typeface="Arial"/>
                <a:sym typeface="Arial"/>
              </a:rPr>
              <a:t>vb 20 min te laat thuis → volgende keer 20 min vroeger thuis</a:t>
            </a:r>
            <a:br>
              <a:rPr lang="en-US" sz="1100">
                <a:latin typeface="Arial"/>
                <a:ea typeface="Arial"/>
                <a:cs typeface="Arial"/>
                <a:sym typeface="Arial"/>
              </a:rPr>
            </a:br>
            <a:r>
              <a:rPr lang="en-US" sz="1100">
                <a:latin typeface="Arial"/>
                <a:ea typeface="Arial"/>
                <a:cs typeface="Arial"/>
                <a:sym typeface="Arial"/>
              </a:rPr>
              <a:t>vb vaak te laat op school: week lang elke dag om 8u op school</a:t>
            </a:r>
            <a:br>
              <a:rPr lang="en-US" sz="1100">
                <a:latin typeface="Arial"/>
                <a:ea typeface="Arial"/>
                <a:cs typeface="Arial"/>
                <a:sym typeface="Arial"/>
              </a:rPr>
            </a:br>
            <a:r>
              <a:rPr lang="en-US" sz="1100">
                <a:latin typeface="Arial"/>
                <a:ea typeface="Arial"/>
                <a:cs typeface="Arial"/>
                <a:sym typeface="Arial"/>
              </a:rPr>
              <a:t>flexibel genoeg mee omgaan, niet zeuren om 8u02</a:t>
            </a:r>
            <a:endParaRPr sz="1400">
              <a:latin typeface="Arial"/>
              <a:ea typeface="Arial"/>
              <a:cs typeface="Arial"/>
              <a:sym typeface="Arial"/>
            </a:endParaRPr>
          </a:p>
          <a:p>
            <a:pPr marL="0" lvl="0" indent="0" rtl="0">
              <a:lnSpc>
                <a:spcPct val="90000"/>
              </a:lnSpc>
              <a:spcBef>
                <a:spcPts val="0"/>
              </a:spcBef>
              <a:spcAft>
                <a:spcPts val="0"/>
              </a:spcAft>
              <a:buNone/>
            </a:pPr>
            <a:endParaRPr sz="2000">
              <a:solidFill>
                <a:srgbClr val="20124D"/>
              </a:solidFill>
            </a:endParaRPr>
          </a:p>
          <a:p>
            <a:pPr marL="0" lvl="0" indent="0" rtl="0">
              <a:lnSpc>
                <a:spcPct val="90000"/>
              </a:lnSpc>
              <a:spcBef>
                <a:spcPts val="0"/>
              </a:spcBef>
              <a:spcAft>
                <a:spcPts val="0"/>
              </a:spcAft>
              <a:buNone/>
            </a:pPr>
            <a:endParaRPr sz="2000">
              <a:solidFill>
                <a:srgbClr val="20124D"/>
              </a:solidFill>
            </a:endParaRPr>
          </a:p>
          <a:p>
            <a:pPr marL="0" lvl="0" indent="0" rtl="0">
              <a:spcBef>
                <a:spcPts val="0"/>
              </a:spcBef>
              <a:spcAft>
                <a:spcPts val="0"/>
              </a:spcAft>
              <a:buNone/>
            </a:pPr>
            <a:r>
              <a:rPr lang="en-US" sz="1100">
                <a:latin typeface="Arial"/>
                <a:ea typeface="Arial"/>
                <a:cs typeface="Arial"/>
                <a:sym typeface="Arial"/>
              </a:rPr>
              <a:t>Wie neemt welke rol in? </a:t>
            </a:r>
            <a:br>
              <a:rPr lang="en-US" sz="1100">
                <a:latin typeface="Arial"/>
                <a:ea typeface="Arial"/>
                <a:cs typeface="Arial"/>
                <a:sym typeface="Arial"/>
              </a:rPr>
            </a:br>
            <a:r>
              <a:rPr lang="en-US" sz="1100">
                <a:latin typeface="Arial"/>
                <a:ea typeface="Arial"/>
                <a:cs typeface="Arial"/>
                <a:sym typeface="Arial"/>
              </a:rPr>
              <a:t>nu vaak lln beg:moederlijke rol, leerling verdedigen tegen de boze leerkrachten - hulpverleners: moeten vaak de wet vertegenwoordigen, terwijl zij eigenlijk net aan de kant van de lln zouden moeten staan</a:t>
            </a:r>
            <a:endParaRPr sz="1400">
              <a:latin typeface="Arial"/>
              <a:ea typeface="Arial"/>
              <a:cs typeface="Arial"/>
              <a:sym typeface="Arial"/>
            </a:endParaRPr>
          </a:p>
          <a:p>
            <a:pPr marL="0" lvl="0" indent="0" rtl="0">
              <a:lnSpc>
                <a:spcPct val="90000"/>
              </a:lnSpc>
              <a:spcBef>
                <a:spcPts val="0"/>
              </a:spcBef>
              <a:spcAft>
                <a:spcPts val="0"/>
              </a:spcAft>
              <a:buNone/>
            </a:pPr>
            <a:endParaRPr sz="2000">
              <a:solidFill>
                <a:srgbClr val="20124D"/>
              </a:solidFill>
            </a:endParaRPr>
          </a:p>
        </p:txBody>
      </p:sp>
      <p:sp>
        <p:nvSpPr>
          <p:cNvPr id="853" name="Shape 853"/>
          <p:cNvSpPr>
            <a:spLocks noGrp="1" noRot="1" noChangeAspect="1"/>
          </p:cNvSpPr>
          <p:nvPr>
            <p:ph type="sldImg" idx="2"/>
          </p:nvPr>
        </p:nvSpPr>
        <p:spPr>
          <a:xfrm>
            <a:off x="1144588" y="685800"/>
            <a:ext cx="4573587"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2327679936"/>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8"/>
        <p:cNvGrpSpPr/>
        <p:nvPr/>
      </p:nvGrpSpPr>
      <p:grpSpPr>
        <a:xfrm>
          <a:off x="0" y="0"/>
          <a:ext cx="0" cy="0"/>
          <a:chOff x="0" y="0"/>
          <a:chExt cx="0" cy="0"/>
        </a:xfrm>
      </p:grpSpPr>
      <p:sp>
        <p:nvSpPr>
          <p:cNvPr id="859" name="Shape 859"/>
          <p:cNvSpPr txBox="1">
            <a:spLocks noGrp="1"/>
          </p:cNvSpPr>
          <p:nvPr>
            <p:ph type="body" idx="1"/>
          </p:nvPr>
        </p:nvSpPr>
        <p:spPr>
          <a:xfrm>
            <a:off x="685480" y="4343150"/>
            <a:ext cx="5487000" cy="411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800" b="0" i="0" u="none" strike="noStrike" cap="none">
                <a:solidFill>
                  <a:srgbClr val="000000"/>
                </a:solidFill>
                <a:latin typeface="Arial"/>
                <a:ea typeface="Arial"/>
                <a:cs typeface="Arial"/>
                <a:sym typeface="Arial"/>
              </a:rPr>
              <a:t>M</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800">
              <a:solidFill>
                <a:srgbClr val="000000"/>
              </a:solidFill>
              <a:latin typeface="Arial"/>
              <a:ea typeface="Arial"/>
              <a:cs typeface="Arial"/>
              <a:sym typeface="Arial"/>
            </a:endParaRPr>
          </a:p>
          <a:p>
            <a:pPr marL="457200" lvl="0" indent="-355600" rtl="0">
              <a:lnSpc>
                <a:spcPct val="90000"/>
              </a:lnSpc>
              <a:spcBef>
                <a:spcPts val="0"/>
              </a:spcBef>
              <a:spcAft>
                <a:spcPts val="0"/>
              </a:spcAft>
              <a:buClr>
                <a:srgbClr val="20124D"/>
              </a:buClr>
              <a:buSzPts val="2400"/>
              <a:buChar char="•"/>
            </a:pPr>
            <a:r>
              <a:rPr lang="en-US" sz="2400">
                <a:solidFill>
                  <a:srgbClr val="20124D"/>
                </a:solidFill>
              </a:rPr>
              <a:t>Focus niet op de sancties </a:t>
            </a:r>
            <a:br>
              <a:rPr lang="en-US" sz="2400">
                <a:solidFill>
                  <a:srgbClr val="20124D"/>
                </a:solidFill>
              </a:rPr>
            </a:br>
            <a:r>
              <a:rPr lang="en-US" sz="2000">
                <a:solidFill>
                  <a:srgbClr val="20124D"/>
                </a:solidFill>
              </a:rPr>
              <a:t>→ vaak de ene sanctie na de andere uitproberen, waardoor de grens steeds verschuift</a:t>
            </a:r>
            <a:br>
              <a:rPr lang="en-US" sz="2000">
                <a:solidFill>
                  <a:srgbClr val="20124D"/>
                </a:solidFill>
              </a:rPr>
            </a:br>
            <a:r>
              <a:rPr lang="en-US" sz="2000">
                <a:solidFill>
                  <a:srgbClr val="20124D"/>
                </a:solidFill>
              </a:rPr>
              <a:t>→ sancties zijn eigenlijk pas nodig als leerlingen en ouders weigeren om mee te werken</a:t>
            </a:r>
            <a:br>
              <a:rPr lang="en-US" sz="2000">
                <a:solidFill>
                  <a:srgbClr val="20124D"/>
                </a:solidFill>
              </a:rPr>
            </a:br>
            <a:r>
              <a:rPr lang="en-US" sz="2000">
                <a:solidFill>
                  <a:srgbClr val="20124D"/>
                </a:solidFill>
              </a:rPr>
              <a:t>→ sanctie moet zo dicht mogelijk bij het vergrijp liggen</a:t>
            </a:r>
            <a:endParaRPr sz="2000">
              <a:solidFill>
                <a:srgbClr val="20124D"/>
              </a:solidFill>
            </a:endParaRPr>
          </a:p>
          <a:p>
            <a:pPr marL="0" lvl="0" indent="0" rtl="0">
              <a:spcBef>
                <a:spcPts val="0"/>
              </a:spcBef>
              <a:spcAft>
                <a:spcPts val="0"/>
              </a:spcAft>
              <a:buNone/>
            </a:pPr>
            <a:r>
              <a:rPr lang="en-US" sz="1100">
                <a:solidFill>
                  <a:srgbClr val="20124D"/>
                </a:solidFill>
                <a:latin typeface="Verdana"/>
                <a:ea typeface="Verdana"/>
                <a:cs typeface="Verdana"/>
                <a:sym typeface="Verdana"/>
              </a:rPr>
              <a:t>Vroeginterventie moet niet gebaseerd zijn op sancties maar op inzet op dialoog en hulpverlening. Ook: </a:t>
            </a:r>
            <a:r>
              <a:rPr lang="en-US" sz="1100">
                <a:latin typeface="Arial"/>
                <a:ea typeface="Arial"/>
                <a:cs typeface="Arial"/>
                <a:sym typeface="Arial"/>
              </a:rPr>
              <a:t>verschil tussen sancties en grenzen: een grens zonder een sanctie kan ook veel doen! niet omdat de boodschap niet onmiddellijk resultaat geeft, dat je de boodschap niet moet blijven geven. bekijk het als een traject</a:t>
            </a:r>
            <a:br>
              <a:rPr lang="en-US" sz="1100">
                <a:latin typeface="Arial"/>
                <a:ea typeface="Arial"/>
                <a:cs typeface="Arial"/>
                <a:sym typeface="Arial"/>
              </a:rPr>
            </a:br>
            <a:r>
              <a:rPr lang="en-US" sz="1100">
                <a:latin typeface="Arial"/>
                <a:ea typeface="Arial"/>
                <a:cs typeface="Arial"/>
                <a:sym typeface="Arial"/>
              </a:rPr>
              <a:t/>
            </a:r>
            <a:br>
              <a:rPr lang="en-US" sz="1100">
                <a:latin typeface="Arial"/>
                <a:ea typeface="Arial"/>
                <a:cs typeface="Arial"/>
                <a:sym typeface="Arial"/>
              </a:rPr>
            </a:br>
            <a:r>
              <a:rPr lang="en-US" sz="1100">
                <a:latin typeface="Arial"/>
                <a:ea typeface="Arial"/>
                <a:cs typeface="Arial"/>
                <a:sym typeface="Arial"/>
              </a:rPr>
              <a:t>sanctie zo dicht mogelijk bij het vergrijp:</a:t>
            </a:r>
            <a:br>
              <a:rPr lang="en-US" sz="1100">
                <a:latin typeface="Arial"/>
                <a:ea typeface="Arial"/>
                <a:cs typeface="Arial"/>
                <a:sym typeface="Arial"/>
              </a:rPr>
            </a:br>
            <a:r>
              <a:rPr lang="en-US" sz="1100">
                <a:latin typeface="Arial"/>
                <a:ea typeface="Arial"/>
                <a:cs typeface="Arial"/>
                <a:sym typeface="Arial"/>
              </a:rPr>
              <a:t>vb 20 min te laat thuis → volgende keer 20 min vroeger thuis</a:t>
            </a:r>
            <a:br>
              <a:rPr lang="en-US" sz="1100">
                <a:latin typeface="Arial"/>
                <a:ea typeface="Arial"/>
                <a:cs typeface="Arial"/>
                <a:sym typeface="Arial"/>
              </a:rPr>
            </a:br>
            <a:r>
              <a:rPr lang="en-US" sz="1100">
                <a:latin typeface="Arial"/>
                <a:ea typeface="Arial"/>
                <a:cs typeface="Arial"/>
                <a:sym typeface="Arial"/>
              </a:rPr>
              <a:t>vb vaak te laat op school: week lang elke dag om 8u op school</a:t>
            </a:r>
            <a:br>
              <a:rPr lang="en-US" sz="1100">
                <a:latin typeface="Arial"/>
                <a:ea typeface="Arial"/>
                <a:cs typeface="Arial"/>
                <a:sym typeface="Arial"/>
              </a:rPr>
            </a:br>
            <a:r>
              <a:rPr lang="en-US" sz="1100">
                <a:latin typeface="Arial"/>
                <a:ea typeface="Arial"/>
                <a:cs typeface="Arial"/>
                <a:sym typeface="Arial"/>
              </a:rPr>
              <a:t>flexibel genoeg mee omgaan, niet zeuren om 8u02</a:t>
            </a:r>
            <a:endParaRPr sz="1400">
              <a:latin typeface="Arial"/>
              <a:ea typeface="Arial"/>
              <a:cs typeface="Arial"/>
              <a:sym typeface="Arial"/>
            </a:endParaRPr>
          </a:p>
          <a:p>
            <a:pPr marL="0" lvl="0" indent="0" rtl="0">
              <a:lnSpc>
                <a:spcPct val="90000"/>
              </a:lnSpc>
              <a:spcBef>
                <a:spcPts val="0"/>
              </a:spcBef>
              <a:spcAft>
                <a:spcPts val="0"/>
              </a:spcAft>
              <a:buNone/>
            </a:pPr>
            <a:endParaRPr sz="2000">
              <a:solidFill>
                <a:srgbClr val="20124D"/>
              </a:solidFill>
            </a:endParaRPr>
          </a:p>
          <a:p>
            <a:pPr marL="0" lvl="0" indent="0" rtl="0">
              <a:lnSpc>
                <a:spcPct val="90000"/>
              </a:lnSpc>
              <a:spcBef>
                <a:spcPts val="0"/>
              </a:spcBef>
              <a:spcAft>
                <a:spcPts val="0"/>
              </a:spcAft>
              <a:buNone/>
            </a:pPr>
            <a:endParaRPr sz="2000">
              <a:solidFill>
                <a:srgbClr val="20124D"/>
              </a:solidFill>
            </a:endParaRPr>
          </a:p>
          <a:p>
            <a:pPr marL="0" lvl="0" indent="0" rtl="0">
              <a:spcBef>
                <a:spcPts val="0"/>
              </a:spcBef>
              <a:spcAft>
                <a:spcPts val="0"/>
              </a:spcAft>
              <a:buNone/>
            </a:pPr>
            <a:r>
              <a:rPr lang="en-US" sz="1100">
                <a:latin typeface="Arial"/>
                <a:ea typeface="Arial"/>
                <a:cs typeface="Arial"/>
                <a:sym typeface="Arial"/>
              </a:rPr>
              <a:t>Wie neemt welke rol in? </a:t>
            </a:r>
            <a:br>
              <a:rPr lang="en-US" sz="1100">
                <a:latin typeface="Arial"/>
                <a:ea typeface="Arial"/>
                <a:cs typeface="Arial"/>
                <a:sym typeface="Arial"/>
              </a:rPr>
            </a:br>
            <a:r>
              <a:rPr lang="en-US" sz="1100">
                <a:latin typeface="Arial"/>
                <a:ea typeface="Arial"/>
                <a:cs typeface="Arial"/>
                <a:sym typeface="Arial"/>
              </a:rPr>
              <a:t>nu vaak lln beg:moederlijke rol, leerling verdedigen tegen de boze leerkrachten - hulpverleners: moeten vaak de wet vertegenwoordigen, terwijl zij eigenlijk net aan de kant van de lln zouden moeten staan</a:t>
            </a:r>
            <a:endParaRPr sz="1400">
              <a:latin typeface="Arial"/>
              <a:ea typeface="Arial"/>
              <a:cs typeface="Arial"/>
              <a:sym typeface="Arial"/>
            </a:endParaRPr>
          </a:p>
          <a:p>
            <a:pPr marL="0" lvl="0" indent="0" rtl="0">
              <a:lnSpc>
                <a:spcPct val="90000"/>
              </a:lnSpc>
              <a:spcBef>
                <a:spcPts val="0"/>
              </a:spcBef>
              <a:spcAft>
                <a:spcPts val="0"/>
              </a:spcAft>
              <a:buNone/>
            </a:pPr>
            <a:endParaRPr sz="2000">
              <a:solidFill>
                <a:srgbClr val="20124D"/>
              </a:solidFill>
            </a:endParaRPr>
          </a:p>
        </p:txBody>
      </p:sp>
      <p:sp>
        <p:nvSpPr>
          <p:cNvPr id="860" name="Shape 860"/>
          <p:cNvSpPr>
            <a:spLocks noGrp="1" noRot="1" noChangeAspect="1"/>
          </p:cNvSpPr>
          <p:nvPr>
            <p:ph type="sldImg" idx="2"/>
          </p:nvPr>
        </p:nvSpPr>
        <p:spPr>
          <a:xfrm>
            <a:off x="1144588" y="685800"/>
            <a:ext cx="4573587"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3125116764"/>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5"/>
        <p:cNvGrpSpPr/>
        <p:nvPr/>
      </p:nvGrpSpPr>
      <p:grpSpPr>
        <a:xfrm>
          <a:off x="0" y="0"/>
          <a:ext cx="0" cy="0"/>
          <a:chOff x="0" y="0"/>
          <a:chExt cx="0" cy="0"/>
        </a:xfrm>
      </p:grpSpPr>
      <p:sp>
        <p:nvSpPr>
          <p:cNvPr id="866" name="Shape 866"/>
          <p:cNvSpPr txBox="1">
            <a:spLocks noGrp="1"/>
          </p:cNvSpPr>
          <p:nvPr>
            <p:ph type="body" idx="1"/>
          </p:nvPr>
        </p:nvSpPr>
        <p:spPr>
          <a:xfrm>
            <a:off x="685480" y="4343150"/>
            <a:ext cx="5487000" cy="411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800" b="0" i="0" u="none" strike="noStrike" cap="none">
                <a:solidFill>
                  <a:srgbClr val="000000"/>
                </a:solidFill>
                <a:latin typeface="Arial"/>
                <a:ea typeface="Arial"/>
                <a:cs typeface="Arial"/>
                <a:sym typeface="Arial"/>
              </a:rPr>
              <a:t>M</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800">
              <a:solidFill>
                <a:srgbClr val="000000"/>
              </a:solidFill>
              <a:latin typeface="Arial"/>
              <a:ea typeface="Arial"/>
              <a:cs typeface="Arial"/>
              <a:sym typeface="Arial"/>
            </a:endParaRPr>
          </a:p>
          <a:p>
            <a:pPr marL="457200" lvl="0" indent="-355600" rtl="0">
              <a:lnSpc>
                <a:spcPct val="90000"/>
              </a:lnSpc>
              <a:spcBef>
                <a:spcPts val="0"/>
              </a:spcBef>
              <a:spcAft>
                <a:spcPts val="0"/>
              </a:spcAft>
              <a:buClr>
                <a:srgbClr val="20124D"/>
              </a:buClr>
              <a:buSzPts val="2400"/>
              <a:buChar char="•"/>
            </a:pPr>
            <a:r>
              <a:rPr lang="en-US" sz="2400">
                <a:solidFill>
                  <a:srgbClr val="20124D"/>
                </a:solidFill>
              </a:rPr>
              <a:t>Focus niet op de sancties </a:t>
            </a:r>
            <a:br>
              <a:rPr lang="en-US" sz="2400">
                <a:solidFill>
                  <a:srgbClr val="20124D"/>
                </a:solidFill>
              </a:rPr>
            </a:br>
            <a:r>
              <a:rPr lang="en-US" sz="2000">
                <a:solidFill>
                  <a:srgbClr val="20124D"/>
                </a:solidFill>
              </a:rPr>
              <a:t>→ vaak de ene sanctie na de andere uitproberen, waardoor de grens steeds verschuift</a:t>
            </a:r>
            <a:br>
              <a:rPr lang="en-US" sz="2000">
                <a:solidFill>
                  <a:srgbClr val="20124D"/>
                </a:solidFill>
              </a:rPr>
            </a:br>
            <a:r>
              <a:rPr lang="en-US" sz="2000">
                <a:solidFill>
                  <a:srgbClr val="20124D"/>
                </a:solidFill>
              </a:rPr>
              <a:t>→ sancties zijn eigenlijk pas nodig als leerlingen en ouders weigeren om mee te werken</a:t>
            </a:r>
            <a:br>
              <a:rPr lang="en-US" sz="2000">
                <a:solidFill>
                  <a:srgbClr val="20124D"/>
                </a:solidFill>
              </a:rPr>
            </a:br>
            <a:r>
              <a:rPr lang="en-US" sz="2000">
                <a:solidFill>
                  <a:srgbClr val="20124D"/>
                </a:solidFill>
              </a:rPr>
              <a:t>→ sanctie moet zo dicht mogelijk bij het vergrijp liggen</a:t>
            </a:r>
            <a:endParaRPr sz="2000">
              <a:solidFill>
                <a:srgbClr val="20124D"/>
              </a:solidFill>
            </a:endParaRPr>
          </a:p>
          <a:p>
            <a:pPr marL="0" lvl="0" indent="0" rtl="0">
              <a:spcBef>
                <a:spcPts val="0"/>
              </a:spcBef>
              <a:spcAft>
                <a:spcPts val="0"/>
              </a:spcAft>
              <a:buNone/>
            </a:pPr>
            <a:r>
              <a:rPr lang="en-US" sz="1100">
                <a:solidFill>
                  <a:srgbClr val="20124D"/>
                </a:solidFill>
                <a:latin typeface="Verdana"/>
                <a:ea typeface="Verdana"/>
                <a:cs typeface="Verdana"/>
                <a:sym typeface="Verdana"/>
              </a:rPr>
              <a:t>Vroeginterventie moet niet gebaseerd zijn op sancties maar op inzet op dialoog en hulpverlening. Ook: </a:t>
            </a:r>
            <a:r>
              <a:rPr lang="en-US" sz="1100">
                <a:latin typeface="Arial"/>
                <a:ea typeface="Arial"/>
                <a:cs typeface="Arial"/>
                <a:sym typeface="Arial"/>
              </a:rPr>
              <a:t>verschil tussen sancties en grenzen: een grens zonder een sanctie kan ook veel doen! niet omdat de boodschap niet onmiddellijk resultaat geeft, dat je de boodschap niet moet blijven geven. bekijk het als een traject</a:t>
            </a:r>
            <a:br>
              <a:rPr lang="en-US" sz="1100">
                <a:latin typeface="Arial"/>
                <a:ea typeface="Arial"/>
                <a:cs typeface="Arial"/>
                <a:sym typeface="Arial"/>
              </a:rPr>
            </a:br>
            <a:r>
              <a:rPr lang="en-US" sz="1100">
                <a:latin typeface="Arial"/>
                <a:ea typeface="Arial"/>
                <a:cs typeface="Arial"/>
                <a:sym typeface="Arial"/>
              </a:rPr>
              <a:t/>
            </a:r>
            <a:br>
              <a:rPr lang="en-US" sz="1100">
                <a:latin typeface="Arial"/>
                <a:ea typeface="Arial"/>
                <a:cs typeface="Arial"/>
                <a:sym typeface="Arial"/>
              </a:rPr>
            </a:br>
            <a:r>
              <a:rPr lang="en-US" sz="1100">
                <a:latin typeface="Arial"/>
                <a:ea typeface="Arial"/>
                <a:cs typeface="Arial"/>
                <a:sym typeface="Arial"/>
              </a:rPr>
              <a:t>sanctie zo dicht mogelijk bij het vergrijp:</a:t>
            </a:r>
            <a:br>
              <a:rPr lang="en-US" sz="1100">
                <a:latin typeface="Arial"/>
                <a:ea typeface="Arial"/>
                <a:cs typeface="Arial"/>
                <a:sym typeface="Arial"/>
              </a:rPr>
            </a:br>
            <a:r>
              <a:rPr lang="en-US" sz="1100">
                <a:latin typeface="Arial"/>
                <a:ea typeface="Arial"/>
                <a:cs typeface="Arial"/>
                <a:sym typeface="Arial"/>
              </a:rPr>
              <a:t>vb 20 min te laat thuis → volgende keer 20 min vroeger thuis</a:t>
            </a:r>
            <a:br>
              <a:rPr lang="en-US" sz="1100">
                <a:latin typeface="Arial"/>
                <a:ea typeface="Arial"/>
                <a:cs typeface="Arial"/>
                <a:sym typeface="Arial"/>
              </a:rPr>
            </a:br>
            <a:r>
              <a:rPr lang="en-US" sz="1100">
                <a:latin typeface="Arial"/>
                <a:ea typeface="Arial"/>
                <a:cs typeface="Arial"/>
                <a:sym typeface="Arial"/>
              </a:rPr>
              <a:t>vb vaak te laat op school: week lang elke dag om 8u op school</a:t>
            </a:r>
            <a:br>
              <a:rPr lang="en-US" sz="1100">
                <a:latin typeface="Arial"/>
                <a:ea typeface="Arial"/>
                <a:cs typeface="Arial"/>
                <a:sym typeface="Arial"/>
              </a:rPr>
            </a:br>
            <a:r>
              <a:rPr lang="en-US" sz="1100">
                <a:latin typeface="Arial"/>
                <a:ea typeface="Arial"/>
                <a:cs typeface="Arial"/>
                <a:sym typeface="Arial"/>
              </a:rPr>
              <a:t>flexibel genoeg mee omgaan, niet zeuren om 8u02</a:t>
            </a:r>
            <a:endParaRPr sz="1400">
              <a:latin typeface="Arial"/>
              <a:ea typeface="Arial"/>
              <a:cs typeface="Arial"/>
              <a:sym typeface="Arial"/>
            </a:endParaRPr>
          </a:p>
          <a:p>
            <a:pPr marL="0" lvl="0" indent="0" rtl="0">
              <a:lnSpc>
                <a:spcPct val="90000"/>
              </a:lnSpc>
              <a:spcBef>
                <a:spcPts val="0"/>
              </a:spcBef>
              <a:spcAft>
                <a:spcPts val="0"/>
              </a:spcAft>
              <a:buNone/>
            </a:pPr>
            <a:endParaRPr sz="2000">
              <a:solidFill>
                <a:srgbClr val="20124D"/>
              </a:solidFill>
            </a:endParaRPr>
          </a:p>
          <a:p>
            <a:pPr marL="0" lvl="0" indent="0" rtl="0">
              <a:lnSpc>
                <a:spcPct val="90000"/>
              </a:lnSpc>
              <a:spcBef>
                <a:spcPts val="0"/>
              </a:spcBef>
              <a:spcAft>
                <a:spcPts val="0"/>
              </a:spcAft>
              <a:buNone/>
            </a:pPr>
            <a:endParaRPr sz="2000">
              <a:solidFill>
                <a:srgbClr val="20124D"/>
              </a:solidFill>
            </a:endParaRPr>
          </a:p>
          <a:p>
            <a:pPr marL="0" lvl="0" indent="0" rtl="0">
              <a:spcBef>
                <a:spcPts val="0"/>
              </a:spcBef>
              <a:spcAft>
                <a:spcPts val="0"/>
              </a:spcAft>
              <a:buNone/>
            </a:pPr>
            <a:r>
              <a:rPr lang="en-US" sz="1100">
                <a:latin typeface="Arial"/>
                <a:ea typeface="Arial"/>
                <a:cs typeface="Arial"/>
                <a:sym typeface="Arial"/>
              </a:rPr>
              <a:t>Wie neemt welke rol in? </a:t>
            </a:r>
            <a:br>
              <a:rPr lang="en-US" sz="1100">
                <a:latin typeface="Arial"/>
                <a:ea typeface="Arial"/>
                <a:cs typeface="Arial"/>
                <a:sym typeface="Arial"/>
              </a:rPr>
            </a:br>
            <a:r>
              <a:rPr lang="en-US" sz="1100">
                <a:latin typeface="Arial"/>
                <a:ea typeface="Arial"/>
                <a:cs typeface="Arial"/>
                <a:sym typeface="Arial"/>
              </a:rPr>
              <a:t>nu vaak lln beg:moederlijke rol, leerling verdedigen tegen de boze leerkrachten - hulpverleners: moeten vaak de wet vertegenwoordigen, terwijl zij eigenlijk net aan de kant van de lln zouden moeten staan</a:t>
            </a:r>
            <a:endParaRPr sz="1400">
              <a:latin typeface="Arial"/>
              <a:ea typeface="Arial"/>
              <a:cs typeface="Arial"/>
              <a:sym typeface="Arial"/>
            </a:endParaRPr>
          </a:p>
          <a:p>
            <a:pPr marL="0" lvl="0" indent="0" rtl="0">
              <a:lnSpc>
                <a:spcPct val="90000"/>
              </a:lnSpc>
              <a:spcBef>
                <a:spcPts val="0"/>
              </a:spcBef>
              <a:spcAft>
                <a:spcPts val="0"/>
              </a:spcAft>
              <a:buNone/>
            </a:pPr>
            <a:endParaRPr sz="2000">
              <a:solidFill>
                <a:srgbClr val="20124D"/>
              </a:solidFill>
            </a:endParaRPr>
          </a:p>
        </p:txBody>
      </p:sp>
      <p:sp>
        <p:nvSpPr>
          <p:cNvPr id="867" name="Shape 867"/>
          <p:cNvSpPr>
            <a:spLocks noGrp="1" noRot="1" noChangeAspect="1"/>
          </p:cNvSpPr>
          <p:nvPr>
            <p:ph type="sldImg" idx="2"/>
          </p:nvPr>
        </p:nvSpPr>
        <p:spPr>
          <a:xfrm>
            <a:off x="1144588" y="685800"/>
            <a:ext cx="4573587"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2894315706"/>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3"/>
        <p:cNvGrpSpPr/>
        <p:nvPr/>
      </p:nvGrpSpPr>
      <p:grpSpPr>
        <a:xfrm>
          <a:off x="0" y="0"/>
          <a:ext cx="0" cy="0"/>
          <a:chOff x="0" y="0"/>
          <a:chExt cx="0" cy="0"/>
        </a:xfrm>
      </p:grpSpPr>
      <p:sp>
        <p:nvSpPr>
          <p:cNvPr id="894" name="Shape 89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5" name="Shape 895"/>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M</a:t>
            </a:r>
            <a:endParaRPr dirty="0"/>
          </a:p>
        </p:txBody>
      </p:sp>
      <p:sp>
        <p:nvSpPr>
          <p:cNvPr id="896" name="Shape 896"/>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152</a:t>
            </a:fld>
            <a:endParaRPr/>
          </a:p>
        </p:txBody>
      </p:sp>
    </p:spTree>
    <p:extLst>
      <p:ext uri="{BB962C8B-B14F-4D97-AF65-F5344CB8AC3E}">
        <p14:creationId xmlns:p14="http://schemas.microsoft.com/office/powerpoint/2010/main" val="3074345644"/>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1"/>
        <p:cNvGrpSpPr/>
        <p:nvPr/>
      </p:nvGrpSpPr>
      <p:grpSpPr>
        <a:xfrm>
          <a:off x="0" y="0"/>
          <a:ext cx="0" cy="0"/>
          <a:chOff x="0" y="0"/>
          <a:chExt cx="0" cy="0"/>
        </a:xfrm>
      </p:grpSpPr>
      <p:sp>
        <p:nvSpPr>
          <p:cNvPr id="902" name="Shape 902"/>
          <p:cNvSpPr txBox="1">
            <a:spLocks noGrp="1"/>
          </p:cNvSpPr>
          <p:nvPr>
            <p:ph type="body" idx="1"/>
          </p:nvPr>
        </p:nvSpPr>
        <p:spPr>
          <a:xfrm>
            <a:off x="685480" y="4343150"/>
            <a:ext cx="5487000" cy="411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800" b="0" i="0" u="none" strike="noStrike" cap="none">
                <a:solidFill>
                  <a:srgbClr val="000000"/>
                </a:solidFill>
                <a:latin typeface="Arial"/>
                <a:ea typeface="Arial"/>
                <a:cs typeface="Arial"/>
                <a:sym typeface="Arial"/>
              </a:rPr>
              <a:t>M</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800">
              <a:solidFill>
                <a:srgbClr val="000000"/>
              </a:solidFill>
              <a:latin typeface="Arial"/>
              <a:ea typeface="Arial"/>
              <a:cs typeface="Arial"/>
              <a:sym typeface="Arial"/>
            </a:endParaRPr>
          </a:p>
          <a:p>
            <a:pPr marL="457200" lvl="0" indent="-355600" rtl="0">
              <a:lnSpc>
                <a:spcPct val="90000"/>
              </a:lnSpc>
              <a:spcBef>
                <a:spcPts val="0"/>
              </a:spcBef>
              <a:spcAft>
                <a:spcPts val="0"/>
              </a:spcAft>
              <a:buClr>
                <a:srgbClr val="20124D"/>
              </a:buClr>
              <a:buSzPts val="2400"/>
              <a:buChar char="•"/>
            </a:pPr>
            <a:r>
              <a:rPr lang="en-US" sz="2400">
                <a:solidFill>
                  <a:srgbClr val="20124D"/>
                </a:solidFill>
              </a:rPr>
              <a:t>Focus niet op de sancties </a:t>
            </a:r>
            <a:br>
              <a:rPr lang="en-US" sz="2400">
                <a:solidFill>
                  <a:srgbClr val="20124D"/>
                </a:solidFill>
              </a:rPr>
            </a:br>
            <a:r>
              <a:rPr lang="en-US" sz="2000">
                <a:solidFill>
                  <a:srgbClr val="20124D"/>
                </a:solidFill>
              </a:rPr>
              <a:t>→ vaak de ene sanctie na de andere uitproberen, waardoor de grens steeds verschuift</a:t>
            </a:r>
            <a:br>
              <a:rPr lang="en-US" sz="2000">
                <a:solidFill>
                  <a:srgbClr val="20124D"/>
                </a:solidFill>
              </a:rPr>
            </a:br>
            <a:r>
              <a:rPr lang="en-US" sz="2000">
                <a:solidFill>
                  <a:srgbClr val="20124D"/>
                </a:solidFill>
              </a:rPr>
              <a:t>→ sancties zijn eigenlijk pas nodig als leerlingen en ouders weigeren om mee te werken</a:t>
            </a:r>
            <a:br>
              <a:rPr lang="en-US" sz="2000">
                <a:solidFill>
                  <a:srgbClr val="20124D"/>
                </a:solidFill>
              </a:rPr>
            </a:br>
            <a:r>
              <a:rPr lang="en-US" sz="2000">
                <a:solidFill>
                  <a:srgbClr val="20124D"/>
                </a:solidFill>
              </a:rPr>
              <a:t>→ sanctie moet zo dicht mogelijk bij het vergrijp liggen</a:t>
            </a:r>
            <a:endParaRPr sz="2000">
              <a:solidFill>
                <a:srgbClr val="20124D"/>
              </a:solidFill>
            </a:endParaRPr>
          </a:p>
          <a:p>
            <a:pPr marL="0" lvl="0" indent="0" rtl="0">
              <a:spcBef>
                <a:spcPts val="0"/>
              </a:spcBef>
              <a:spcAft>
                <a:spcPts val="0"/>
              </a:spcAft>
              <a:buNone/>
            </a:pPr>
            <a:r>
              <a:rPr lang="en-US" sz="1100">
                <a:solidFill>
                  <a:srgbClr val="20124D"/>
                </a:solidFill>
                <a:latin typeface="Verdana"/>
                <a:ea typeface="Verdana"/>
                <a:cs typeface="Verdana"/>
                <a:sym typeface="Verdana"/>
              </a:rPr>
              <a:t>Vroeginterventie moet niet gebaseerd zijn op sancties maar op inzet op dialoog en hulpverlening. Ook: </a:t>
            </a:r>
            <a:r>
              <a:rPr lang="en-US" sz="1100">
                <a:latin typeface="Arial"/>
                <a:ea typeface="Arial"/>
                <a:cs typeface="Arial"/>
                <a:sym typeface="Arial"/>
              </a:rPr>
              <a:t>verschil tussen sancties en grenzen: een grens zonder een sanctie kan ook veel doen! niet omdat de boodschap niet onmiddellijk resultaat geeft, dat je de boodschap niet moet blijven geven. bekijk het als een traject</a:t>
            </a:r>
            <a:br>
              <a:rPr lang="en-US" sz="1100">
                <a:latin typeface="Arial"/>
                <a:ea typeface="Arial"/>
                <a:cs typeface="Arial"/>
                <a:sym typeface="Arial"/>
              </a:rPr>
            </a:br>
            <a:r>
              <a:rPr lang="en-US" sz="1100">
                <a:latin typeface="Arial"/>
                <a:ea typeface="Arial"/>
                <a:cs typeface="Arial"/>
                <a:sym typeface="Arial"/>
              </a:rPr>
              <a:t/>
            </a:r>
            <a:br>
              <a:rPr lang="en-US" sz="1100">
                <a:latin typeface="Arial"/>
                <a:ea typeface="Arial"/>
                <a:cs typeface="Arial"/>
                <a:sym typeface="Arial"/>
              </a:rPr>
            </a:br>
            <a:r>
              <a:rPr lang="en-US" sz="1100">
                <a:latin typeface="Arial"/>
                <a:ea typeface="Arial"/>
                <a:cs typeface="Arial"/>
                <a:sym typeface="Arial"/>
              </a:rPr>
              <a:t>sanctie zo dicht mogelijk bij het vergrijp:</a:t>
            </a:r>
            <a:br>
              <a:rPr lang="en-US" sz="1100">
                <a:latin typeface="Arial"/>
                <a:ea typeface="Arial"/>
                <a:cs typeface="Arial"/>
                <a:sym typeface="Arial"/>
              </a:rPr>
            </a:br>
            <a:r>
              <a:rPr lang="en-US" sz="1100">
                <a:latin typeface="Arial"/>
                <a:ea typeface="Arial"/>
                <a:cs typeface="Arial"/>
                <a:sym typeface="Arial"/>
              </a:rPr>
              <a:t>vb 20 min te laat thuis → volgende keer 20 min vroeger thuis</a:t>
            </a:r>
            <a:br>
              <a:rPr lang="en-US" sz="1100">
                <a:latin typeface="Arial"/>
                <a:ea typeface="Arial"/>
                <a:cs typeface="Arial"/>
                <a:sym typeface="Arial"/>
              </a:rPr>
            </a:br>
            <a:r>
              <a:rPr lang="en-US" sz="1100">
                <a:latin typeface="Arial"/>
                <a:ea typeface="Arial"/>
                <a:cs typeface="Arial"/>
                <a:sym typeface="Arial"/>
              </a:rPr>
              <a:t>vb vaak te laat op school: week lang elke dag om 8u op school</a:t>
            </a:r>
            <a:br>
              <a:rPr lang="en-US" sz="1100">
                <a:latin typeface="Arial"/>
                <a:ea typeface="Arial"/>
                <a:cs typeface="Arial"/>
                <a:sym typeface="Arial"/>
              </a:rPr>
            </a:br>
            <a:r>
              <a:rPr lang="en-US" sz="1100">
                <a:latin typeface="Arial"/>
                <a:ea typeface="Arial"/>
                <a:cs typeface="Arial"/>
                <a:sym typeface="Arial"/>
              </a:rPr>
              <a:t>flexibel genoeg mee omgaan, niet zeuren om 8u02</a:t>
            </a:r>
            <a:endParaRPr sz="1400">
              <a:latin typeface="Arial"/>
              <a:ea typeface="Arial"/>
              <a:cs typeface="Arial"/>
              <a:sym typeface="Arial"/>
            </a:endParaRPr>
          </a:p>
          <a:p>
            <a:pPr marL="0" lvl="0" indent="0" rtl="0">
              <a:lnSpc>
                <a:spcPct val="90000"/>
              </a:lnSpc>
              <a:spcBef>
                <a:spcPts val="0"/>
              </a:spcBef>
              <a:spcAft>
                <a:spcPts val="0"/>
              </a:spcAft>
              <a:buNone/>
            </a:pPr>
            <a:endParaRPr sz="2000">
              <a:solidFill>
                <a:srgbClr val="20124D"/>
              </a:solidFill>
            </a:endParaRPr>
          </a:p>
          <a:p>
            <a:pPr marL="0" lvl="0" indent="0" rtl="0">
              <a:lnSpc>
                <a:spcPct val="90000"/>
              </a:lnSpc>
              <a:spcBef>
                <a:spcPts val="0"/>
              </a:spcBef>
              <a:spcAft>
                <a:spcPts val="0"/>
              </a:spcAft>
              <a:buNone/>
            </a:pPr>
            <a:endParaRPr sz="2000">
              <a:solidFill>
                <a:srgbClr val="20124D"/>
              </a:solidFill>
            </a:endParaRPr>
          </a:p>
          <a:p>
            <a:pPr marL="0" lvl="0" indent="0" rtl="0">
              <a:spcBef>
                <a:spcPts val="0"/>
              </a:spcBef>
              <a:spcAft>
                <a:spcPts val="0"/>
              </a:spcAft>
              <a:buNone/>
            </a:pPr>
            <a:r>
              <a:rPr lang="en-US" sz="1100">
                <a:latin typeface="Arial"/>
                <a:ea typeface="Arial"/>
                <a:cs typeface="Arial"/>
                <a:sym typeface="Arial"/>
              </a:rPr>
              <a:t>Wie neemt welke rol in? </a:t>
            </a:r>
            <a:br>
              <a:rPr lang="en-US" sz="1100">
                <a:latin typeface="Arial"/>
                <a:ea typeface="Arial"/>
                <a:cs typeface="Arial"/>
                <a:sym typeface="Arial"/>
              </a:rPr>
            </a:br>
            <a:r>
              <a:rPr lang="en-US" sz="1100">
                <a:latin typeface="Arial"/>
                <a:ea typeface="Arial"/>
                <a:cs typeface="Arial"/>
                <a:sym typeface="Arial"/>
              </a:rPr>
              <a:t>nu vaak lln beg:moederlijke rol, leerling verdedigen tegen de boze leerkrachten - hulpverleners: moeten vaak de wet vertegenwoordigen, terwijl zij eigenlijk net aan de kant van de lln zouden moeten staan</a:t>
            </a:r>
            <a:endParaRPr sz="1400">
              <a:latin typeface="Arial"/>
              <a:ea typeface="Arial"/>
              <a:cs typeface="Arial"/>
              <a:sym typeface="Arial"/>
            </a:endParaRPr>
          </a:p>
          <a:p>
            <a:pPr marL="0" lvl="0" indent="0" rtl="0">
              <a:lnSpc>
                <a:spcPct val="90000"/>
              </a:lnSpc>
              <a:spcBef>
                <a:spcPts val="0"/>
              </a:spcBef>
              <a:spcAft>
                <a:spcPts val="0"/>
              </a:spcAft>
              <a:buNone/>
            </a:pPr>
            <a:endParaRPr sz="2000">
              <a:solidFill>
                <a:srgbClr val="20124D"/>
              </a:solidFill>
            </a:endParaRPr>
          </a:p>
        </p:txBody>
      </p:sp>
      <p:sp>
        <p:nvSpPr>
          <p:cNvPr id="903" name="Shape 903"/>
          <p:cNvSpPr>
            <a:spLocks noGrp="1" noRot="1" noChangeAspect="1"/>
          </p:cNvSpPr>
          <p:nvPr>
            <p:ph type="sldImg" idx="2"/>
          </p:nvPr>
        </p:nvSpPr>
        <p:spPr>
          <a:xfrm>
            <a:off x="1144588" y="685800"/>
            <a:ext cx="4573587"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656651313"/>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8"/>
        <p:cNvGrpSpPr/>
        <p:nvPr/>
      </p:nvGrpSpPr>
      <p:grpSpPr>
        <a:xfrm>
          <a:off x="0" y="0"/>
          <a:ext cx="0" cy="0"/>
          <a:chOff x="0" y="0"/>
          <a:chExt cx="0" cy="0"/>
        </a:xfrm>
      </p:grpSpPr>
      <p:sp>
        <p:nvSpPr>
          <p:cNvPr id="909" name="Shape 909"/>
          <p:cNvSpPr txBox="1">
            <a:spLocks noGrp="1"/>
          </p:cNvSpPr>
          <p:nvPr>
            <p:ph type="body" idx="1"/>
          </p:nvPr>
        </p:nvSpPr>
        <p:spPr>
          <a:xfrm>
            <a:off x="685480" y="4343150"/>
            <a:ext cx="5487000" cy="411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800" b="0" i="0" u="none" strike="noStrike" cap="none">
                <a:solidFill>
                  <a:srgbClr val="000000"/>
                </a:solidFill>
                <a:latin typeface="Arial"/>
                <a:ea typeface="Arial"/>
                <a:cs typeface="Arial"/>
                <a:sym typeface="Arial"/>
              </a:rPr>
              <a:t>M</a:t>
            </a:r>
            <a:br>
              <a:rPr lang="en-US" sz="1800" b="0" i="0" u="none" strike="noStrike" cap="none">
                <a:solidFill>
                  <a:srgbClr val="000000"/>
                </a:solidFill>
                <a:latin typeface="Arial"/>
                <a:ea typeface="Arial"/>
                <a:cs typeface="Arial"/>
                <a:sym typeface="Arial"/>
              </a:rPr>
            </a:br>
            <a:r>
              <a:rPr lang="en-US" sz="1800" b="0" i="0" u="none" strike="noStrike" cap="none">
                <a:solidFill>
                  <a:srgbClr val="000000"/>
                </a:solidFill>
                <a:latin typeface="Arial"/>
                <a:ea typeface="Arial"/>
                <a:cs typeface="Arial"/>
                <a:sym typeface="Arial"/>
              </a:rPr>
              <a:t/>
            </a:r>
            <a:br>
              <a:rPr lang="en-US" sz="1800" b="0" i="0" u="none" strike="noStrike" cap="none">
                <a:solidFill>
                  <a:srgbClr val="000000"/>
                </a:solidFill>
                <a:latin typeface="Arial"/>
                <a:ea typeface="Arial"/>
                <a:cs typeface="Arial"/>
                <a:sym typeface="Arial"/>
              </a:rPr>
            </a:br>
            <a:r>
              <a:rPr lang="en-US" sz="1100">
                <a:latin typeface="Arial"/>
                <a:ea typeface="Arial"/>
                <a:cs typeface="Arial"/>
                <a:sym typeface="Arial"/>
              </a:rPr>
              <a:t>Belangrijke Interventies: zie ‘Geweldloos Verzet’ en ‘Nieuwe Autoriteit’</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800">
              <a:solidFill>
                <a:srgbClr val="000000"/>
              </a:solidFill>
              <a:latin typeface="Arial"/>
              <a:ea typeface="Arial"/>
              <a:cs typeface="Arial"/>
              <a:sym typeface="Arial"/>
            </a:endParaRPr>
          </a:p>
          <a:p>
            <a:pPr marL="457200" lvl="0" indent="-355600" rtl="0">
              <a:lnSpc>
                <a:spcPct val="90000"/>
              </a:lnSpc>
              <a:spcBef>
                <a:spcPts val="0"/>
              </a:spcBef>
              <a:spcAft>
                <a:spcPts val="0"/>
              </a:spcAft>
              <a:buClr>
                <a:srgbClr val="20124D"/>
              </a:buClr>
              <a:buSzPts val="2400"/>
              <a:buChar char="•"/>
            </a:pPr>
            <a:r>
              <a:rPr lang="en-US" sz="2400">
                <a:solidFill>
                  <a:srgbClr val="20124D"/>
                </a:solidFill>
              </a:rPr>
              <a:t>Focus niet op de sancties </a:t>
            </a:r>
            <a:br>
              <a:rPr lang="en-US" sz="2400">
                <a:solidFill>
                  <a:srgbClr val="20124D"/>
                </a:solidFill>
              </a:rPr>
            </a:br>
            <a:r>
              <a:rPr lang="en-US" sz="2000">
                <a:solidFill>
                  <a:srgbClr val="20124D"/>
                </a:solidFill>
              </a:rPr>
              <a:t>→ vaak de ene sanctie na de andere uitproberen, waardoor de grens steeds verschuift</a:t>
            </a:r>
            <a:br>
              <a:rPr lang="en-US" sz="2000">
                <a:solidFill>
                  <a:srgbClr val="20124D"/>
                </a:solidFill>
              </a:rPr>
            </a:br>
            <a:r>
              <a:rPr lang="en-US" sz="2000">
                <a:solidFill>
                  <a:srgbClr val="20124D"/>
                </a:solidFill>
              </a:rPr>
              <a:t>→ sancties zijn eigenlijk pas nodig als leerlingen en ouders weigeren om mee te werken</a:t>
            </a:r>
            <a:br>
              <a:rPr lang="en-US" sz="2000">
                <a:solidFill>
                  <a:srgbClr val="20124D"/>
                </a:solidFill>
              </a:rPr>
            </a:br>
            <a:r>
              <a:rPr lang="en-US" sz="2000">
                <a:solidFill>
                  <a:srgbClr val="20124D"/>
                </a:solidFill>
              </a:rPr>
              <a:t>→ sanctie moet zo dicht mogelijk bij het vergrijp liggen</a:t>
            </a:r>
            <a:endParaRPr sz="2000">
              <a:solidFill>
                <a:srgbClr val="20124D"/>
              </a:solidFill>
            </a:endParaRPr>
          </a:p>
          <a:p>
            <a:pPr marL="0" lvl="0" indent="0" rtl="0">
              <a:spcBef>
                <a:spcPts val="0"/>
              </a:spcBef>
              <a:spcAft>
                <a:spcPts val="0"/>
              </a:spcAft>
              <a:buNone/>
            </a:pPr>
            <a:r>
              <a:rPr lang="en-US" sz="1100">
                <a:solidFill>
                  <a:srgbClr val="20124D"/>
                </a:solidFill>
                <a:latin typeface="Verdana"/>
                <a:ea typeface="Verdana"/>
                <a:cs typeface="Verdana"/>
                <a:sym typeface="Verdana"/>
              </a:rPr>
              <a:t>Vroeginterventie moet niet gebaseerd zijn op sancties maar op inzet op dialoog en hulpverlening. Ook: </a:t>
            </a:r>
            <a:r>
              <a:rPr lang="en-US" sz="1100">
                <a:latin typeface="Arial"/>
                <a:ea typeface="Arial"/>
                <a:cs typeface="Arial"/>
                <a:sym typeface="Arial"/>
              </a:rPr>
              <a:t>verschil tussen sancties en grenzen: een grens zonder een sanctie kan ook veel doen! niet omdat de boodschap niet onmiddellijk resultaat geeft, dat je de boodschap niet moet blijven geven. bekijk het als een traject</a:t>
            </a:r>
            <a:br>
              <a:rPr lang="en-US" sz="1100">
                <a:latin typeface="Arial"/>
                <a:ea typeface="Arial"/>
                <a:cs typeface="Arial"/>
                <a:sym typeface="Arial"/>
              </a:rPr>
            </a:br>
            <a:r>
              <a:rPr lang="en-US" sz="1100">
                <a:latin typeface="Arial"/>
                <a:ea typeface="Arial"/>
                <a:cs typeface="Arial"/>
                <a:sym typeface="Arial"/>
              </a:rPr>
              <a:t/>
            </a:r>
            <a:br>
              <a:rPr lang="en-US" sz="1100">
                <a:latin typeface="Arial"/>
                <a:ea typeface="Arial"/>
                <a:cs typeface="Arial"/>
                <a:sym typeface="Arial"/>
              </a:rPr>
            </a:br>
            <a:r>
              <a:rPr lang="en-US" sz="1100">
                <a:latin typeface="Arial"/>
                <a:ea typeface="Arial"/>
                <a:cs typeface="Arial"/>
                <a:sym typeface="Arial"/>
              </a:rPr>
              <a:t>sanctie zo dicht mogelijk bij het vergrijp:</a:t>
            </a:r>
            <a:br>
              <a:rPr lang="en-US" sz="1100">
                <a:latin typeface="Arial"/>
                <a:ea typeface="Arial"/>
                <a:cs typeface="Arial"/>
                <a:sym typeface="Arial"/>
              </a:rPr>
            </a:br>
            <a:r>
              <a:rPr lang="en-US" sz="1100">
                <a:latin typeface="Arial"/>
                <a:ea typeface="Arial"/>
                <a:cs typeface="Arial"/>
                <a:sym typeface="Arial"/>
              </a:rPr>
              <a:t>vb 20 min te laat thuis → volgende keer 20 min vroeger thuis</a:t>
            </a:r>
            <a:br>
              <a:rPr lang="en-US" sz="1100">
                <a:latin typeface="Arial"/>
                <a:ea typeface="Arial"/>
                <a:cs typeface="Arial"/>
                <a:sym typeface="Arial"/>
              </a:rPr>
            </a:br>
            <a:r>
              <a:rPr lang="en-US" sz="1100">
                <a:latin typeface="Arial"/>
                <a:ea typeface="Arial"/>
                <a:cs typeface="Arial"/>
                <a:sym typeface="Arial"/>
              </a:rPr>
              <a:t>vb vaak te laat op school: week lang elke dag om 8u op school</a:t>
            </a:r>
            <a:br>
              <a:rPr lang="en-US" sz="1100">
                <a:latin typeface="Arial"/>
                <a:ea typeface="Arial"/>
                <a:cs typeface="Arial"/>
                <a:sym typeface="Arial"/>
              </a:rPr>
            </a:br>
            <a:r>
              <a:rPr lang="en-US" sz="1100">
                <a:latin typeface="Arial"/>
                <a:ea typeface="Arial"/>
                <a:cs typeface="Arial"/>
                <a:sym typeface="Arial"/>
              </a:rPr>
              <a:t>flexibel genoeg mee omgaan, niet zeuren om 8u02</a:t>
            </a:r>
            <a:endParaRPr sz="1400">
              <a:latin typeface="Arial"/>
              <a:ea typeface="Arial"/>
              <a:cs typeface="Arial"/>
              <a:sym typeface="Arial"/>
            </a:endParaRPr>
          </a:p>
          <a:p>
            <a:pPr marL="0" lvl="0" indent="0" rtl="0">
              <a:lnSpc>
                <a:spcPct val="90000"/>
              </a:lnSpc>
              <a:spcBef>
                <a:spcPts val="0"/>
              </a:spcBef>
              <a:spcAft>
                <a:spcPts val="0"/>
              </a:spcAft>
              <a:buNone/>
            </a:pPr>
            <a:endParaRPr sz="2000">
              <a:solidFill>
                <a:srgbClr val="20124D"/>
              </a:solidFill>
            </a:endParaRPr>
          </a:p>
          <a:p>
            <a:pPr marL="0" lvl="0" indent="0" rtl="0">
              <a:lnSpc>
                <a:spcPct val="90000"/>
              </a:lnSpc>
              <a:spcBef>
                <a:spcPts val="0"/>
              </a:spcBef>
              <a:spcAft>
                <a:spcPts val="0"/>
              </a:spcAft>
              <a:buNone/>
            </a:pPr>
            <a:endParaRPr sz="2000">
              <a:solidFill>
                <a:srgbClr val="20124D"/>
              </a:solidFill>
            </a:endParaRPr>
          </a:p>
          <a:p>
            <a:pPr marL="0" lvl="0" indent="0" rtl="0">
              <a:spcBef>
                <a:spcPts val="0"/>
              </a:spcBef>
              <a:spcAft>
                <a:spcPts val="0"/>
              </a:spcAft>
              <a:buNone/>
            </a:pPr>
            <a:r>
              <a:rPr lang="en-US" sz="1100">
                <a:latin typeface="Arial"/>
                <a:ea typeface="Arial"/>
                <a:cs typeface="Arial"/>
                <a:sym typeface="Arial"/>
              </a:rPr>
              <a:t>Wie neemt welke rol in? </a:t>
            </a:r>
            <a:br>
              <a:rPr lang="en-US" sz="1100">
                <a:latin typeface="Arial"/>
                <a:ea typeface="Arial"/>
                <a:cs typeface="Arial"/>
                <a:sym typeface="Arial"/>
              </a:rPr>
            </a:br>
            <a:r>
              <a:rPr lang="en-US" sz="1100">
                <a:latin typeface="Arial"/>
                <a:ea typeface="Arial"/>
                <a:cs typeface="Arial"/>
                <a:sym typeface="Arial"/>
              </a:rPr>
              <a:t>nu vaak lln beg:moederlijke rol, leerling verdedigen tegen de boze leerkrachten - hulpverleners: moeten vaak de wet vertegenwoordigen, terwijl zij eigenlijk net aan de kant van de lln zouden moeten staan</a:t>
            </a:r>
            <a:endParaRPr sz="1400">
              <a:latin typeface="Arial"/>
              <a:ea typeface="Arial"/>
              <a:cs typeface="Arial"/>
              <a:sym typeface="Arial"/>
            </a:endParaRPr>
          </a:p>
          <a:p>
            <a:pPr marL="0" lvl="0" indent="0" rtl="0">
              <a:lnSpc>
                <a:spcPct val="90000"/>
              </a:lnSpc>
              <a:spcBef>
                <a:spcPts val="0"/>
              </a:spcBef>
              <a:spcAft>
                <a:spcPts val="0"/>
              </a:spcAft>
              <a:buNone/>
            </a:pPr>
            <a:endParaRPr sz="2000">
              <a:solidFill>
                <a:srgbClr val="20124D"/>
              </a:solidFill>
            </a:endParaRPr>
          </a:p>
        </p:txBody>
      </p:sp>
      <p:sp>
        <p:nvSpPr>
          <p:cNvPr id="910" name="Shape 910"/>
          <p:cNvSpPr>
            <a:spLocks noGrp="1" noRot="1" noChangeAspect="1"/>
          </p:cNvSpPr>
          <p:nvPr>
            <p:ph type="sldImg" idx="2"/>
          </p:nvPr>
        </p:nvSpPr>
        <p:spPr>
          <a:xfrm>
            <a:off x="1144588" y="685800"/>
            <a:ext cx="4573587"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358218425"/>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5"/>
        <p:cNvGrpSpPr/>
        <p:nvPr/>
      </p:nvGrpSpPr>
      <p:grpSpPr>
        <a:xfrm>
          <a:off x="0" y="0"/>
          <a:ext cx="0" cy="0"/>
          <a:chOff x="0" y="0"/>
          <a:chExt cx="0" cy="0"/>
        </a:xfrm>
      </p:grpSpPr>
      <p:sp>
        <p:nvSpPr>
          <p:cNvPr id="916" name="Shape 916"/>
          <p:cNvSpPr txBox="1">
            <a:spLocks noGrp="1"/>
          </p:cNvSpPr>
          <p:nvPr>
            <p:ph type="body" idx="1"/>
          </p:nvPr>
        </p:nvSpPr>
        <p:spPr>
          <a:xfrm>
            <a:off x="685480" y="4343150"/>
            <a:ext cx="5487000" cy="411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800" b="0" i="0" u="none" strike="noStrike" cap="none">
                <a:solidFill>
                  <a:srgbClr val="000000"/>
                </a:solidFill>
                <a:latin typeface="Arial"/>
                <a:ea typeface="Arial"/>
                <a:cs typeface="Arial"/>
                <a:sym typeface="Arial"/>
              </a:rPr>
              <a:t>M</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800">
              <a:solidFill>
                <a:srgbClr val="000000"/>
              </a:solidFill>
              <a:latin typeface="Arial"/>
              <a:ea typeface="Arial"/>
              <a:cs typeface="Arial"/>
              <a:sym typeface="Arial"/>
            </a:endParaRPr>
          </a:p>
          <a:p>
            <a:pPr marL="457200" lvl="0" indent="-355600" rtl="0">
              <a:lnSpc>
                <a:spcPct val="90000"/>
              </a:lnSpc>
              <a:spcBef>
                <a:spcPts val="0"/>
              </a:spcBef>
              <a:spcAft>
                <a:spcPts val="0"/>
              </a:spcAft>
              <a:buClr>
                <a:srgbClr val="20124D"/>
              </a:buClr>
              <a:buSzPts val="2400"/>
              <a:buChar char="•"/>
            </a:pPr>
            <a:r>
              <a:rPr lang="en-US" sz="2400">
                <a:solidFill>
                  <a:srgbClr val="20124D"/>
                </a:solidFill>
              </a:rPr>
              <a:t>Focus niet op de sancties </a:t>
            </a:r>
            <a:br>
              <a:rPr lang="en-US" sz="2400">
                <a:solidFill>
                  <a:srgbClr val="20124D"/>
                </a:solidFill>
              </a:rPr>
            </a:br>
            <a:r>
              <a:rPr lang="en-US" sz="2000">
                <a:solidFill>
                  <a:srgbClr val="20124D"/>
                </a:solidFill>
              </a:rPr>
              <a:t>→ vaak de ene sanctie na de andere uitproberen, waardoor de grens steeds verschuift</a:t>
            </a:r>
            <a:br>
              <a:rPr lang="en-US" sz="2000">
                <a:solidFill>
                  <a:srgbClr val="20124D"/>
                </a:solidFill>
              </a:rPr>
            </a:br>
            <a:r>
              <a:rPr lang="en-US" sz="2000">
                <a:solidFill>
                  <a:srgbClr val="20124D"/>
                </a:solidFill>
              </a:rPr>
              <a:t>→ sancties zijn eigenlijk pas nodig als leerlingen en ouders weigeren om mee te werken</a:t>
            </a:r>
            <a:br>
              <a:rPr lang="en-US" sz="2000">
                <a:solidFill>
                  <a:srgbClr val="20124D"/>
                </a:solidFill>
              </a:rPr>
            </a:br>
            <a:r>
              <a:rPr lang="en-US" sz="2000">
                <a:solidFill>
                  <a:srgbClr val="20124D"/>
                </a:solidFill>
              </a:rPr>
              <a:t>→ sanctie moet zo dicht mogelijk bij het vergrijp liggen</a:t>
            </a:r>
            <a:endParaRPr sz="2000">
              <a:solidFill>
                <a:srgbClr val="20124D"/>
              </a:solidFill>
            </a:endParaRPr>
          </a:p>
          <a:p>
            <a:pPr marL="0" lvl="0" indent="0" rtl="0">
              <a:spcBef>
                <a:spcPts val="0"/>
              </a:spcBef>
              <a:spcAft>
                <a:spcPts val="0"/>
              </a:spcAft>
              <a:buNone/>
            </a:pPr>
            <a:r>
              <a:rPr lang="en-US" sz="1100">
                <a:solidFill>
                  <a:srgbClr val="20124D"/>
                </a:solidFill>
                <a:latin typeface="Verdana"/>
                <a:ea typeface="Verdana"/>
                <a:cs typeface="Verdana"/>
                <a:sym typeface="Verdana"/>
              </a:rPr>
              <a:t>Vroeginterventie moet niet gebaseerd zijn op sancties maar op inzet op dialoog en hulpverlening. Ook: </a:t>
            </a:r>
            <a:r>
              <a:rPr lang="en-US" sz="1100">
                <a:latin typeface="Arial"/>
                <a:ea typeface="Arial"/>
                <a:cs typeface="Arial"/>
                <a:sym typeface="Arial"/>
              </a:rPr>
              <a:t>verschil tussen sancties en grenzen: een grens zonder een sanctie kan ook veel doen! niet omdat de boodschap niet onmiddellijk resultaat geeft, dat je de boodschap niet moet blijven geven. bekijk het als een traject</a:t>
            </a:r>
            <a:br>
              <a:rPr lang="en-US" sz="1100">
                <a:latin typeface="Arial"/>
                <a:ea typeface="Arial"/>
                <a:cs typeface="Arial"/>
                <a:sym typeface="Arial"/>
              </a:rPr>
            </a:br>
            <a:r>
              <a:rPr lang="en-US" sz="1100">
                <a:latin typeface="Arial"/>
                <a:ea typeface="Arial"/>
                <a:cs typeface="Arial"/>
                <a:sym typeface="Arial"/>
              </a:rPr>
              <a:t/>
            </a:r>
            <a:br>
              <a:rPr lang="en-US" sz="1100">
                <a:latin typeface="Arial"/>
                <a:ea typeface="Arial"/>
                <a:cs typeface="Arial"/>
                <a:sym typeface="Arial"/>
              </a:rPr>
            </a:br>
            <a:r>
              <a:rPr lang="en-US" sz="1100">
                <a:latin typeface="Arial"/>
                <a:ea typeface="Arial"/>
                <a:cs typeface="Arial"/>
                <a:sym typeface="Arial"/>
              </a:rPr>
              <a:t>sanctie zo dicht mogelijk bij het vergrijp:</a:t>
            </a:r>
            <a:br>
              <a:rPr lang="en-US" sz="1100">
                <a:latin typeface="Arial"/>
                <a:ea typeface="Arial"/>
                <a:cs typeface="Arial"/>
                <a:sym typeface="Arial"/>
              </a:rPr>
            </a:br>
            <a:r>
              <a:rPr lang="en-US" sz="1100">
                <a:latin typeface="Arial"/>
                <a:ea typeface="Arial"/>
                <a:cs typeface="Arial"/>
                <a:sym typeface="Arial"/>
              </a:rPr>
              <a:t>vb 20 min te laat thuis → volgende keer 20 min vroeger thuis</a:t>
            </a:r>
            <a:br>
              <a:rPr lang="en-US" sz="1100">
                <a:latin typeface="Arial"/>
                <a:ea typeface="Arial"/>
                <a:cs typeface="Arial"/>
                <a:sym typeface="Arial"/>
              </a:rPr>
            </a:br>
            <a:r>
              <a:rPr lang="en-US" sz="1100">
                <a:latin typeface="Arial"/>
                <a:ea typeface="Arial"/>
                <a:cs typeface="Arial"/>
                <a:sym typeface="Arial"/>
              </a:rPr>
              <a:t>vb vaak te laat op school: week lang elke dag om 8u op school</a:t>
            </a:r>
            <a:br>
              <a:rPr lang="en-US" sz="1100">
                <a:latin typeface="Arial"/>
                <a:ea typeface="Arial"/>
                <a:cs typeface="Arial"/>
                <a:sym typeface="Arial"/>
              </a:rPr>
            </a:br>
            <a:r>
              <a:rPr lang="en-US" sz="1100">
                <a:latin typeface="Arial"/>
                <a:ea typeface="Arial"/>
                <a:cs typeface="Arial"/>
                <a:sym typeface="Arial"/>
              </a:rPr>
              <a:t>flexibel genoeg mee omgaan, niet zeuren om 8u02</a:t>
            </a:r>
            <a:endParaRPr sz="1400">
              <a:latin typeface="Arial"/>
              <a:ea typeface="Arial"/>
              <a:cs typeface="Arial"/>
              <a:sym typeface="Arial"/>
            </a:endParaRPr>
          </a:p>
          <a:p>
            <a:pPr marL="0" lvl="0" indent="0" rtl="0">
              <a:lnSpc>
                <a:spcPct val="90000"/>
              </a:lnSpc>
              <a:spcBef>
                <a:spcPts val="0"/>
              </a:spcBef>
              <a:spcAft>
                <a:spcPts val="0"/>
              </a:spcAft>
              <a:buNone/>
            </a:pPr>
            <a:endParaRPr sz="2000">
              <a:solidFill>
                <a:srgbClr val="20124D"/>
              </a:solidFill>
            </a:endParaRPr>
          </a:p>
          <a:p>
            <a:pPr marL="0" lvl="0" indent="0" rtl="0">
              <a:lnSpc>
                <a:spcPct val="90000"/>
              </a:lnSpc>
              <a:spcBef>
                <a:spcPts val="0"/>
              </a:spcBef>
              <a:spcAft>
                <a:spcPts val="0"/>
              </a:spcAft>
              <a:buNone/>
            </a:pPr>
            <a:endParaRPr sz="2000">
              <a:solidFill>
                <a:srgbClr val="20124D"/>
              </a:solidFill>
            </a:endParaRPr>
          </a:p>
          <a:p>
            <a:pPr marL="0" lvl="0" indent="0" rtl="0">
              <a:spcBef>
                <a:spcPts val="0"/>
              </a:spcBef>
              <a:spcAft>
                <a:spcPts val="0"/>
              </a:spcAft>
              <a:buNone/>
            </a:pPr>
            <a:r>
              <a:rPr lang="en-US" sz="1100">
                <a:latin typeface="Arial"/>
                <a:ea typeface="Arial"/>
                <a:cs typeface="Arial"/>
                <a:sym typeface="Arial"/>
              </a:rPr>
              <a:t>Wie neemt welke rol in? </a:t>
            </a:r>
            <a:br>
              <a:rPr lang="en-US" sz="1100">
                <a:latin typeface="Arial"/>
                <a:ea typeface="Arial"/>
                <a:cs typeface="Arial"/>
                <a:sym typeface="Arial"/>
              </a:rPr>
            </a:br>
            <a:r>
              <a:rPr lang="en-US" sz="1100">
                <a:latin typeface="Arial"/>
                <a:ea typeface="Arial"/>
                <a:cs typeface="Arial"/>
                <a:sym typeface="Arial"/>
              </a:rPr>
              <a:t>nu vaak lln beg:moederlijke rol, leerling verdedigen tegen de boze leerkrachten - hulpverleners: moeten vaak de wet vertegenwoordigen, terwijl zij eigenlijk net aan de kant van de lln zouden moeten staan</a:t>
            </a:r>
            <a:endParaRPr sz="1400">
              <a:latin typeface="Arial"/>
              <a:ea typeface="Arial"/>
              <a:cs typeface="Arial"/>
              <a:sym typeface="Arial"/>
            </a:endParaRPr>
          </a:p>
          <a:p>
            <a:pPr marL="0" lvl="0" indent="0" rtl="0">
              <a:lnSpc>
                <a:spcPct val="90000"/>
              </a:lnSpc>
              <a:spcBef>
                <a:spcPts val="0"/>
              </a:spcBef>
              <a:spcAft>
                <a:spcPts val="0"/>
              </a:spcAft>
              <a:buNone/>
            </a:pPr>
            <a:endParaRPr sz="2000">
              <a:solidFill>
                <a:srgbClr val="20124D"/>
              </a:solidFill>
            </a:endParaRPr>
          </a:p>
        </p:txBody>
      </p:sp>
      <p:sp>
        <p:nvSpPr>
          <p:cNvPr id="917" name="Shape 917"/>
          <p:cNvSpPr>
            <a:spLocks noGrp="1" noRot="1" noChangeAspect="1"/>
          </p:cNvSpPr>
          <p:nvPr>
            <p:ph type="sldImg" idx="2"/>
          </p:nvPr>
        </p:nvSpPr>
        <p:spPr>
          <a:xfrm>
            <a:off x="1144588" y="685800"/>
            <a:ext cx="4573587"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18751635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19163" y="744538"/>
            <a:ext cx="4962525" cy="3722687"/>
          </a:xfrm>
        </p:spPr>
      </p:sp>
      <p:sp>
        <p:nvSpPr>
          <p:cNvPr id="3" name="Tijdelijke aanduiding voor notities 2"/>
          <p:cNvSpPr>
            <a:spLocks noGrp="1"/>
          </p:cNvSpPr>
          <p:nvPr>
            <p:ph type="body" idx="1"/>
          </p:nvPr>
        </p:nvSpPr>
        <p:spPr/>
        <p:txBody>
          <a:bodyPr/>
          <a:lstStyle/>
          <a:p>
            <a:r>
              <a:rPr lang="nl-BE" dirty="0"/>
              <a:t>A</a:t>
            </a:r>
          </a:p>
        </p:txBody>
      </p:sp>
      <p:sp>
        <p:nvSpPr>
          <p:cNvPr id="4" name="Tijdelijke aanduiding voor dianumm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rgbClr val="000000"/>
                </a:solidFill>
                <a:latin typeface="Arial"/>
                <a:ea typeface="Arial"/>
                <a:cs typeface="Arial"/>
                <a:sym typeface="Arial"/>
              </a:rPr>
              <a:t>15</a:t>
            </a:fld>
            <a:endParaRPr lang="en-US"/>
          </a:p>
        </p:txBody>
      </p:sp>
    </p:spTree>
    <p:extLst>
      <p:ext uri="{BB962C8B-B14F-4D97-AF65-F5344CB8AC3E}">
        <p14:creationId xmlns:p14="http://schemas.microsoft.com/office/powerpoint/2010/main" val="4010063034"/>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Shape 890"/>
          <p:cNvSpPr txBox="1">
            <a:spLocks noGrp="1"/>
          </p:cNvSpPr>
          <p:nvPr>
            <p:ph type="body" idx="1"/>
          </p:nvPr>
        </p:nvSpPr>
        <p:spPr>
          <a:xfrm>
            <a:off x="673473" y="5118423"/>
            <a:ext cx="5390860" cy="4849658"/>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r>
              <a:rPr lang="en-US"/>
              <a:t>M</a:t>
            </a:r>
            <a:endParaRPr sz="1200" b="0" i="0" u="none" strike="noStrike" cap="none">
              <a:solidFill>
                <a:schemeClr val="dk1"/>
              </a:solidFill>
              <a:latin typeface="Calibri"/>
              <a:ea typeface="Calibri"/>
              <a:cs typeface="Calibri"/>
              <a:sym typeface="Calibri"/>
            </a:endParaRPr>
          </a:p>
        </p:txBody>
      </p:sp>
      <p:sp>
        <p:nvSpPr>
          <p:cNvPr id="891" name="Shape 891"/>
          <p:cNvSpPr>
            <a:spLocks noGrp="1" noRot="1" noChangeAspect="1"/>
          </p:cNvSpPr>
          <p:nvPr>
            <p:ph type="sldImg" idx="2"/>
          </p:nvPr>
        </p:nvSpPr>
        <p:spPr>
          <a:xfrm>
            <a:off x="676275" y="808038"/>
            <a:ext cx="5387975" cy="40417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86344973"/>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0"/>
        <p:cNvGrpSpPr/>
        <p:nvPr/>
      </p:nvGrpSpPr>
      <p:grpSpPr>
        <a:xfrm>
          <a:off x="0" y="0"/>
          <a:ext cx="0" cy="0"/>
          <a:chOff x="0" y="0"/>
          <a:chExt cx="0" cy="0"/>
        </a:xfrm>
      </p:grpSpPr>
      <p:sp>
        <p:nvSpPr>
          <p:cNvPr id="931" name="Shape 931"/>
          <p:cNvSpPr txBox="1">
            <a:spLocks noGrp="1"/>
          </p:cNvSpPr>
          <p:nvPr>
            <p:ph type="body" idx="1"/>
          </p:nvPr>
        </p:nvSpPr>
        <p:spPr>
          <a:xfrm>
            <a:off x="679450" y="4714875"/>
            <a:ext cx="5438700" cy="44673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r>
              <a:rPr lang="en-US"/>
              <a:t>M</a:t>
            </a:r>
            <a:endParaRPr sz="1200" b="0" i="0" u="none" strike="noStrike" cap="none">
              <a:solidFill>
                <a:schemeClr val="dk1"/>
              </a:solidFill>
              <a:latin typeface="Calibri"/>
              <a:ea typeface="Calibri"/>
              <a:cs typeface="Calibri"/>
              <a:sym typeface="Calibri"/>
            </a:endParaRPr>
          </a:p>
        </p:txBody>
      </p:sp>
      <p:sp>
        <p:nvSpPr>
          <p:cNvPr id="932" name="Shape 932"/>
          <p:cNvSpPr>
            <a:spLocks noGrp="1" noRot="1" noChangeAspect="1"/>
          </p:cNvSpPr>
          <p:nvPr>
            <p:ph type="sldImg" idx="2"/>
          </p:nvPr>
        </p:nvSpPr>
        <p:spPr>
          <a:xfrm>
            <a:off x="919163"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51595327"/>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8"/>
        <p:cNvGrpSpPr/>
        <p:nvPr/>
      </p:nvGrpSpPr>
      <p:grpSpPr>
        <a:xfrm>
          <a:off x="0" y="0"/>
          <a:ext cx="0" cy="0"/>
          <a:chOff x="0" y="0"/>
          <a:chExt cx="0" cy="0"/>
        </a:xfrm>
      </p:grpSpPr>
      <p:sp>
        <p:nvSpPr>
          <p:cNvPr id="939" name="Shape 939"/>
          <p:cNvSpPr txBox="1">
            <a:spLocks noGrp="1"/>
          </p:cNvSpPr>
          <p:nvPr>
            <p:ph type="body" idx="1"/>
          </p:nvPr>
        </p:nvSpPr>
        <p:spPr>
          <a:xfrm>
            <a:off x="679450" y="4714875"/>
            <a:ext cx="5438700" cy="44673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US" sz="1100">
                <a:latin typeface="Arial"/>
                <a:ea typeface="Arial"/>
                <a:cs typeface="Arial"/>
                <a:sym typeface="Arial"/>
              </a:rPr>
              <a:t>A</a:t>
            </a:r>
            <a:endParaRPr sz="1100">
              <a:latin typeface="Arial"/>
              <a:ea typeface="Arial"/>
              <a:cs typeface="Arial"/>
              <a:sym typeface="Arial"/>
            </a:endParaRPr>
          </a:p>
          <a:p>
            <a:pPr marL="0" lvl="0" indent="0" rtl="0">
              <a:spcBef>
                <a:spcPts val="0"/>
              </a:spcBef>
              <a:spcAft>
                <a:spcPts val="0"/>
              </a:spcAft>
              <a:buClr>
                <a:schemeClr val="dk1"/>
              </a:buClr>
              <a:buSzPts val="1100"/>
              <a:buFont typeface="Arial"/>
              <a:buNone/>
            </a:pPr>
            <a:endParaRPr sz="1200" b="0" i="0" u="none" strike="noStrike" cap="none">
              <a:solidFill>
                <a:schemeClr val="dk1"/>
              </a:solidFill>
              <a:latin typeface="Calibri"/>
              <a:ea typeface="Calibri"/>
              <a:cs typeface="Calibri"/>
              <a:sym typeface="Calibri"/>
            </a:endParaRPr>
          </a:p>
        </p:txBody>
      </p:sp>
      <p:sp>
        <p:nvSpPr>
          <p:cNvPr id="940" name="Shape 940"/>
          <p:cNvSpPr>
            <a:spLocks noGrp="1" noRot="1" noChangeAspect="1"/>
          </p:cNvSpPr>
          <p:nvPr>
            <p:ph type="sldImg" idx="2"/>
          </p:nvPr>
        </p:nvSpPr>
        <p:spPr>
          <a:xfrm>
            <a:off x="919163"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57208949"/>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7"/>
        <p:cNvGrpSpPr/>
        <p:nvPr/>
      </p:nvGrpSpPr>
      <p:grpSpPr>
        <a:xfrm>
          <a:off x="0" y="0"/>
          <a:ext cx="0" cy="0"/>
          <a:chOff x="0" y="0"/>
          <a:chExt cx="0" cy="0"/>
        </a:xfrm>
      </p:grpSpPr>
      <p:sp>
        <p:nvSpPr>
          <p:cNvPr id="948" name="Shape 948"/>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A</a:t>
            </a:r>
            <a:endParaRPr/>
          </a:p>
          <a:p>
            <a:pPr marL="0" lvl="0" indent="0" rtl="0">
              <a:spcBef>
                <a:spcPts val="0"/>
              </a:spcBef>
              <a:spcAft>
                <a:spcPts val="0"/>
              </a:spcAft>
              <a:buClr>
                <a:schemeClr val="dk1"/>
              </a:buClr>
              <a:buSzPts val="1100"/>
              <a:buFont typeface="Arial"/>
              <a:buNone/>
            </a:pPr>
            <a:r>
              <a:rPr lang="en-US" sz="1100">
                <a:latin typeface="Arial"/>
                <a:ea typeface="Arial"/>
                <a:cs typeface="Arial"/>
                <a:sym typeface="Arial"/>
              </a:rPr>
              <a:t>Nadenken over verbondenheid met school in time out projecten! Nu staan de projecten volledig los van school, waardoor de terugkeer vanuit de projecten zeer precair is</a:t>
            </a:r>
            <a:endParaRPr/>
          </a:p>
        </p:txBody>
      </p:sp>
      <p:sp>
        <p:nvSpPr>
          <p:cNvPr id="949" name="Shape 94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09577717"/>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4"/>
        <p:cNvGrpSpPr/>
        <p:nvPr/>
      </p:nvGrpSpPr>
      <p:grpSpPr>
        <a:xfrm>
          <a:off x="0" y="0"/>
          <a:ext cx="0" cy="0"/>
          <a:chOff x="0" y="0"/>
          <a:chExt cx="0" cy="0"/>
        </a:xfrm>
      </p:grpSpPr>
      <p:sp>
        <p:nvSpPr>
          <p:cNvPr id="955" name="Shape 955"/>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A</a:t>
            </a:r>
            <a:endParaRPr/>
          </a:p>
        </p:txBody>
      </p:sp>
      <p:sp>
        <p:nvSpPr>
          <p:cNvPr id="956" name="Shape 95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23218257"/>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1"/>
        <p:cNvGrpSpPr/>
        <p:nvPr/>
      </p:nvGrpSpPr>
      <p:grpSpPr>
        <a:xfrm>
          <a:off x="0" y="0"/>
          <a:ext cx="0" cy="0"/>
          <a:chOff x="0" y="0"/>
          <a:chExt cx="0" cy="0"/>
        </a:xfrm>
      </p:grpSpPr>
      <p:sp>
        <p:nvSpPr>
          <p:cNvPr id="962" name="Shape 96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3" name="Shape 963"/>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a:t>A</a:t>
            </a:r>
            <a:endParaRPr/>
          </a:p>
        </p:txBody>
      </p:sp>
      <p:sp>
        <p:nvSpPr>
          <p:cNvPr id="964" name="Shape 964"/>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rtl="0">
              <a:spcBef>
                <a:spcPts val="0"/>
              </a:spcBef>
              <a:spcAft>
                <a:spcPts val="0"/>
              </a:spcAft>
              <a:buClr>
                <a:srgbClr val="000000"/>
              </a:buClr>
              <a:buFont typeface="Arial"/>
              <a:buNone/>
            </a:pPr>
            <a:fld id="{00000000-1234-1234-1234-123412341234}" type="slidenum">
              <a:rPr lang="en-US"/>
              <a:t>161</a:t>
            </a:fld>
            <a:endParaRPr/>
          </a:p>
        </p:txBody>
      </p:sp>
    </p:spTree>
    <p:extLst>
      <p:ext uri="{BB962C8B-B14F-4D97-AF65-F5344CB8AC3E}">
        <p14:creationId xmlns:p14="http://schemas.microsoft.com/office/powerpoint/2010/main" val="1080020324"/>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2"/>
        <p:cNvGrpSpPr/>
        <p:nvPr/>
      </p:nvGrpSpPr>
      <p:grpSpPr>
        <a:xfrm>
          <a:off x="0" y="0"/>
          <a:ext cx="0" cy="0"/>
          <a:chOff x="0" y="0"/>
          <a:chExt cx="0" cy="0"/>
        </a:xfrm>
      </p:grpSpPr>
      <p:sp>
        <p:nvSpPr>
          <p:cNvPr id="983" name="Shape 98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4" name="Shape 984"/>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a:t>A</a:t>
            </a:r>
            <a:endParaRPr/>
          </a:p>
        </p:txBody>
      </p:sp>
      <p:sp>
        <p:nvSpPr>
          <p:cNvPr id="985" name="Shape 985"/>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rtl="0">
              <a:spcBef>
                <a:spcPts val="0"/>
              </a:spcBef>
              <a:spcAft>
                <a:spcPts val="0"/>
              </a:spcAft>
              <a:buClr>
                <a:srgbClr val="000000"/>
              </a:buClr>
              <a:buFont typeface="Arial"/>
              <a:buNone/>
            </a:pPr>
            <a:fld id="{00000000-1234-1234-1234-123412341234}" type="slidenum">
              <a:rPr lang="en-US"/>
              <a:t>162</a:t>
            </a:fld>
            <a:endParaRPr/>
          </a:p>
        </p:txBody>
      </p:sp>
    </p:spTree>
    <p:extLst>
      <p:ext uri="{BB962C8B-B14F-4D97-AF65-F5344CB8AC3E}">
        <p14:creationId xmlns:p14="http://schemas.microsoft.com/office/powerpoint/2010/main" val="673192471"/>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3"/>
        <p:cNvGrpSpPr/>
        <p:nvPr/>
      </p:nvGrpSpPr>
      <p:grpSpPr>
        <a:xfrm>
          <a:off x="0" y="0"/>
          <a:ext cx="0" cy="0"/>
          <a:chOff x="0" y="0"/>
          <a:chExt cx="0" cy="0"/>
        </a:xfrm>
      </p:grpSpPr>
      <p:sp>
        <p:nvSpPr>
          <p:cNvPr id="1004" name="Shape 1004"/>
          <p:cNvSpPr txBox="1">
            <a:spLocks noGrp="1"/>
          </p:cNvSpPr>
          <p:nvPr>
            <p:ph type="body" idx="1"/>
          </p:nvPr>
        </p:nvSpPr>
        <p:spPr>
          <a:xfrm>
            <a:off x="681038" y="4722813"/>
            <a:ext cx="5449887" cy="4473575"/>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None/>
            </a:pPr>
            <a:r>
              <a:rPr lang="en-US">
                <a:latin typeface="Arial"/>
                <a:ea typeface="Arial"/>
                <a:cs typeface="Arial"/>
                <a:sym typeface="Arial"/>
              </a:rPr>
              <a:t>A</a:t>
            </a:r>
            <a:endParaRPr sz="1200" b="0" i="0" u="none" strike="noStrike" cap="none">
              <a:solidFill>
                <a:schemeClr val="dk1"/>
              </a:solidFill>
              <a:latin typeface="Arial"/>
              <a:ea typeface="Arial"/>
              <a:cs typeface="Arial"/>
              <a:sym typeface="Arial"/>
            </a:endParaRPr>
          </a:p>
        </p:txBody>
      </p:sp>
      <p:sp>
        <p:nvSpPr>
          <p:cNvPr id="1005" name="Shape 1005"/>
          <p:cNvSpPr>
            <a:spLocks noGrp="1" noRot="1" noChangeAspect="1"/>
          </p:cNvSpPr>
          <p:nvPr>
            <p:ph type="sldImg" idx="2"/>
          </p:nvPr>
        </p:nvSpPr>
        <p:spPr>
          <a:xfrm>
            <a:off x="920750" y="746125"/>
            <a:ext cx="4970463" cy="37274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598397697"/>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0"/>
        <p:cNvGrpSpPr/>
        <p:nvPr/>
      </p:nvGrpSpPr>
      <p:grpSpPr>
        <a:xfrm>
          <a:off x="0" y="0"/>
          <a:ext cx="0" cy="0"/>
          <a:chOff x="0" y="0"/>
          <a:chExt cx="0" cy="0"/>
        </a:xfrm>
      </p:grpSpPr>
      <p:sp>
        <p:nvSpPr>
          <p:cNvPr id="1011" name="Shape 101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12" name="Shape 101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nl-BE" dirty="0"/>
              <a:t>A</a:t>
            </a:r>
          </a:p>
          <a:p>
            <a:pPr marL="0" lvl="0" indent="0" rtl="0">
              <a:spcBef>
                <a:spcPts val="0"/>
              </a:spcBef>
              <a:spcAft>
                <a:spcPts val="0"/>
              </a:spcAft>
              <a:buNone/>
            </a:pPr>
            <a:endParaRPr dirty="0"/>
          </a:p>
        </p:txBody>
      </p:sp>
      <p:sp>
        <p:nvSpPr>
          <p:cNvPr id="1013" name="Shape 1013"/>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rtl="0">
              <a:spcBef>
                <a:spcPts val="0"/>
              </a:spcBef>
              <a:spcAft>
                <a:spcPts val="0"/>
              </a:spcAft>
              <a:buClr>
                <a:srgbClr val="000000"/>
              </a:buClr>
              <a:buFont typeface="Arial"/>
              <a:buNone/>
            </a:pPr>
            <a:fld id="{00000000-1234-1234-1234-123412341234}" type="slidenum">
              <a:rPr lang="en-US"/>
              <a:t>164</a:t>
            </a:fld>
            <a:endParaRPr/>
          </a:p>
        </p:txBody>
      </p:sp>
    </p:spTree>
    <p:extLst>
      <p:ext uri="{BB962C8B-B14F-4D97-AF65-F5344CB8AC3E}">
        <p14:creationId xmlns:p14="http://schemas.microsoft.com/office/powerpoint/2010/main" val="2934538661"/>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8"/>
        <p:cNvGrpSpPr/>
        <p:nvPr/>
      </p:nvGrpSpPr>
      <p:grpSpPr>
        <a:xfrm>
          <a:off x="0" y="0"/>
          <a:ext cx="0" cy="0"/>
          <a:chOff x="0" y="0"/>
          <a:chExt cx="0" cy="0"/>
        </a:xfrm>
      </p:grpSpPr>
      <p:sp>
        <p:nvSpPr>
          <p:cNvPr id="1019" name="Shape 101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0" name="Shape 1020"/>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a:t>M en A</a:t>
            </a:r>
            <a:endParaRPr/>
          </a:p>
        </p:txBody>
      </p:sp>
      <p:sp>
        <p:nvSpPr>
          <p:cNvPr id="1021" name="Shape 1021"/>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rtl="0">
              <a:spcBef>
                <a:spcPts val="0"/>
              </a:spcBef>
              <a:spcAft>
                <a:spcPts val="0"/>
              </a:spcAft>
              <a:buClr>
                <a:srgbClr val="000000"/>
              </a:buClr>
              <a:buFont typeface="Arial"/>
              <a:buNone/>
            </a:pPr>
            <a:fld id="{00000000-1234-1234-1234-123412341234}" type="slidenum">
              <a:rPr lang="en-US"/>
              <a:t>165</a:t>
            </a:fld>
            <a:endParaRPr/>
          </a:p>
        </p:txBody>
      </p:sp>
    </p:spTree>
    <p:extLst>
      <p:ext uri="{BB962C8B-B14F-4D97-AF65-F5344CB8AC3E}">
        <p14:creationId xmlns:p14="http://schemas.microsoft.com/office/powerpoint/2010/main" val="26895095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19163" y="744538"/>
            <a:ext cx="4962525" cy="3722687"/>
          </a:xfrm>
        </p:spPr>
      </p:sp>
      <p:sp>
        <p:nvSpPr>
          <p:cNvPr id="3" name="Tijdelijke aanduiding voor notities 2"/>
          <p:cNvSpPr>
            <a:spLocks noGrp="1"/>
          </p:cNvSpPr>
          <p:nvPr>
            <p:ph type="body" idx="1"/>
          </p:nvPr>
        </p:nvSpPr>
        <p:spPr/>
        <p:txBody>
          <a:bodyPr/>
          <a:lstStyle/>
          <a:p>
            <a:r>
              <a:rPr lang="nl-BE" dirty="0"/>
              <a:t>A</a:t>
            </a:r>
          </a:p>
        </p:txBody>
      </p:sp>
      <p:sp>
        <p:nvSpPr>
          <p:cNvPr id="4" name="Tijdelijke aanduiding voor dianumm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rgbClr val="000000"/>
                </a:solidFill>
                <a:latin typeface="Arial"/>
                <a:ea typeface="Arial"/>
                <a:cs typeface="Arial"/>
                <a:sym typeface="Arial"/>
              </a:rPr>
              <a:t>16</a:t>
            </a:fld>
            <a:endParaRPr lang="en-US"/>
          </a:p>
        </p:txBody>
      </p:sp>
    </p:spTree>
    <p:extLst>
      <p:ext uri="{BB962C8B-B14F-4D97-AF65-F5344CB8AC3E}">
        <p14:creationId xmlns:p14="http://schemas.microsoft.com/office/powerpoint/2010/main" val="276340291"/>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6"/>
        <p:cNvGrpSpPr/>
        <p:nvPr/>
      </p:nvGrpSpPr>
      <p:grpSpPr>
        <a:xfrm>
          <a:off x="0" y="0"/>
          <a:ext cx="0" cy="0"/>
          <a:chOff x="0" y="0"/>
          <a:chExt cx="0" cy="0"/>
        </a:xfrm>
      </p:grpSpPr>
      <p:sp>
        <p:nvSpPr>
          <p:cNvPr id="1027" name="Shape 102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8" name="Shape 1028"/>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1029" name="Shape 1029"/>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rtl="0">
              <a:spcBef>
                <a:spcPts val="0"/>
              </a:spcBef>
              <a:spcAft>
                <a:spcPts val="0"/>
              </a:spcAft>
              <a:buClr>
                <a:srgbClr val="000000"/>
              </a:buClr>
              <a:buFont typeface="Arial"/>
              <a:buNone/>
            </a:pPr>
            <a:fld id="{00000000-1234-1234-1234-123412341234}" type="slidenum">
              <a:rPr lang="en-US"/>
              <a:t>166</a:t>
            </a:fld>
            <a:endParaRPr/>
          </a:p>
        </p:txBody>
      </p:sp>
    </p:spTree>
    <p:extLst>
      <p:ext uri="{BB962C8B-B14F-4D97-AF65-F5344CB8AC3E}">
        <p14:creationId xmlns:p14="http://schemas.microsoft.com/office/powerpoint/2010/main" val="1413256301"/>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3"/>
        <p:cNvGrpSpPr/>
        <p:nvPr/>
      </p:nvGrpSpPr>
      <p:grpSpPr>
        <a:xfrm>
          <a:off x="0" y="0"/>
          <a:ext cx="0" cy="0"/>
          <a:chOff x="0" y="0"/>
          <a:chExt cx="0" cy="0"/>
        </a:xfrm>
      </p:grpSpPr>
      <p:sp>
        <p:nvSpPr>
          <p:cNvPr id="994" name="Shape 994"/>
          <p:cNvSpPr txBox="1">
            <a:spLocks noGrp="1"/>
          </p:cNvSpPr>
          <p:nvPr>
            <p:ph type="body" idx="1"/>
          </p:nvPr>
        </p:nvSpPr>
        <p:spPr>
          <a:xfrm>
            <a:off x="673474" y="5118423"/>
            <a:ext cx="5390934" cy="4849576"/>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995" name="Shape 995"/>
          <p:cNvSpPr>
            <a:spLocks noGrp="1" noRot="1" noChangeAspect="1"/>
          </p:cNvSpPr>
          <p:nvPr>
            <p:ph type="sldImg" idx="2"/>
          </p:nvPr>
        </p:nvSpPr>
        <p:spPr>
          <a:xfrm>
            <a:off x="676275" y="808038"/>
            <a:ext cx="5387975" cy="40417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14316714"/>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2"/>
        <p:cNvGrpSpPr/>
        <p:nvPr/>
      </p:nvGrpSpPr>
      <p:grpSpPr>
        <a:xfrm>
          <a:off x="0" y="0"/>
          <a:ext cx="0" cy="0"/>
          <a:chOff x="0" y="0"/>
          <a:chExt cx="0" cy="0"/>
        </a:xfrm>
      </p:grpSpPr>
      <p:sp>
        <p:nvSpPr>
          <p:cNvPr id="1003" name="Shape 1003"/>
          <p:cNvSpPr txBox="1">
            <a:spLocks noGrp="1"/>
          </p:cNvSpPr>
          <p:nvPr>
            <p:ph type="body" idx="1"/>
          </p:nvPr>
        </p:nvSpPr>
        <p:spPr>
          <a:xfrm>
            <a:off x="673473" y="5118423"/>
            <a:ext cx="5390860" cy="4849658"/>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1004" name="Shape 1004"/>
          <p:cNvSpPr>
            <a:spLocks noGrp="1" noRot="1" noChangeAspect="1"/>
          </p:cNvSpPr>
          <p:nvPr>
            <p:ph type="sldImg" idx="2"/>
          </p:nvPr>
        </p:nvSpPr>
        <p:spPr>
          <a:xfrm>
            <a:off x="676275" y="808038"/>
            <a:ext cx="5387975" cy="40417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7519540"/>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5"/>
        <p:cNvGrpSpPr/>
        <p:nvPr/>
      </p:nvGrpSpPr>
      <p:grpSpPr>
        <a:xfrm>
          <a:off x="0" y="0"/>
          <a:ext cx="0" cy="0"/>
          <a:chOff x="0" y="0"/>
          <a:chExt cx="0" cy="0"/>
        </a:xfrm>
      </p:grpSpPr>
      <p:sp>
        <p:nvSpPr>
          <p:cNvPr id="1016" name="Shape 1016"/>
          <p:cNvSpPr txBox="1">
            <a:spLocks noGrp="1"/>
          </p:cNvSpPr>
          <p:nvPr>
            <p:ph type="body" idx="1"/>
          </p:nvPr>
        </p:nvSpPr>
        <p:spPr>
          <a:xfrm>
            <a:off x="673473" y="5118423"/>
            <a:ext cx="5390860" cy="4849658"/>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1017" name="Shape 1017"/>
          <p:cNvSpPr>
            <a:spLocks noGrp="1" noRot="1" noChangeAspect="1"/>
          </p:cNvSpPr>
          <p:nvPr>
            <p:ph type="sldImg" idx="2"/>
          </p:nvPr>
        </p:nvSpPr>
        <p:spPr>
          <a:xfrm>
            <a:off x="676275" y="808038"/>
            <a:ext cx="5387975" cy="40417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10470470"/>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Shape 618"/>
          <p:cNvSpPr txBox="1">
            <a:spLocks noGrp="1"/>
          </p:cNvSpPr>
          <p:nvPr>
            <p:ph type="body" idx="1"/>
          </p:nvPr>
        </p:nvSpPr>
        <p:spPr>
          <a:xfrm>
            <a:off x="679450" y="4714875"/>
            <a:ext cx="5438700" cy="44673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619" name="Shape 619"/>
          <p:cNvSpPr>
            <a:spLocks noGrp="1" noRot="1" noChangeAspect="1"/>
          </p:cNvSpPr>
          <p:nvPr>
            <p:ph type="sldImg" idx="2"/>
          </p:nvPr>
        </p:nvSpPr>
        <p:spPr>
          <a:xfrm>
            <a:off x="919163"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491688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19163" y="744538"/>
            <a:ext cx="4962525" cy="3722687"/>
          </a:xfrm>
        </p:spPr>
      </p:sp>
      <p:sp>
        <p:nvSpPr>
          <p:cNvPr id="3" name="Tijdelijke aanduiding voor notities 2"/>
          <p:cNvSpPr>
            <a:spLocks noGrp="1"/>
          </p:cNvSpPr>
          <p:nvPr>
            <p:ph type="body" idx="1"/>
          </p:nvPr>
        </p:nvSpPr>
        <p:spPr/>
        <p:txBody>
          <a:bodyPr/>
          <a:lstStyle/>
          <a:p>
            <a:r>
              <a:rPr lang="nl-BE" dirty="0"/>
              <a:t>A</a:t>
            </a:r>
          </a:p>
        </p:txBody>
      </p:sp>
      <p:sp>
        <p:nvSpPr>
          <p:cNvPr id="4" name="Tijdelijke aanduiding voor dianumm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rgbClr val="000000"/>
                </a:solidFill>
                <a:latin typeface="Arial"/>
                <a:ea typeface="Arial"/>
                <a:cs typeface="Arial"/>
                <a:sym typeface="Arial"/>
              </a:rPr>
              <a:t>17</a:t>
            </a:fld>
            <a:endParaRPr lang="en-US"/>
          </a:p>
        </p:txBody>
      </p:sp>
    </p:spTree>
    <p:extLst>
      <p:ext uri="{BB962C8B-B14F-4D97-AF65-F5344CB8AC3E}">
        <p14:creationId xmlns:p14="http://schemas.microsoft.com/office/powerpoint/2010/main" val="19287168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txBox="1">
            <a:spLocks noGrp="1"/>
          </p:cNvSpPr>
          <p:nvPr>
            <p:ph type="body" idx="1"/>
          </p:nvPr>
        </p:nvSpPr>
        <p:spPr>
          <a:xfrm>
            <a:off x="679450" y="4714875"/>
            <a:ext cx="5438775" cy="446722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nl-BE" dirty="0"/>
              <a:t>M</a:t>
            </a:r>
          </a:p>
          <a:p>
            <a:pPr marL="0" lvl="0" indent="0">
              <a:spcBef>
                <a:spcPts val="0"/>
              </a:spcBef>
              <a:spcAft>
                <a:spcPts val="0"/>
              </a:spcAft>
              <a:buNone/>
            </a:pPr>
            <a:r>
              <a:rPr lang="nl-BE" dirty="0"/>
              <a:t>“We overlopen</a:t>
            </a:r>
            <a:r>
              <a:rPr lang="nl-BE" baseline="0" dirty="0"/>
              <a:t> op dit punt deze factoren zonder stil te staan bij de oorzakelijke relatie met schooluitval”</a:t>
            </a:r>
            <a:endParaRPr dirty="0"/>
          </a:p>
        </p:txBody>
      </p:sp>
      <p:sp>
        <p:nvSpPr>
          <p:cNvPr id="191" name="Shape 191"/>
          <p:cNvSpPr>
            <a:spLocks noGrp="1" noRot="1" noChangeAspect="1"/>
          </p:cNvSpPr>
          <p:nvPr>
            <p:ph type="sldImg" idx="2"/>
          </p:nvPr>
        </p:nvSpPr>
        <p:spPr>
          <a:xfrm>
            <a:off x="919163"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63095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txBox="1">
            <a:spLocks noGrp="1"/>
          </p:cNvSpPr>
          <p:nvPr>
            <p:ph type="body" idx="1"/>
          </p:nvPr>
        </p:nvSpPr>
        <p:spPr>
          <a:xfrm>
            <a:off x="679450" y="4714875"/>
            <a:ext cx="5438775" cy="446722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nl-BE" dirty="0"/>
              <a:t>M</a:t>
            </a:r>
          </a:p>
        </p:txBody>
      </p:sp>
      <p:sp>
        <p:nvSpPr>
          <p:cNvPr id="191" name="Shape 191"/>
          <p:cNvSpPr>
            <a:spLocks noGrp="1" noRot="1" noChangeAspect="1"/>
          </p:cNvSpPr>
          <p:nvPr>
            <p:ph type="sldImg" idx="2"/>
          </p:nvPr>
        </p:nvSpPr>
        <p:spPr>
          <a:xfrm>
            <a:off x="919163"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43500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txBox="1">
            <a:spLocks noGrp="1"/>
          </p:cNvSpPr>
          <p:nvPr>
            <p:ph type="body" idx="1"/>
          </p:nvPr>
        </p:nvSpPr>
        <p:spPr>
          <a:xfrm>
            <a:off x="679450" y="4714875"/>
            <a:ext cx="5438700" cy="44673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nl-BE" dirty="0"/>
              <a:t>A</a:t>
            </a:r>
            <a:endParaRPr dirty="0"/>
          </a:p>
        </p:txBody>
      </p:sp>
      <p:sp>
        <p:nvSpPr>
          <p:cNvPr id="103" name="Shape 103"/>
          <p:cNvSpPr>
            <a:spLocks noGrp="1" noRot="1" noChangeAspect="1"/>
          </p:cNvSpPr>
          <p:nvPr>
            <p:ph type="sldImg" idx="2"/>
          </p:nvPr>
        </p:nvSpPr>
        <p:spPr>
          <a:xfrm>
            <a:off x="919163"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661059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txBox="1">
            <a:spLocks noGrp="1"/>
          </p:cNvSpPr>
          <p:nvPr>
            <p:ph type="body" idx="1"/>
          </p:nvPr>
        </p:nvSpPr>
        <p:spPr>
          <a:xfrm>
            <a:off x="679450" y="4714875"/>
            <a:ext cx="5438775" cy="446722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nl-BE" dirty="0"/>
              <a:t>M</a:t>
            </a:r>
            <a:endParaRPr dirty="0"/>
          </a:p>
        </p:txBody>
      </p:sp>
      <p:sp>
        <p:nvSpPr>
          <p:cNvPr id="198" name="Shape 198"/>
          <p:cNvSpPr>
            <a:spLocks noGrp="1" noRot="1" noChangeAspect="1"/>
          </p:cNvSpPr>
          <p:nvPr>
            <p:ph type="sldImg" idx="2"/>
          </p:nvPr>
        </p:nvSpPr>
        <p:spPr>
          <a:xfrm>
            <a:off x="919163"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356143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txBox="1">
            <a:spLocks noGrp="1"/>
          </p:cNvSpPr>
          <p:nvPr>
            <p:ph type="body" idx="1"/>
          </p:nvPr>
        </p:nvSpPr>
        <p:spPr>
          <a:xfrm>
            <a:off x="679450" y="4714875"/>
            <a:ext cx="5438775" cy="446722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nl-BE" dirty="0"/>
              <a:t>M</a:t>
            </a:r>
            <a:endParaRPr dirty="0"/>
          </a:p>
        </p:txBody>
      </p:sp>
      <p:sp>
        <p:nvSpPr>
          <p:cNvPr id="198" name="Shape 198"/>
          <p:cNvSpPr>
            <a:spLocks noGrp="1" noRot="1" noChangeAspect="1"/>
          </p:cNvSpPr>
          <p:nvPr>
            <p:ph type="sldImg" idx="2"/>
          </p:nvPr>
        </p:nvSpPr>
        <p:spPr>
          <a:xfrm>
            <a:off x="919163"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286698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txBox="1">
            <a:spLocks noGrp="1"/>
          </p:cNvSpPr>
          <p:nvPr>
            <p:ph type="body" idx="1"/>
          </p:nvPr>
        </p:nvSpPr>
        <p:spPr>
          <a:xfrm>
            <a:off x="679450" y="4714875"/>
            <a:ext cx="5438775" cy="446722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nl-BE" dirty="0"/>
              <a:t>M</a:t>
            </a:r>
            <a:endParaRPr dirty="0"/>
          </a:p>
        </p:txBody>
      </p:sp>
      <p:sp>
        <p:nvSpPr>
          <p:cNvPr id="212" name="Shape 212"/>
          <p:cNvSpPr>
            <a:spLocks noGrp="1" noRot="1" noChangeAspect="1"/>
          </p:cNvSpPr>
          <p:nvPr>
            <p:ph type="sldImg" idx="2"/>
          </p:nvPr>
        </p:nvSpPr>
        <p:spPr>
          <a:xfrm>
            <a:off x="919163"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106228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txBox="1">
            <a:spLocks noGrp="1"/>
          </p:cNvSpPr>
          <p:nvPr>
            <p:ph type="body" idx="1"/>
          </p:nvPr>
        </p:nvSpPr>
        <p:spPr>
          <a:xfrm>
            <a:off x="679450" y="4714875"/>
            <a:ext cx="5438775" cy="446722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nl-BE" dirty="0"/>
              <a:t>M</a:t>
            </a:r>
            <a:endParaRPr dirty="0"/>
          </a:p>
        </p:txBody>
      </p:sp>
      <p:sp>
        <p:nvSpPr>
          <p:cNvPr id="212" name="Shape 212"/>
          <p:cNvSpPr>
            <a:spLocks noGrp="1" noRot="1" noChangeAspect="1"/>
          </p:cNvSpPr>
          <p:nvPr>
            <p:ph type="sldImg" idx="2"/>
          </p:nvPr>
        </p:nvSpPr>
        <p:spPr>
          <a:xfrm>
            <a:off x="919163"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162431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txBox="1">
            <a:spLocks noGrp="1"/>
          </p:cNvSpPr>
          <p:nvPr>
            <p:ph type="body" idx="1"/>
          </p:nvPr>
        </p:nvSpPr>
        <p:spPr>
          <a:xfrm>
            <a:off x="679450" y="4714875"/>
            <a:ext cx="5438775" cy="446722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nl-BE" dirty="0"/>
              <a:t>M</a:t>
            </a:r>
            <a:endParaRPr dirty="0"/>
          </a:p>
        </p:txBody>
      </p:sp>
      <p:sp>
        <p:nvSpPr>
          <p:cNvPr id="205" name="Shape 205"/>
          <p:cNvSpPr>
            <a:spLocks noGrp="1" noRot="1" noChangeAspect="1"/>
          </p:cNvSpPr>
          <p:nvPr>
            <p:ph type="sldImg" idx="2"/>
          </p:nvPr>
        </p:nvSpPr>
        <p:spPr>
          <a:xfrm>
            <a:off x="919163"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285095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txBox="1">
            <a:spLocks noGrp="1"/>
          </p:cNvSpPr>
          <p:nvPr>
            <p:ph type="body" idx="1"/>
          </p:nvPr>
        </p:nvSpPr>
        <p:spPr>
          <a:xfrm>
            <a:off x="679450" y="4714875"/>
            <a:ext cx="5438775" cy="446722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nl-BE" dirty="0"/>
              <a:t>M</a:t>
            </a:r>
            <a:endParaRPr dirty="0"/>
          </a:p>
        </p:txBody>
      </p:sp>
      <p:sp>
        <p:nvSpPr>
          <p:cNvPr id="205" name="Shape 205"/>
          <p:cNvSpPr>
            <a:spLocks noGrp="1" noRot="1" noChangeAspect="1"/>
          </p:cNvSpPr>
          <p:nvPr>
            <p:ph type="sldImg" idx="2"/>
          </p:nvPr>
        </p:nvSpPr>
        <p:spPr>
          <a:xfrm>
            <a:off x="919163"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108390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txBox="1">
            <a:spLocks noGrp="1"/>
          </p:cNvSpPr>
          <p:nvPr>
            <p:ph type="body" idx="1"/>
          </p:nvPr>
        </p:nvSpPr>
        <p:spPr>
          <a:xfrm>
            <a:off x="679450" y="4714875"/>
            <a:ext cx="5438775" cy="446722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nl-BE" dirty="0"/>
              <a:t>M</a:t>
            </a:r>
            <a:endParaRPr dirty="0"/>
          </a:p>
        </p:txBody>
      </p:sp>
      <p:sp>
        <p:nvSpPr>
          <p:cNvPr id="219" name="Shape 219"/>
          <p:cNvSpPr>
            <a:spLocks noGrp="1" noRot="1" noChangeAspect="1"/>
          </p:cNvSpPr>
          <p:nvPr>
            <p:ph type="sldImg" idx="2"/>
          </p:nvPr>
        </p:nvSpPr>
        <p:spPr>
          <a:xfrm>
            <a:off x="919163"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228732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txBox="1">
            <a:spLocks noGrp="1"/>
          </p:cNvSpPr>
          <p:nvPr>
            <p:ph type="body" idx="1"/>
          </p:nvPr>
        </p:nvSpPr>
        <p:spPr>
          <a:xfrm>
            <a:off x="679450" y="4714875"/>
            <a:ext cx="5438775" cy="446722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nl-BE" dirty="0"/>
              <a:t>M</a:t>
            </a:r>
            <a:endParaRPr dirty="0"/>
          </a:p>
        </p:txBody>
      </p:sp>
      <p:sp>
        <p:nvSpPr>
          <p:cNvPr id="227" name="Shape 227"/>
          <p:cNvSpPr>
            <a:spLocks noGrp="1" noRot="1" noChangeAspect="1"/>
          </p:cNvSpPr>
          <p:nvPr>
            <p:ph type="sldImg" idx="2"/>
          </p:nvPr>
        </p:nvSpPr>
        <p:spPr>
          <a:xfrm>
            <a:off x="919163"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537111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txBox="1">
            <a:spLocks noGrp="1"/>
          </p:cNvSpPr>
          <p:nvPr>
            <p:ph type="body" idx="1"/>
          </p:nvPr>
        </p:nvSpPr>
        <p:spPr>
          <a:xfrm>
            <a:off x="679450" y="4714875"/>
            <a:ext cx="5438775" cy="446722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nl-BE" dirty="0"/>
              <a:t>M</a:t>
            </a:r>
            <a:endParaRPr dirty="0"/>
          </a:p>
        </p:txBody>
      </p:sp>
      <p:sp>
        <p:nvSpPr>
          <p:cNvPr id="227" name="Shape 227"/>
          <p:cNvSpPr>
            <a:spLocks noGrp="1" noRot="1" noChangeAspect="1"/>
          </p:cNvSpPr>
          <p:nvPr>
            <p:ph type="sldImg" idx="2"/>
          </p:nvPr>
        </p:nvSpPr>
        <p:spPr>
          <a:xfrm>
            <a:off x="919163"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460914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txBox="1">
            <a:spLocks noGrp="1"/>
          </p:cNvSpPr>
          <p:nvPr>
            <p:ph type="body" idx="1"/>
          </p:nvPr>
        </p:nvSpPr>
        <p:spPr>
          <a:xfrm>
            <a:off x="679450" y="4714875"/>
            <a:ext cx="5438775" cy="446722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nl-BE" dirty="0"/>
              <a:t>A</a:t>
            </a:r>
            <a:endParaRPr dirty="0"/>
          </a:p>
        </p:txBody>
      </p:sp>
      <p:sp>
        <p:nvSpPr>
          <p:cNvPr id="243" name="Shape 243"/>
          <p:cNvSpPr>
            <a:spLocks noGrp="1" noRot="1" noChangeAspect="1"/>
          </p:cNvSpPr>
          <p:nvPr>
            <p:ph type="sldImg" idx="2"/>
          </p:nvPr>
        </p:nvSpPr>
        <p:spPr>
          <a:xfrm>
            <a:off x="919163"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44019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txBox="1">
            <a:spLocks noGrp="1"/>
          </p:cNvSpPr>
          <p:nvPr>
            <p:ph type="body" idx="1"/>
          </p:nvPr>
        </p:nvSpPr>
        <p:spPr>
          <a:xfrm>
            <a:off x="679450" y="4714875"/>
            <a:ext cx="5438700" cy="44673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nl-BE" dirty="0"/>
              <a:t>A</a:t>
            </a:r>
            <a:endParaRPr dirty="0"/>
          </a:p>
        </p:txBody>
      </p:sp>
      <p:sp>
        <p:nvSpPr>
          <p:cNvPr id="103" name="Shape 103"/>
          <p:cNvSpPr>
            <a:spLocks noGrp="1" noRot="1" noChangeAspect="1"/>
          </p:cNvSpPr>
          <p:nvPr>
            <p:ph type="sldImg" idx="2"/>
          </p:nvPr>
        </p:nvSpPr>
        <p:spPr>
          <a:xfrm>
            <a:off x="919163"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517022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Shape 249"/>
          <p:cNvSpPr txBox="1">
            <a:spLocks noGrp="1"/>
          </p:cNvSpPr>
          <p:nvPr>
            <p:ph type="body" idx="1"/>
          </p:nvPr>
        </p:nvSpPr>
        <p:spPr>
          <a:xfrm>
            <a:off x="679450" y="4714875"/>
            <a:ext cx="5438775" cy="446722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nl-BE" dirty="0"/>
              <a:t>A</a:t>
            </a:r>
            <a:endParaRPr dirty="0"/>
          </a:p>
        </p:txBody>
      </p:sp>
      <p:sp>
        <p:nvSpPr>
          <p:cNvPr id="250" name="Shape 250"/>
          <p:cNvSpPr>
            <a:spLocks noGrp="1" noRot="1" noChangeAspect="1"/>
          </p:cNvSpPr>
          <p:nvPr>
            <p:ph type="sldImg" idx="2"/>
          </p:nvPr>
        </p:nvSpPr>
        <p:spPr>
          <a:xfrm>
            <a:off x="919163"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804517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Shape 283"/>
          <p:cNvSpPr>
            <a:spLocks noGrp="1" noRot="1" noChangeAspect="1"/>
          </p:cNvSpPr>
          <p:nvPr>
            <p:ph type="sldImg" idx="2"/>
          </p:nvPr>
        </p:nvSpPr>
        <p:spPr>
          <a:xfrm>
            <a:off x="1165225" y="1241425"/>
            <a:ext cx="4467225" cy="33496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4" name="Shape 284"/>
          <p:cNvSpPr txBox="1">
            <a:spLocks noGrp="1"/>
          </p:cNvSpPr>
          <p:nvPr>
            <p:ph type="body" idx="1"/>
          </p:nvPr>
        </p:nvSpPr>
        <p:spPr>
          <a:xfrm>
            <a:off x="679768" y="4777194"/>
            <a:ext cx="5438140" cy="3908777"/>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285" name="Shape 285"/>
          <p:cNvSpPr txBox="1">
            <a:spLocks noGrp="1"/>
          </p:cNvSpPr>
          <p:nvPr>
            <p:ph type="sldNum" idx="12"/>
          </p:nvPr>
        </p:nvSpPr>
        <p:spPr>
          <a:xfrm>
            <a:off x="3850443" y="9428583"/>
            <a:ext cx="2945659" cy="497960"/>
          </a:xfrm>
          <a:prstGeom prst="rect">
            <a:avLst/>
          </a:prstGeom>
        </p:spPr>
        <p:txBody>
          <a:bodyPr spcFirstLastPara="1" wrap="square" lIns="91425" tIns="45700" rIns="91425" bIns="45700" anchor="b" anchorCtr="0">
            <a:noAutofit/>
          </a:bodyPr>
          <a:lstStyle/>
          <a:p>
            <a:pPr marL="0" lvl="0" indent="0" rtl="0">
              <a:spcBef>
                <a:spcPts val="0"/>
              </a:spcBef>
              <a:spcAft>
                <a:spcPts val="0"/>
              </a:spcAft>
              <a:buClr>
                <a:srgbClr val="000000"/>
              </a:buClr>
              <a:buFont typeface="Arial"/>
              <a:buNone/>
            </a:pPr>
            <a:fld id="{00000000-1234-1234-1234-123412341234}" type="slidenum">
              <a:rPr lang="en-US"/>
              <a:t>31</a:t>
            </a:fld>
            <a:endParaRPr/>
          </a:p>
        </p:txBody>
      </p:sp>
    </p:spTree>
    <p:extLst>
      <p:ext uri="{BB962C8B-B14F-4D97-AF65-F5344CB8AC3E}">
        <p14:creationId xmlns:p14="http://schemas.microsoft.com/office/powerpoint/2010/main" val="34190139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txBox="1">
            <a:spLocks noGrp="1"/>
          </p:cNvSpPr>
          <p:nvPr>
            <p:ph type="body" idx="1"/>
          </p:nvPr>
        </p:nvSpPr>
        <p:spPr>
          <a:xfrm>
            <a:off x="679450" y="4714875"/>
            <a:ext cx="5438775" cy="446722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nl-BE" dirty="0"/>
              <a:t>M</a:t>
            </a:r>
            <a:endParaRPr dirty="0"/>
          </a:p>
        </p:txBody>
      </p:sp>
      <p:sp>
        <p:nvSpPr>
          <p:cNvPr id="212" name="Shape 212"/>
          <p:cNvSpPr>
            <a:spLocks noGrp="1" noRot="1" noChangeAspect="1"/>
          </p:cNvSpPr>
          <p:nvPr>
            <p:ph type="sldImg" idx="2"/>
          </p:nvPr>
        </p:nvSpPr>
        <p:spPr>
          <a:xfrm>
            <a:off x="919163"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132120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txBox="1">
            <a:spLocks noGrp="1"/>
          </p:cNvSpPr>
          <p:nvPr>
            <p:ph type="body" idx="1"/>
          </p:nvPr>
        </p:nvSpPr>
        <p:spPr>
          <a:xfrm>
            <a:off x="679450" y="4714875"/>
            <a:ext cx="5438775" cy="446722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nl-BE" dirty="0"/>
              <a:t>M</a:t>
            </a:r>
            <a:endParaRPr dirty="0"/>
          </a:p>
        </p:txBody>
      </p:sp>
      <p:sp>
        <p:nvSpPr>
          <p:cNvPr id="212" name="Shape 212"/>
          <p:cNvSpPr>
            <a:spLocks noGrp="1" noRot="1" noChangeAspect="1"/>
          </p:cNvSpPr>
          <p:nvPr>
            <p:ph type="sldImg" idx="2"/>
          </p:nvPr>
        </p:nvSpPr>
        <p:spPr>
          <a:xfrm>
            <a:off x="919163"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934005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txBox="1">
            <a:spLocks noGrp="1"/>
          </p:cNvSpPr>
          <p:nvPr>
            <p:ph type="body" idx="1"/>
          </p:nvPr>
        </p:nvSpPr>
        <p:spPr>
          <a:xfrm>
            <a:off x="679450" y="4714875"/>
            <a:ext cx="5438775" cy="446722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nl-BE" dirty="0"/>
              <a:t>M</a:t>
            </a:r>
            <a:endParaRPr dirty="0"/>
          </a:p>
        </p:txBody>
      </p:sp>
      <p:sp>
        <p:nvSpPr>
          <p:cNvPr id="212" name="Shape 212"/>
          <p:cNvSpPr>
            <a:spLocks noGrp="1" noRot="1" noChangeAspect="1"/>
          </p:cNvSpPr>
          <p:nvPr>
            <p:ph type="sldImg" idx="2"/>
          </p:nvPr>
        </p:nvSpPr>
        <p:spPr>
          <a:xfrm>
            <a:off x="919163"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270633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Shape 283"/>
          <p:cNvSpPr>
            <a:spLocks noGrp="1" noRot="1" noChangeAspect="1"/>
          </p:cNvSpPr>
          <p:nvPr>
            <p:ph type="sldImg" idx="2"/>
          </p:nvPr>
        </p:nvSpPr>
        <p:spPr>
          <a:xfrm>
            <a:off x="1165225" y="1241425"/>
            <a:ext cx="4467225" cy="33496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4" name="Shape 284"/>
          <p:cNvSpPr txBox="1">
            <a:spLocks noGrp="1"/>
          </p:cNvSpPr>
          <p:nvPr>
            <p:ph type="body" idx="1"/>
          </p:nvPr>
        </p:nvSpPr>
        <p:spPr>
          <a:xfrm>
            <a:off x="679768" y="4777194"/>
            <a:ext cx="5438140" cy="3908777"/>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nl-BE" dirty="0"/>
              <a:t>A</a:t>
            </a:r>
          </a:p>
          <a:p>
            <a:pPr marL="0" lvl="0" indent="0" rtl="0">
              <a:spcBef>
                <a:spcPts val="0"/>
              </a:spcBef>
              <a:spcAft>
                <a:spcPts val="0"/>
              </a:spcAft>
              <a:buNone/>
            </a:pPr>
            <a:r>
              <a:rPr lang="nl-BE" dirty="0"/>
              <a:t>Adriaan Van </a:t>
            </a:r>
            <a:r>
              <a:rPr lang="nl-BE" baseline="0" dirty="0"/>
              <a:t>Dis: </a:t>
            </a:r>
            <a:endParaRPr dirty="0"/>
          </a:p>
        </p:txBody>
      </p:sp>
      <p:sp>
        <p:nvSpPr>
          <p:cNvPr id="285" name="Shape 285"/>
          <p:cNvSpPr txBox="1">
            <a:spLocks noGrp="1"/>
          </p:cNvSpPr>
          <p:nvPr>
            <p:ph type="sldNum" idx="12"/>
          </p:nvPr>
        </p:nvSpPr>
        <p:spPr>
          <a:xfrm>
            <a:off x="3850443" y="9428583"/>
            <a:ext cx="2945659" cy="497960"/>
          </a:xfrm>
          <a:prstGeom prst="rect">
            <a:avLst/>
          </a:prstGeom>
        </p:spPr>
        <p:txBody>
          <a:bodyPr spcFirstLastPara="1" wrap="square" lIns="91425" tIns="45700" rIns="91425" bIns="45700" anchor="b" anchorCtr="0">
            <a:noAutofit/>
          </a:bodyPr>
          <a:lstStyle/>
          <a:p>
            <a:pPr marL="0" lvl="0" indent="0" rtl="0">
              <a:spcBef>
                <a:spcPts val="0"/>
              </a:spcBef>
              <a:spcAft>
                <a:spcPts val="0"/>
              </a:spcAft>
              <a:buClr>
                <a:srgbClr val="000000"/>
              </a:buClr>
              <a:buFont typeface="Arial"/>
              <a:buNone/>
            </a:pPr>
            <a:fld id="{00000000-1234-1234-1234-123412341234}" type="slidenum">
              <a:rPr lang="en-US"/>
              <a:t>35</a:t>
            </a:fld>
            <a:endParaRPr/>
          </a:p>
        </p:txBody>
      </p:sp>
    </p:spTree>
    <p:extLst>
      <p:ext uri="{BB962C8B-B14F-4D97-AF65-F5344CB8AC3E}">
        <p14:creationId xmlns:p14="http://schemas.microsoft.com/office/powerpoint/2010/main" val="4714981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Shape 283"/>
          <p:cNvSpPr>
            <a:spLocks noGrp="1" noRot="1" noChangeAspect="1"/>
          </p:cNvSpPr>
          <p:nvPr>
            <p:ph type="sldImg" idx="2"/>
          </p:nvPr>
        </p:nvSpPr>
        <p:spPr>
          <a:xfrm>
            <a:off x="1165225" y="1241425"/>
            <a:ext cx="4467225" cy="33496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4" name="Shape 284"/>
          <p:cNvSpPr txBox="1">
            <a:spLocks noGrp="1"/>
          </p:cNvSpPr>
          <p:nvPr>
            <p:ph type="body" idx="1"/>
          </p:nvPr>
        </p:nvSpPr>
        <p:spPr>
          <a:xfrm>
            <a:off x="679768" y="4777194"/>
            <a:ext cx="5438140" cy="3908777"/>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285" name="Shape 285"/>
          <p:cNvSpPr txBox="1">
            <a:spLocks noGrp="1"/>
          </p:cNvSpPr>
          <p:nvPr>
            <p:ph type="sldNum" idx="12"/>
          </p:nvPr>
        </p:nvSpPr>
        <p:spPr>
          <a:xfrm>
            <a:off x="3850443" y="9428583"/>
            <a:ext cx="2945659" cy="497960"/>
          </a:xfrm>
          <a:prstGeom prst="rect">
            <a:avLst/>
          </a:prstGeom>
        </p:spPr>
        <p:txBody>
          <a:bodyPr spcFirstLastPara="1" wrap="square" lIns="91425" tIns="45700" rIns="91425" bIns="45700" anchor="b" anchorCtr="0">
            <a:noAutofit/>
          </a:bodyPr>
          <a:lstStyle/>
          <a:p>
            <a:pPr marL="0" lvl="0" indent="0" rtl="0">
              <a:spcBef>
                <a:spcPts val="0"/>
              </a:spcBef>
              <a:spcAft>
                <a:spcPts val="0"/>
              </a:spcAft>
              <a:buClr>
                <a:srgbClr val="000000"/>
              </a:buClr>
              <a:buFont typeface="Arial"/>
              <a:buNone/>
            </a:pPr>
            <a:fld id="{00000000-1234-1234-1234-123412341234}" type="slidenum">
              <a:rPr lang="en-US"/>
              <a:t>36</a:t>
            </a:fld>
            <a:endParaRPr/>
          </a:p>
        </p:txBody>
      </p:sp>
    </p:spTree>
    <p:extLst>
      <p:ext uri="{BB962C8B-B14F-4D97-AF65-F5344CB8AC3E}">
        <p14:creationId xmlns:p14="http://schemas.microsoft.com/office/powerpoint/2010/main" val="29617958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txBox="1">
            <a:spLocks noGrp="1"/>
          </p:cNvSpPr>
          <p:nvPr>
            <p:ph type="body" idx="1"/>
          </p:nvPr>
        </p:nvSpPr>
        <p:spPr>
          <a:xfrm>
            <a:off x="679450" y="4714875"/>
            <a:ext cx="5438775" cy="446722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nl-BE" dirty="0"/>
              <a:t>A</a:t>
            </a:r>
            <a:endParaRPr dirty="0"/>
          </a:p>
        </p:txBody>
      </p:sp>
      <p:sp>
        <p:nvSpPr>
          <p:cNvPr id="235" name="Shape 235"/>
          <p:cNvSpPr>
            <a:spLocks noGrp="1" noRot="1" noChangeAspect="1"/>
          </p:cNvSpPr>
          <p:nvPr>
            <p:ph type="sldImg" idx="2"/>
          </p:nvPr>
        </p:nvSpPr>
        <p:spPr>
          <a:xfrm>
            <a:off x="919163"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81720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Shape 256"/>
          <p:cNvSpPr txBox="1">
            <a:spLocks noGrp="1"/>
          </p:cNvSpPr>
          <p:nvPr>
            <p:ph type="body" idx="1"/>
          </p:nvPr>
        </p:nvSpPr>
        <p:spPr>
          <a:xfrm>
            <a:off x="679450" y="4714875"/>
            <a:ext cx="5438775" cy="446722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nl-BE" dirty="0"/>
              <a:t>A</a:t>
            </a:r>
            <a:endParaRPr dirty="0"/>
          </a:p>
        </p:txBody>
      </p:sp>
      <p:sp>
        <p:nvSpPr>
          <p:cNvPr id="257" name="Shape 257"/>
          <p:cNvSpPr>
            <a:spLocks noGrp="1" noRot="1" noChangeAspect="1"/>
          </p:cNvSpPr>
          <p:nvPr>
            <p:ph type="sldImg" idx="2"/>
          </p:nvPr>
        </p:nvSpPr>
        <p:spPr>
          <a:xfrm>
            <a:off x="919163"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606455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Shape 298"/>
          <p:cNvSpPr txBox="1">
            <a:spLocks noGrp="1"/>
          </p:cNvSpPr>
          <p:nvPr>
            <p:ph type="body" idx="1"/>
          </p:nvPr>
        </p:nvSpPr>
        <p:spPr>
          <a:xfrm>
            <a:off x="679450" y="4714875"/>
            <a:ext cx="5438775" cy="446722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nl-BE" dirty="0"/>
              <a:t>A</a:t>
            </a:r>
          </a:p>
          <a:p>
            <a:pPr marL="0" lvl="0" indent="0">
              <a:spcBef>
                <a:spcPts val="0"/>
              </a:spcBef>
              <a:spcAft>
                <a:spcPts val="0"/>
              </a:spcAft>
              <a:buNone/>
            </a:pPr>
            <a:endParaRPr lang="nl-BE" dirty="0"/>
          </a:p>
          <a:p>
            <a:pPr>
              <a:spcBef>
                <a:spcPct val="0"/>
              </a:spcBef>
            </a:pPr>
            <a:r>
              <a:rPr lang="fr-BE" altLang="nl-BE" dirty="0" err="1">
                <a:latin typeface="Arial" panose="020B0604020202020204" pitchFamily="34" charset="0"/>
              </a:rPr>
              <a:t>video</a:t>
            </a:r>
            <a:r>
              <a:rPr lang="fr-BE" altLang="nl-BE" dirty="0">
                <a:latin typeface="Arial" panose="020B0604020202020204" pitchFamily="34" charset="0"/>
              </a:rPr>
              <a:t>: </a:t>
            </a:r>
            <a:r>
              <a:rPr lang="fr-BE" altLang="nl-BE" dirty="0" err="1">
                <a:latin typeface="Arial" panose="020B0604020202020204" pitchFamily="34" charset="0"/>
              </a:rPr>
              <a:t>minuut</a:t>
            </a:r>
            <a:r>
              <a:rPr lang="fr-BE" altLang="nl-BE" dirty="0">
                <a:latin typeface="Arial" panose="020B0604020202020204" pitchFamily="34" charset="0"/>
              </a:rPr>
              <a:t> 1:51 </a:t>
            </a:r>
            <a:r>
              <a:rPr lang="fr-BE" altLang="nl-BE" dirty="0" err="1">
                <a:latin typeface="Arial" panose="020B0604020202020204" pitchFamily="34" charset="0"/>
              </a:rPr>
              <a:t>tot</a:t>
            </a:r>
            <a:r>
              <a:rPr lang="fr-BE" altLang="nl-BE" dirty="0">
                <a:latin typeface="Arial" panose="020B0604020202020204" pitchFamily="34" charset="0"/>
              </a:rPr>
              <a:t> 3:16 (1ste dag met 2de </a:t>
            </a:r>
            <a:r>
              <a:rPr lang="fr-BE" altLang="nl-BE" dirty="0" err="1">
                <a:latin typeface="Arial" panose="020B0604020202020204" pitchFamily="34" charset="0"/>
              </a:rPr>
              <a:t>zoontje</a:t>
            </a:r>
            <a:r>
              <a:rPr lang="fr-BE" altLang="nl-BE" dirty="0">
                <a:latin typeface="Arial" panose="020B0604020202020204" pitchFamily="34" charset="0"/>
              </a:rPr>
              <a:t>)</a:t>
            </a:r>
          </a:p>
          <a:p>
            <a:pPr>
              <a:spcBef>
                <a:spcPct val="0"/>
              </a:spcBef>
            </a:pPr>
            <a:r>
              <a:rPr lang="fr-BE" altLang="nl-BE" dirty="0">
                <a:latin typeface="Arial" panose="020B0604020202020204" pitchFamily="34" charset="0"/>
              </a:rPr>
              <a:t>Calvin has </a:t>
            </a:r>
            <a:r>
              <a:rPr lang="fr-BE" altLang="nl-BE" dirty="0" err="1">
                <a:latin typeface="Arial" panose="020B0604020202020204" pitchFamily="34" charset="0"/>
              </a:rPr>
              <a:t>had</a:t>
            </a:r>
            <a:r>
              <a:rPr lang="fr-BE" altLang="nl-BE" dirty="0">
                <a:latin typeface="Arial" panose="020B0604020202020204" pitchFamily="34" charset="0"/>
              </a:rPr>
              <a:t> </a:t>
            </a:r>
            <a:r>
              <a:rPr lang="fr-BE" altLang="nl-BE" dirty="0" err="1">
                <a:latin typeface="Arial" panose="020B0604020202020204" pitchFamily="34" charset="0"/>
              </a:rPr>
              <a:t>his</a:t>
            </a:r>
            <a:r>
              <a:rPr lang="fr-BE" altLang="nl-BE" dirty="0">
                <a:latin typeface="Arial" panose="020B0604020202020204" pitchFamily="34" charset="0"/>
              </a:rPr>
              <a:t> bath and </a:t>
            </a:r>
            <a:r>
              <a:rPr lang="fr-BE" altLang="nl-BE" dirty="0" err="1">
                <a:latin typeface="Arial" panose="020B0604020202020204" pitchFamily="34" charset="0"/>
              </a:rPr>
              <a:t>now</a:t>
            </a:r>
            <a:r>
              <a:rPr lang="fr-BE" altLang="nl-BE" dirty="0">
                <a:latin typeface="Arial" panose="020B0604020202020204" pitchFamily="34" charset="0"/>
              </a:rPr>
              <a:t> </a:t>
            </a:r>
            <a:r>
              <a:rPr lang="fr-BE" altLang="nl-BE" dirty="0" err="1">
                <a:latin typeface="Arial" panose="020B0604020202020204" pitchFamily="34" charset="0"/>
              </a:rPr>
              <a:t>we’re</a:t>
            </a:r>
            <a:r>
              <a:rPr lang="fr-BE" altLang="nl-BE" dirty="0">
                <a:latin typeface="Arial" panose="020B0604020202020204" pitchFamily="34" charset="0"/>
              </a:rPr>
              <a:t> </a:t>
            </a:r>
            <a:r>
              <a:rPr lang="fr-BE" altLang="nl-BE" dirty="0" err="1">
                <a:latin typeface="Arial" panose="020B0604020202020204" pitchFamily="34" charset="0"/>
              </a:rPr>
              <a:t>just</a:t>
            </a:r>
            <a:r>
              <a:rPr lang="fr-BE" altLang="nl-BE" dirty="0">
                <a:latin typeface="Arial" panose="020B0604020202020204" pitchFamily="34" charset="0"/>
              </a:rPr>
              <a:t> </a:t>
            </a:r>
            <a:r>
              <a:rPr lang="fr-BE" altLang="nl-BE" dirty="0" err="1">
                <a:latin typeface="Arial" panose="020B0604020202020204" pitchFamily="34" charset="0"/>
              </a:rPr>
              <a:t>hanging</a:t>
            </a:r>
            <a:r>
              <a:rPr lang="fr-BE" altLang="nl-BE" dirty="0">
                <a:latin typeface="Arial" panose="020B0604020202020204" pitchFamily="34" charset="0"/>
              </a:rPr>
              <a:t> out </a:t>
            </a:r>
            <a:r>
              <a:rPr lang="fr-BE" altLang="nl-BE" dirty="0" err="1">
                <a:latin typeface="Arial" panose="020B0604020202020204" pitchFamily="34" charset="0"/>
              </a:rPr>
              <a:t>here</a:t>
            </a:r>
            <a:r>
              <a:rPr lang="fr-BE" altLang="nl-BE" dirty="0">
                <a:latin typeface="Arial" panose="020B0604020202020204" pitchFamily="34" charset="0"/>
              </a:rPr>
              <a:t> and I know Ellie </a:t>
            </a:r>
            <a:r>
              <a:rPr lang="fr-BE" altLang="nl-BE" dirty="0" err="1">
                <a:latin typeface="Arial" panose="020B0604020202020204" pitchFamily="34" charset="0"/>
              </a:rPr>
              <a:t>is</a:t>
            </a:r>
            <a:r>
              <a:rPr lang="fr-BE" altLang="nl-BE" dirty="0">
                <a:latin typeface="Arial" panose="020B0604020202020204" pitchFamily="34" charset="0"/>
              </a:rPr>
              <a:t> in </a:t>
            </a:r>
            <a:r>
              <a:rPr lang="fr-BE" altLang="nl-BE" dirty="0" err="1">
                <a:latin typeface="Arial" panose="020B0604020202020204" pitchFamily="34" charset="0"/>
              </a:rPr>
              <a:t>heaven</a:t>
            </a:r>
            <a:endParaRPr lang="fr-BE" altLang="nl-BE" dirty="0">
              <a:latin typeface="Arial" panose="020B0604020202020204" pitchFamily="34" charset="0"/>
            </a:endParaRPr>
          </a:p>
          <a:p>
            <a:pPr>
              <a:spcBef>
                <a:spcPct val="0"/>
              </a:spcBef>
            </a:pPr>
            <a:r>
              <a:rPr lang="fr-BE" altLang="nl-BE" dirty="0" err="1">
                <a:latin typeface="Arial" panose="020B0604020202020204" pitchFamily="34" charset="0"/>
              </a:rPr>
              <a:t>Moeder</a:t>
            </a:r>
            <a:r>
              <a:rPr lang="fr-BE" altLang="nl-BE" dirty="0">
                <a:latin typeface="Arial" panose="020B0604020202020204" pitchFamily="34" charset="0"/>
              </a:rPr>
              <a:t> (Ellie): This </a:t>
            </a:r>
            <a:r>
              <a:rPr lang="fr-BE" altLang="nl-BE" dirty="0" err="1">
                <a:latin typeface="Arial" panose="020B0604020202020204" pitchFamily="34" charset="0"/>
              </a:rPr>
              <a:t>is</a:t>
            </a:r>
            <a:r>
              <a:rPr lang="fr-BE" altLang="nl-BE" dirty="0">
                <a:latin typeface="Arial" panose="020B0604020202020204" pitchFamily="34" charset="0"/>
              </a:rPr>
              <a:t> as </a:t>
            </a:r>
            <a:r>
              <a:rPr lang="fr-BE" altLang="nl-BE" dirty="0" err="1">
                <a:latin typeface="Arial" panose="020B0604020202020204" pitchFamily="34" charset="0"/>
              </a:rPr>
              <a:t>much</a:t>
            </a:r>
            <a:r>
              <a:rPr lang="fr-BE" altLang="nl-BE" dirty="0">
                <a:latin typeface="Arial" panose="020B0604020202020204" pitchFamily="34" charset="0"/>
              </a:rPr>
              <a:t> </a:t>
            </a:r>
            <a:r>
              <a:rPr lang="fr-BE" altLang="nl-BE" dirty="0" err="1">
                <a:latin typeface="Arial" panose="020B0604020202020204" pitchFamily="34" charset="0"/>
              </a:rPr>
              <a:t>sleep</a:t>
            </a:r>
            <a:r>
              <a:rPr lang="fr-BE" altLang="nl-BE" dirty="0">
                <a:latin typeface="Arial" panose="020B0604020202020204" pitchFamily="34" charset="0"/>
              </a:rPr>
              <a:t> as I have </a:t>
            </a:r>
            <a:r>
              <a:rPr lang="fr-BE" altLang="nl-BE" dirty="0" err="1">
                <a:latin typeface="Arial" panose="020B0604020202020204" pitchFamily="34" charset="0"/>
              </a:rPr>
              <a:t>gotten</a:t>
            </a:r>
            <a:r>
              <a:rPr lang="fr-BE" altLang="nl-BE" dirty="0">
                <a:latin typeface="Arial" panose="020B0604020202020204" pitchFamily="34" charset="0"/>
              </a:rPr>
              <a:t> </a:t>
            </a:r>
            <a:r>
              <a:rPr lang="fr-BE" altLang="nl-BE" dirty="0" err="1">
                <a:latin typeface="Arial" panose="020B0604020202020204" pitchFamily="34" charset="0"/>
              </a:rPr>
              <a:t>since</a:t>
            </a:r>
            <a:r>
              <a:rPr lang="fr-BE" altLang="nl-BE" dirty="0">
                <a:latin typeface="Arial" panose="020B0604020202020204" pitchFamily="34" charset="0"/>
              </a:rPr>
              <a:t> </a:t>
            </a:r>
            <a:r>
              <a:rPr lang="fr-BE" altLang="nl-BE" dirty="0" err="1">
                <a:latin typeface="Arial" panose="020B0604020202020204" pitchFamily="34" charset="0"/>
              </a:rPr>
              <a:t>we</a:t>
            </a:r>
            <a:r>
              <a:rPr lang="fr-BE" altLang="nl-BE" dirty="0">
                <a:latin typeface="Arial" panose="020B0604020202020204" pitchFamily="34" charset="0"/>
              </a:rPr>
              <a:t> came in</a:t>
            </a:r>
          </a:p>
          <a:p>
            <a:pPr>
              <a:spcBef>
                <a:spcPct val="0"/>
              </a:spcBef>
            </a:pPr>
            <a:r>
              <a:rPr lang="fr-BE" altLang="nl-BE" dirty="0">
                <a:latin typeface="Arial" panose="020B0604020202020204" pitchFamily="34" charset="0"/>
              </a:rPr>
              <a:t>Vader (Jared): </a:t>
            </a:r>
            <a:r>
              <a:rPr lang="fr-BE" altLang="nl-BE" dirty="0" err="1">
                <a:latin typeface="Arial" panose="020B0604020202020204" pitchFamily="34" charset="0"/>
              </a:rPr>
              <a:t>what</a:t>
            </a:r>
            <a:r>
              <a:rPr lang="fr-BE" altLang="nl-BE" dirty="0">
                <a:latin typeface="Arial" panose="020B0604020202020204" pitchFamily="34" charset="0"/>
              </a:rPr>
              <a:t>, 30’ </a:t>
            </a:r>
            <a:r>
              <a:rPr lang="fr-BE" altLang="nl-BE" dirty="0" err="1">
                <a:latin typeface="Arial" panose="020B0604020202020204" pitchFamily="34" charset="0"/>
              </a:rPr>
              <a:t>maybe</a:t>
            </a:r>
            <a:r>
              <a:rPr lang="fr-BE" altLang="nl-BE" dirty="0">
                <a:latin typeface="Arial" panose="020B0604020202020204" pitchFamily="34" charset="0"/>
              </a:rPr>
              <a:t>? Tops?</a:t>
            </a:r>
          </a:p>
          <a:p>
            <a:pPr>
              <a:spcBef>
                <a:spcPct val="0"/>
              </a:spcBef>
            </a:pPr>
            <a:r>
              <a:rPr lang="fr-BE" altLang="nl-BE" dirty="0" err="1">
                <a:latin typeface="Arial" panose="020B0604020202020204" pitchFamily="34" charset="0"/>
              </a:rPr>
              <a:t>Moeder</a:t>
            </a:r>
            <a:r>
              <a:rPr lang="fr-BE" altLang="nl-BE" dirty="0">
                <a:latin typeface="Arial" panose="020B0604020202020204" pitchFamily="34" charset="0"/>
              </a:rPr>
              <a:t>: Yeah. </a:t>
            </a:r>
            <a:r>
              <a:rPr lang="fr-BE" altLang="nl-BE" dirty="0" err="1">
                <a:latin typeface="Arial" panose="020B0604020202020204" pitchFamily="34" charset="0"/>
              </a:rPr>
              <a:t>I’ve</a:t>
            </a:r>
            <a:r>
              <a:rPr lang="fr-BE" altLang="nl-BE" dirty="0">
                <a:latin typeface="Arial" panose="020B0604020202020204" pitchFamily="34" charset="0"/>
              </a:rPr>
              <a:t> been </a:t>
            </a:r>
            <a:r>
              <a:rPr lang="fr-BE" altLang="nl-BE" dirty="0" err="1">
                <a:latin typeface="Arial" panose="020B0604020202020204" pitchFamily="34" charset="0"/>
              </a:rPr>
              <a:t>laying</a:t>
            </a:r>
            <a:r>
              <a:rPr lang="fr-BE" altLang="nl-BE" dirty="0">
                <a:latin typeface="Arial" panose="020B0604020202020204" pitchFamily="34" charset="0"/>
              </a:rPr>
              <a:t> </a:t>
            </a:r>
            <a:r>
              <a:rPr lang="fr-BE" altLang="nl-BE" dirty="0" err="1">
                <a:latin typeface="Arial" panose="020B0604020202020204" pitchFamily="34" charset="0"/>
              </a:rPr>
              <a:t>here</a:t>
            </a:r>
            <a:r>
              <a:rPr lang="fr-BE" altLang="nl-BE" dirty="0">
                <a:latin typeface="Arial" panose="020B0604020202020204" pitchFamily="34" charset="0"/>
              </a:rPr>
              <a:t> </a:t>
            </a:r>
            <a:r>
              <a:rPr lang="fr-BE" altLang="nl-BE" dirty="0" err="1">
                <a:latin typeface="Arial" panose="020B0604020202020204" pitchFamily="34" charset="0"/>
              </a:rPr>
              <a:t>with</a:t>
            </a:r>
            <a:r>
              <a:rPr lang="fr-BE" altLang="nl-BE" dirty="0">
                <a:latin typeface="Arial" panose="020B0604020202020204" pitchFamily="34" charset="0"/>
              </a:rPr>
              <a:t> </a:t>
            </a:r>
            <a:r>
              <a:rPr lang="fr-BE" altLang="nl-BE" dirty="0" err="1">
                <a:latin typeface="Arial" panose="020B0604020202020204" pitchFamily="34" charset="0"/>
              </a:rPr>
              <a:t>him</a:t>
            </a:r>
            <a:r>
              <a:rPr lang="fr-BE" altLang="nl-BE" dirty="0">
                <a:latin typeface="Arial" panose="020B0604020202020204" pitchFamily="34" charset="0"/>
              </a:rPr>
              <a:t>, skin to skin, and I </a:t>
            </a:r>
            <a:r>
              <a:rPr lang="fr-BE" altLang="nl-BE" dirty="0" err="1">
                <a:latin typeface="Arial" panose="020B0604020202020204" pitchFamily="34" charset="0"/>
              </a:rPr>
              <a:t>even</a:t>
            </a:r>
            <a:r>
              <a:rPr lang="fr-BE" altLang="nl-BE" dirty="0">
                <a:latin typeface="Arial" panose="020B0604020202020204" pitchFamily="34" charset="0"/>
              </a:rPr>
              <a:t> </a:t>
            </a:r>
            <a:r>
              <a:rPr lang="fr-BE" altLang="nl-BE" dirty="0" err="1">
                <a:latin typeface="Arial" panose="020B0604020202020204" pitchFamily="34" charset="0"/>
              </a:rPr>
              <a:t>dozed</a:t>
            </a:r>
            <a:r>
              <a:rPr lang="fr-BE" altLang="nl-BE" dirty="0">
                <a:latin typeface="Arial" panose="020B0604020202020204" pitchFamily="34" charset="0"/>
              </a:rPr>
              <a:t> off and </a:t>
            </a:r>
            <a:r>
              <a:rPr lang="fr-BE" altLang="nl-BE" dirty="0" err="1">
                <a:latin typeface="Arial" panose="020B0604020202020204" pitchFamily="34" charset="0"/>
              </a:rPr>
              <a:t>we’ve</a:t>
            </a:r>
            <a:r>
              <a:rPr lang="fr-BE" altLang="nl-BE" dirty="0">
                <a:latin typeface="Arial" panose="020B0604020202020204" pitchFamily="34" charset="0"/>
              </a:rPr>
              <a:t> been </a:t>
            </a:r>
            <a:r>
              <a:rPr lang="fr-BE" altLang="nl-BE" dirty="0" err="1">
                <a:latin typeface="Arial" panose="020B0604020202020204" pitchFamily="34" charset="0"/>
              </a:rPr>
              <a:t>laying</a:t>
            </a:r>
            <a:r>
              <a:rPr lang="fr-BE" altLang="nl-BE" dirty="0">
                <a:latin typeface="Arial" panose="020B0604020202020204" pitchFamily="34" charset="0"/>
              </a:rPr>
              <a:t> </a:t>
            </a:r>
            <a:r>
              <a:rPr lang="fr-BE" altLang="nl-BE" dirty="0" err="1">
                <a:latin typeface="Arial" panose="020B0604020202020204" pitchFamily="34" charset="0"/>
              </a:rPr>
              <a:t>cuddling</a:t>
            </a:r>
            <a:r>
              <a:rPr lang="fr-BE" altLang="nl-BE" dirty="0">
                <a:latin typeface="Arial" panose="020B0604020202020204" pitchFamily="34" charset="0"/>
              </a:rPr>
              <a:t> and </a:t>
            </a:r>
            <a:r>
              <a:rPr lang="fr-BE" altLang="nl-BE" dirty="0" err="1">
                <a:latin typeface="Arial" panose="020B0604020202020204" pitchFamily="34" charset="0"/>
              </a:rPr>
              <a:t>this</a:t>
            </a:r>
            <a:r>
              <a:rPr lang="fr-BE" altLang="nl-BE" dirty="0">
                <a:latin typeface="Arial" panose="020B0604020202020204" pitchFamily="34" charset="0"/>
              </a:rPr>
              <a:t> </a:t>
            </a:r>
            <a:r>
              <a:rPr lang="fr-BE" altLang="nl-BE" dirty="0" err="1">
                <a:latin typeface="Arial" panose="020B0604020202020204" pitchFamily="34" charset="0"/>
              </a:rPr>
              <a:t>is</a:t>
            </a:r>
            <a:r>
              <a:rPr lang="fr-BE" altLang="nl-BE" dirty="0">
                <a:latin typeface="Arial" panose="020B0604020202020204" pitchFamily="34" charset="0"/>
              </a:rPr>
              <a:t> like… </a:t>
            </a:r>
            <a:r>
              <a:rPr lang="fr-BE" altLang="nl-BE" dirty="0" err="1">
                <a:latin typeface="Arial" panose="020B0604020202020204" pitchFamily="34" charset="0"/>
              </a:rPr>
              <a:t>heaven</a:t>
            </a:r>
            <a:r>
              <a:rPr lang="fr-BE" altLang="nl-BE" dirty="0">
                <a:latin typeface="Arial" panose="020B0604020202020204" pitchFamily="34" charset="0"/>
              </a:rPr>
              <a:t>, </a:t>
            </a:r>
            <a:r>
              <a:rPr lang="fr-BE" altLang="nl-BE" dirty="0" err="1">
                <a:latin typeface="Arial" panose="020B0604020202020204" pitchFamily="34" charset="0"/>
              </a:rPr>
              <a:t>family</a:t>
            </a:r>
            <a:r>
              <a:rPr lang="fr-BE" altLang="nl-BE" dirty="0">
                <a:latin typeface="Arial" panose="020B0604020202020204" pitchFamily="34" charset="0"/>
              </a:rPr>
              <a:t> </a:t>
            </a:r>
            <a:r>
              <a:rPr lang="fr-BE" altLang="nl-BE" dirty="0" err="1">
                <a:latin typeface="Arial" panose="020B0604020202020204" pitchFamily="34" charset="0"/>
              </a:rPr>
              <a:t>is</a:t>
            </a:r>
            <a:r>
              <a:rPr lang="fr-BE" altLang="nl-BE" dirty="0">
                <a:latin typeface="Arial" panose="020B0604020202020204" pitchFamily="34" charset="0"/>
              </a:rPr>
              <a:t> </a:t>
            </a:r>
            <a:r>
              <a:rPr lang="fr-BE" altLang="nl-BE" dirty="0" err="1">
                <a:latin typeface="Arial" panose="020B0604020202020204" pitchFamily="34" charset="0"/>
              </a:rPr>
              <a:t>heaven</a:t>
            </a:r>
            <a:r>
              <a:rPr lang="fr-BE" altLang="nl-BE" dirty="0">
                <a:latin typeface="Arial" panose="020B0604020202020204" pitchFamily="34" charset="0"/>
              </a:rPr>
              <a:t>, and </a:t>
            </a:r>
            <a:r>
              <a:rPr lang="fr-BE" altLang="nl-BE" dirty="0" err="1">
                <a:latin typeface="Arial" panose="020B0604020202020204" pitchFamily="34" charset="0"/>
              </a:rPr>
              <a:t>I’m</a:t>
            </a:r>
            <a:r>
              <a:rPr lang="fr-BE" altLang="nl-BE" dirty="0">
                <a:latin typeface="Arial" panose="020B0604020202020204" pitchFamily="34" charset="0"/>
              </a:rPr>
              <a:t> </a:t>
            </a:r>
            <a:r>
              <a:rPr lang="fr-BE" altLang="nl-BE" dirty="0" err="1">
                <a:latin typeface="Arial" panose="020B0604020202020204" pitchFamily="34" charset="0"/>
              </a:rPr>
              <a:t>so</a:t>
            </a:r>
            <a:r>
              <a:rPr lang="fr-BE" altLang="nl-BE" dirty="0">
                <a:latin typeface="Arial" panose="020B0604020202020204" pitchFamily="34" charset="0"/>
              </a:rPr>
              <a:t> </a:t>
            </a:r>
            <a:r>
              <a:rPr lang="fr-BE" altLang="nl-BE" dirty="0" err="1">
                <a:latin typeface="Arial" panose="020B0604020202020204" pitchFamily="34" charset="0"/>
              </a:rPr>
              <a:t>grateful</a:t>
            </a:r>
            <a:r>
              <a:rPr lang="fr-BE" altLang="nl-BE" dirty="0">
                <a:latin typeface="Arial" panose="020B0604020202020204" pitchFamily="34" charset="0"/>
              </a:rPr>
              <a:t> for Jackson (</a:t>
            </a:r>
            <a:r>
              <a:rPr lang="fr-BE" altLang="nl-BE" dirty="0" err="1">
                <a:latin typeface="Arial" panose="020B0604020202020204" pitchFamily="34" charset="0"/>
              </a:rPr>
              <a:t>oudste</a:t>
            </a:r>
            <a:r>
              <a:rPr lang="fr-BE" altLang="nl-BE" dirty="0">
                <a:latin typeface="Arial" panose="020B0604020202020204" pitchFamily="34" charset="0"/>
              </a:rPr>
              <a:t> </a:t>
            </a:r>
            <a:r>
              <a:rPr lang="fr-BE" altLang="nl-BE" dirty="0" err="1">
                <a:latin typeface="Arial" panose="020B0604020202020204" pitchFamily="34" charset="0"/>
              </a:rPr>
              <a:t>zoontje</a:t>
            </a:r>
            <a:r>
              <a:rPr lang="fr-BE" altLang="nl-BE" dirty="0">
                <a:latin typeface="Arial" panose="020B0604020202020204" pitchFamily="34" charset="0"/>
              </a:rPr>
              <a:t>) Calvin, like … </a:t>
            </a:r>
            <a:r>
              <a:rPr lang="fr-BE" altLang="nl-BE" dirty="0" err="1">
                <a:latin typeface="Arial" panose="020B0604020202020204" pitchFamily="34" charset="0"/>
              </a:rPr>
              <a:t>you</a:t>
            </a:r>
            <a:r>
              <a:rPr lang="fr-BE" altLang="nl-BE" dirty="0">
                <a:latin typeface="Arial" panose="020B0604020202020204" pitchFamily="34" charset="0"/>
              </a:rPr>
              <a:t> </a:t>
            </a:r>
            <a:r>
              <a:rPr lang="fr-BE" altLang="nl-BE" dirty="0" err="1">
                <a:latin typeface="Arial" panose="020B0604020202020204" pitchFamily="34" charset="0"/>
              </a:rPr>
              <a:t>just</a:t>
            </a:r>
            <a:r>
              <a:rPr lang="fr-BE" altLang="nl-BE" dirty="0">
                <a:latin typeface="Arial" panose="020B0604020202020204" pitchFamily="34" charset="0"/>
              </a:rPr>
              <a:t> </a:t>
            </a:r>
            <a:r>
              <a:rPr lang="fr-BE" altLang="nl-BE" dirty="0" err="1">
                <a:latin typeface="Arial" panose="020B0604020202020204" pitchFamily="34" charset="0"/>
              </a:rPr>
              <a:t>think</a:t>
            </a:r>
            <a:r>
              <a:rPr lang="fr-BE" altLang="nl-BE" dirty="0">
                <a:latin typeface="Arial" panose="020B0604020202020204" pitchFamily="34" charset="0"/>
              </a:rPr>
              <a:t> like I </a:t>
            </a:r>
            <a:r>
              <a:rPr lang="fr-BE" altLang="nl-BE" dirty="0" err="1">
                <a:latin typeface="Arial" panose="020B0604020202020204" pitchFamily="34" charset="0"/>
              </a:rPr>
              <a:t>fell</a:t>
            </a:r>
            <a:r>
              <a:rPr lang="fr-BE" altLang="nl-BE" dirty="0">
                <a:latin typeface="Arial" panose="020B0604020202020204" pitchFamily="34" charset="0"/>
              </a:rPr>
              <a:t> </a:t>
            </a:r>
            <a:r>
              <a:rPr lang="fr-BE" altLang="nl-BE" dirty="0" err="1">
                <a:latin typeface="Arial" panose="020B0604020202020204" pitchFamily="34" charset="0"/>
              </a:rPr>
              <a:t>asleep</a:t>
            </a:r>
            <a:r>
              <a:rPr lang="fr-BE" altLang="nl-BE" dirty="0">
                <a:latin typeface="Arial" panose="020B0604020202020204" pitchFamily="34" charset="0"/>
              </a:rPr>
              <a:t> and </a:t>
            </a:r>
            <a:r>
              <a:rPr lang="fr-BE" altLang="nl-BE" dirty="0" err="1">
                <a:latin typeface="Arial" panose="020B0604020202020204" pitchFamily="34" charset="0"/>
              </a:rPr>
              <a:t>then</a:t>
            </a:r>
            <a:r>
              <a:rPr lang="fr-BE" altLang="nl-BE" dirty="0">
                <a:latin typeface="Arial" panose="020B0604020202020204" pitchFamily="34" charset="0"/>
              </a:rPr>
              <a:t> </a:t>
            </a:r>
            <a:r>
              <a:rPr lang="fr-BE" altLang="nl-BE" dirty="0" err="1">
                <a:latin typeface="Arial" panose="020B0604020202020204" pitchFamily="34" charset="0"/>
              </a:rPr>
              <a:t>woke</a:t>
            </a:r>
            <a:r>
              <a:rPr lang="fr-BE" altLang="nl-BE" dirty="0">
                <a:latin typeface="Arial" panose="020B0604020202020204" pitchFamily="34" charset="0"/>
              </a:rPr>
              <a:t> up to </a:t>
            </a:r>
            <a:r>
              <a:rPr lang="fr-BE" altLang="nl-BE" dirty="0" err="1">
                <a:latin typeface="Arial" panose="020B0604020202020204" pitchFamily="34" charset="0"/>
              </a:rPr>
              <a:t>him</a:t>
            </a:r>
            <a:r>
              <a:rPr lang="fr-BE" altLang="nl-BE" dirty="0">
                <a:latin typeface="Arial" panose="020B0604020202020204" pitchFamily="34" charset="0"/>
              </a:rPr>
              <a:t> </a:t>
            </a:r>
            <a:r>
              <a:rPr lang="fr-BE" altLang="nl-BE" dirty="0" err="1">
                <a:latin typeface="Arial" panose="020B0604020202020204" pitchFamily="34" charset="0"/>
              </a:rPr>
              <a:t>going</a:t>
            </a:r>
            <a:r>
              <a:rPr lang="fr-BE" altLang="nl-BE" dirty="0">
                <a:latin typeface="Arial" panose="020B0604020202020204" pitchFamily="34" charset="0"/>
              </a:rPr>
              <a:t>…</a:t>
            </a:r>
            <a:r>
              <a:rPr lang="fr-BE" altLang="nl-BE" dirty="0" err="1">
                <a:latin typeface="Arial" panose="020B0604020202020204" pitchFamily="34" charset="0"/>
              </a:rPr>
              <a:t>sound</a:t>
            </a:r>
            <a:r>
              <a:rPr lang="fr-BE" altLang="nl-BE" dirty="0">
                <a:latin typeface="Arial" panose="020B0604020202020204" pitchFamily="34" charset="0"/>
              </a:rPr>
              <a:t> like a </a:t>
            </a:r>
            <a:r>
              <a:rPr lang="fr-BE" altLang="nl-BE" dirty="0" err="1">
                <a:latin typeface="Arial" panose="020B0604020202020204" pitchFamily="34" charset="0"/>
              </a:rPr>
              <a:t>little</a:t>
            </a:r>
            <a:r>
              <a:rPr lang="fr-BE" altLang="nl-BE" dirty="0">
                <a:latin typeface="Arial" panose="020B0604020202020204" pitchFamily="34" charset="0"/>
              </a:rPr>
              <a:t> </a:t>
            </a:r>
            <a:r>
              <a:rPr lang="fr-BE" altLang="nl-BE" dirty="0" err="1">
                <a:latin typeface="Arial" panose="020B0604020202020204" pitchFamily="34" charset="0"/>
              </a:rPr>
              <a:t>piglet</a:t>
            </a:r>
            <a:r>
              <a:rPr lang="fr-BE" altLang="nl-BE" dirty="0">
                <a:latin typeface="Arial" panose="020B0604020202020204" pitchFamily="34" charset="0"/>
              </a:rPr>
              <a:t>… (</a:t>
            </a:r>
            <a:r>
              <a:rPr lang="fr-BE" altLang="nl-BE" dirty="0" err="1">
                <a:latin typeface="Arial" panose="020B0604020202020204" pitchFamily="34" charset="0"/>
              </a:rPr>
              <a:t>mommy</a:t>
            </a:r>
            <a:r>
              <a:rPr lang="fr-BE" altLang="nl-BE" dirty="0">
                <a:latin typeface="Arial" panose="020B0604020202020204" pitchFamily="34" charset="0"/>
              </a:rPr>
              <a:t> </a:t>
            </a:r>
            <a:r>
              <a:rPr lang="fr-BE" altLang="nl-BE" dirty="0" err="1">
                <a:latin typeface="Arial" panose="020B0604020202020204" pitchFamily="34" charset="0"/>
              </a:rPr>
              <a:t>voice</a:t>
            </a:r>
            <a:r>
              <a:rPr lang="fr-BE" altLang="nl-BE" dirty="0">
                <a:latin typeface="Arial" panose="020B0604020202020204" pitchFamily="34" charset="0"/>
              </a:rPr>
              <a:t>) Are </a:t>
            </a:r>
            <a:r>
              <a:rPr lang="fr-BE" altLang="nl-BE" dirty="0" err="1">
                <a:latin typeface="Arial" panose="020B0604020202020204" pitchFamily="34" charset="0"/>
              </a:rPr>
              <a:t>you</a:t>
            </a:r>
            <a:r>
              <a:rPr lang="fr-BE" altLang="nl-BE" dirty="0">
                <a:latin typeface="Arial" panose="020B0604020202020204" pitchFamily="34" charset="0"/>
              </a:rPr>
              <a:t> </a:t>
            </a:r>
            <a:r>
              <a:rPr lang="fr-BE" altLang="nl-BE" dirty="0" err="1">
                <a:latin typeface="Arial" panose="020B0604020202020204" pitchFamily="34" charset="0"/>
              </a:rPr>
              <a:t>crying</a:t>
            </a:r>
            <a:r>
              <a:rPr lang="fr-BE" altLang="nl-BE" dirty="0">
                <a:latin typeface="Arial" panose="020B0604020202020204" pitchFamily="34" charset="0"/>
              </a:rPr>
              <a:t> like a </a:t>
            </a:r>
            <a:r>
              <a:rPr lang="fr-BE" altLang="nl-BE" dirty="0" err="1">
                <a:latin typeface="Arial" panose="020B0604020202020204" pitchFamily="34" charset="0"/>
              </a:rPr>
              <a:t>kitty</a:t>
            </a:r>
            <a:r>
              <a:rPr lang="fr-BE" altLang="nl-BE" dirty="0">
                <a:latin typeface="Arial" panose="020B0604020202020204" pitchFamily="34" charset="0"/>
              </a:rPr>
              <a:t> cat?</a:t>
            </a:r>
          </a:p>
          <a:p>
            <a:pPr>
              <a:spcBef>
                <a:spcPct val="0"/>
              </a:spcBef>
            </a:pPr>
            <a:r>
              <a:rPr lang="fr-BE" altLang="nl-BE" dirty="0">
                <a:latin typeface="Arial" panose="020B0604020202020204" pitchFamily="34" charset="0"/>
              </a:rPr>
              <a:t>Vader: Yeah</a:t>
            </a:r>
          </a:p>
          <a:p>
            <a:pPr>
              <a:spcBef>
                <a:spcPct val="0"/>
              </a:spcBef>
            </a:pPr>
            <a:r>
              <a:rPr lang="fr-BE" altLang="nl-BE" dirty="0">
                <a:latin typeface="Arial" panose="020B0604020202020204" pitchFamily="34" charset="0"/>
              </a:rPr>
              <a:t>Vader: </a:t>
            </a:r>
            <a:r>
              <a:rPr lang="fr-BE" altLang="nl-BE" dirty="0" err="1">
                <a:latin typeface="Arial" panose="020B0604020202020204" pitchFamily="34" charset="0"/>
              </a:rPr>
              <a:t>Well</a:t>
            </a:r>
            <a:r>
              <a:rPr lang="fr-BE" altLang="nl-BE" dirty="0">
                <a:latin typeface="Arial" panose="020B0604020202020204" pitchFamily="34" charset="0"/>
              </a:rPr>
              <a:t>, </a:t>
            </a:r>
            <a:r>
              <a:rPr lang="fr-BE" altLang="nl-BE" dirty="0" err="1">
                <a:latin typeface="Arial" panose="020B0604020202020204" pitchFamily="34" charset="0"/>
              </a:rPr>
              <a:t>isn’t</a:t>
            </a:r>
            <a:r>
              <a:rPr lang="fr-BE" altLang="nl-BE" dirty="0">
                <a:latin typeface="Arial" panose="020B0604020202020204" pitchFamily="34" charset="0"/>
              </a:rPr>
              <a:t> </a:t>
            </a:r>
            <a:r>
              <a:rPr lang="fr-BE" altLang="nl-BE" dirty="0" err="1">
                <a:latin typeface="Arial" panose="020B0604020202020204" pitchFamily="34" charset="0"/>
              </a:rPr>
              <a:t>this</a:t>
            </a:r>
            <a:r>
              <a:rPr lang="fr-BE" altLang="nl-BE" dirty="0">
                <a:latin typeface="Arial" panose="020B0604020202020204" pitchFamily="34" charset="0"/>
              </a:rPr>
              <a:t> </a:t>
            </a:r>
            <a:r>
              <a:rPr lang="fr-BE" altLang="nl-BE" dirty="0" err="1">
                <a:latin typeface="Arial" panose="020B0604020202020204" pitchFamily="34" charset="0"/>
              </a:rPr>
              <a:t>just</a:t>
            </a:r>
            <a:r>
              <a:rPr lang="fr-BE" altLang="nl-BE" dirty="0">
                <a:latin typeface="Arial" panose="020B0604020202020204" pitchFamily="34" charset="0"/>
              </a:rPr>
              <a:t> the </a:t>
            </a:r>
            <a:r>
              <a:rPr lang="fr-BE" altLang="nl-BE" dirty="0" err="1">
                <a:latin typeface="Arial" panose="020B0604020202020204" pitchFamily="34" charset="0"/>
              </a:rPr>
              <a:t>funnest</a:t>
            </a:r>
            <a:r>
              <a:rPr lang="fr-BE" altLang="nl-BE" dirty="0">
                <a:latin typeface="Arial" panose="020B0604020202020204" pitchFamily="34" charset="0"/>
              </a:rPr>
              <a:t> </a:t>
            </a:r>
            <a:r>
              <a:rPr lang="fr-BE" altLang="nl-BE" dirty="0" err="1">
                <a:latin typeface="Arial" panose="020B0604020202020204" pitchFamily="34" charset="0"/>
              </a:rPr>
              <a:t>thing</a:t>
            </a:r>
            <a:r>
              <a:rPr lang="fr-BE" altLang="nl-BE" dirty="0">
                <a:latin typeface="Arial" panose="020B0604020202020204" pitchFamily="34" charset="0"/>
              </a:rPr>
              <a:t> in the </a:t>
            </a:r>
            <a:r>
              <a:rPr lang="fr-BE" altLang="nl-BE" dirty="0" err="1">
                <a:latin typeface="Arial" panose="020B0604020202020204" pitchFamily="34" charset="0"/>
              </a:rPr>
              <a:t>entire</a:t>
            </a:r>
            <a:r>
              <a:rPr lang="fr-BE" altLang="nl-BE" dirty="0">
                <a:latin typeface="Arial" panose="020B0604020202020204" pitchFamily="34" charset="0"/>
              </a:rPr>
              <a:t> world?!</a:t>
            </a:r>
          </a:p>
          <a:p>
            <a:pPr>
              <a:spcBef>
                <a:spcPct val="0"/>
              </a:spcBef>
            </a:pPr>
            <a:r>
              <a:rPr lang="fr-BE" altLang="nl-BE" dirty="0" err="1">
                <a:latin typeface="Arial" panose="020B0604020202020204" pitchFamily="34" charset="0"/>
              </a:rPr>
              <a:t>Moeder</a:t>
            </a:r>
            <a:r>
              <a:rPr lang="fr-BE" altLang="nl-BE" dirty="0">
                <a:latin typeface="Arial" panose="020B0604020202020204" pitchFamily="34" charset="0"/>
              </a:rPr>
              <a:t>: I </a:t>
            </a:r>
            <a:r>
              <a:rPr lang="fr-BE" altLang="nl-BE" dirty="0" err="1">
                <a:latin typeface="Arial" panose="020B0604020202020204" pitchFamily="34" charset="0"/>
              </a:rPr>
              <a:t>told</a:t>
            </a:r>
            <a:r>
              <a:rPr lang="fr-BE" altLang="nl-BE" dirty="0">
                <a:latin typeface="Arial" panose="020B0604020202020204" pitchFamily="34" charset="0"/>
              </a:rPr>
              <a:t> </a:t>
            </a:r>
            <a:r>
              <a:rPr lang="fr-BE" altLang="nl-BE" dirty="0" err="1">
                <a:latin typeface="Arial" panose="020B0604020202020204" pitchFamily="34" charset="0"/>
              </a:rPr>
              <a:t>you</a:t>
            </a:r>
            <a:r>
              <a:rPr lang="fr-BE" altLang="nl-BE" dirty="0">
                <a:latin typeface="Arial" panose="020B0604020202020204" pitchFamily="34" charset="0"/>
              </a:rPr>
              <a:t> I </a:t>
            </a:r>
            <a:r>
              <a:rPr lang="fr-BE" altLang="nl-BE" dirty="0" err="1">
                <a:latin typeface="Arial" panose="020B0604020202020204" pitchFamily="34" charset="0"/>
              </a:rPr>
              <a:t>feel</a:t>
            </a:r>
            <a:r>
              <a:rPr lang="fr-BE" altLang="nl-BE" dirty="0">
                <a:latin typeface="Arial" panose="020B0604020202020204" pitchFamily="34" charset="0"/>
              </a:rPr>
              <a:t> like I’ on a date!</a:t>
            </a:r>
          </a:p>
          <a:p>
            <a:pPr>
              <a:spcBef>
                <a:spcPct val="0"/>
              </a:spcBef>
            </a:pPr>
            <a:r>
              <a:rPr lang="fr-BE" altLang="nl-BE" dirty="0">
                <a:latin typeface="Arial" panose="020B0604020202020204" pitchFamily="34" charset="0"/>
              </a:rPr>
              <a:t>Vader: </a:t>
            </a:r>
            <a:r>
              <a:rPr lang="fr-BE" altLang="nl-BE" dirty="0" err="1">
                <a:latin typeface="Arial" panose="020B0604020202020204" pitchFamily="34" charset="0"/>
              </a:rPr>
              <a:t>We</a:t>
            </a:r>
            <a:r>
              <a:rPr lang="fr-BE" altLang="nl-BE" dirty="0">
                <a:latin typeface="Arial" panose="020B0604020202020204" pitchFamily="34" charset="0"/>
              </a:rPr>
              <a:t> ARE on a date! (</a:t>
            </a:r>
            <a:r>
              <a:rPr lang="fr-BE" altLang="nl-BE" dirty="0" err="1">
                <a:latin typeface="Arial" panose="020B0604020202020204" pitchFamily="34" charset="0"/>
              </a:rPr>
              <a:t>Moeder</a:t>
            </a:r>
            <a:r>
              <a:rPr lang="fr-BE" altLang="nl-BE" dirty="0">
                <a:latin typeface="Arial" panose="020B0604020202020204" pitchFamily="34" charset="0"/>
              </a:rPr>
              <a:t>: This </a:t>
            </a:r>
            <a:r>
              <a:rPr lang="fr-BE" altLang="nl-BE" dirty="0" err="1">
                <a:latin typeface="Arial" panose="020B0604020202020204" pitchFamily="34" charset="0"/>
              </a:rPr>
              <a:t>is</a:t>
            </a:r>
            <a:r>
              <a:rPr lang="fr-BE" altLang="nl-BE" dirty="0">
                <a:latin typeface="Arial" panose="020B0604020202020204" pitchFamily="34" charset="0"/>
              </a:rPr>
              <a:t> fun!)</a:t>
            </a:r>
          </a:p>
          <a:p>
            <a:pPr>
              <a:spcBef>
                <a:spcPct val="0"/>
              </a:spcBef>
            </a:pPr>
            <a:r>
              <a:rPr lang="fr-BE" altLang="nl-BE" dirty="0">
                <a:latin typeface="Arial" panose="020B0604020202020204" pitchFamily="34" charset="0"/>
              </a:rPr>
              <a:t>Vader: </a:t>
            </a:r>
            <a:r>
              <a:rPr lang="fr-BE" altLang="nl-BE" dirty="0" err="1">
                <a:latin typeface="Arial" panose="020B0604020202020204" pitchFamily="34" charset="0"/>
              </a:rPr>
              <a:t>We’re</a:t>
            </a:r>
            <a:r>
              <a:rPr lang="fr-BE" altLang="nl-BE" dirty="0">
                <a:latin typeface="Arial" panose="020B0604020202020204" pitchFamily="34" charset="0"/>
              </a:rPr>
              <a:t> on a date </a:t>
            </a:r>
            <a:r>
              <a:rPr lang="fr-BE" altLang="nl-BE" dirty="0" err="1">
                <a:latin typeface="Arial" panose="020B0604020202020204" pitchFamily="34" charset="0"/>
              </a:rPr>
              <a:t>with</a:t>
            </a:r>
            <a:r>
              <a:rPr lang="fr-BE" altLang="nl-BE" dirty="0">
                <a:latin typeface="Arial" panose="020B0604020202020204" pitchFamily="34" charset="0"/>
              </a:rPr>
              <a:t> </a:t>
            </a:r>
            <a:r>
              <a:rPr lang="fr-BE" altLang="nl-BE" dirty="0" err="1">
                <a:latin typeface="Arial" panose="020B0604020202020204" pitchFamily="34" charset="0"/>
              </a:rPr>
              <a:t>our</a:t>
            </a:r>
            <a:r>
              <a:rPr lang="fr-BE" altLang="nl-BE" dirty="0">
                <a:latin typeface="Arial" panose="020B0604020202020204" pitchFamily="34" charset="0"/>
              </a:rPr>
              <a:t> </a:t>
            </a:r>
            <a:r>
              <a:rPr lang="fr-BE" altLang="nl-BE" dirty="0" err="1">
                <a:latin typeface="Arial" panose="020B0604020202020204" pitchFamily="34" charset="0"/>
              </a:rPr>
              <a:t>newborn</a:t>
            </a:r>
            <a:r>
              <a:rPr lang="fr-BE" altLang="nl-BE" dirty="0">
                <a:latin typeface="Arial" panose="020B0604020202020204" pitchFamily="34" charset="0"/>
              </a:rPr>
              <a:t>!</a:t>
            </a:r>
          </a:p>
          <a:p>
            <a:pPr>
              <a:spcBef>
                <a:spcPct val="0"/>
              </a:spcBef>
            </a:pPr>
            <a:r>
              <a:rPr lang="fr-BE" altLang="nl-BE" dirty="0" err="1">
                <a:latin typeface="Arial" panose="020B0604020202020204" pitchFamily="34" charset="0"/>
              </a:rPr>
              <a:t>Moeder</a:t>
            </a:r>
            <a:r>
              <a:rPr lang="fr-BE" altLang="nl-BE" dirty="0">
                <a:latin typeface="Arial" panose="020B0604020202020204" pitchFamily="34" charset="0"/>
              </a:rPr>
              <a:t>: This </a:t>
            </a:r>
            <a:r>
              <a:rPr lang="fr-BE" altLang="nl-BE" dirty="0" err="1">
                <a:latin typeface="Arial" panose="020B0604020202020204" pitchFamily="34" charset="0"/>
              </a:rPr>
              <a:t>is</a:t>
            </a:r>
            <a:r>
              <a:rPr lang="fr-BE" altLang="nl-BE" dirty="0">
                <a:latin typeface="Arial" panose="020B0604020202020204" pitchFamily="34" charset="0"/>
              </a:rPr>
              <a:t> the </a:t>
            </a:r>
            <a:r>
              <a:rPr lang="fr-BE" altLang="nl-BE" dirty="0" err="1">
                <a:latin typeface="Arial" panose="020B0604020202020204" pitchFamily="34" charset="0"/>
              </a:rPr>
              <a:t>longest</a:t>
            </a:r>
            <a:r>
              <a:rPr lang="fr-BE" altLang="nl-BE" dirty="0">
                <a:latin typeface="Arial" panose="020B0604020202020204" pitchFamily="34" charset="0"/>
              </a:rPr>
              <a:t> </a:t>
            </a:r>
            <a:r>
              <a:rPr lang="fr-BE" altLang="nl-BE" dirty="0" err="1">
                <a:latin typeface="Arial" panose="020B0604020202020204" pitchFamily="34" charset="0"/>
              </a:rPr>
              <a:t>I’ve</a:t>
            </a:r>
            <a:r>
              <a:rPr lang="fr-BE" altLang="nl-BE" dirty="0">
                <a:latin typeface="Arial" panose="020B0604020202020204" pitchFamily="34" charset="0"/>
              </a:rPr>
              <a:t> gone </a:t>
            </a:r>
            <a:r>
              <a:rPr lang="fr-BE" altLang="nl-BE" dirty="0" err="1">
                <a:latin typeface="Arial" panose="020B0604020202020204" pitchFamily="34" charset="0"/>
              </a:rPr>
              <a:t>without</a:t>
            </a:r>
            <a:r>
              <a:rPr lang="fr-BE" altLang="nl-BE" dirty="0">
                <a:latin typeface="Arial" panose="020B0604020202020204" pitchFamily="34" charset="0"/>
              </a:rPr>
              <a:t> (</a:t>
            </a:r>
            <a:r>
              <a:rPr lang="fr-BE" altLang="nl-BE" dirty="0" err="1">
                <a:latin typeface="Arial" panose="020B0604020202020204" pitchFamily="34" charset="0"/>
              </a:rPr>
              <a:t>samen</a:t>
            </a:r>
            <a:r>
              <a:rPr lang="fr-BE" altLang="nl-BE" dirty="0">
                <a:latin typeface="Arial" panose="020B0604020202020204" pitchFamily="34" charset="0"/>
              </a:rPr>
              <a:t> met vader) holding </a:t>
            </a:r>
            <a:r>
              <a:rPr lang="fr-BE" altLang="nl-BE" dirty="0" err="1">
                <a:latin typeface="Arial" panose="020B0604020202020204" pitchFamily="34" charset="0"/>
              </a:rPr>
              <a:t>him</a:t>
            </a:r>
            <a:r>
              <a:rPr lang="fr-BE" altLang="nl-BE" dirty="0">
                <a:latin typeface="Arial" panose="020B0604020202020204" pitchFamily="34" charset="0"/>
              </a:rPr>
              <a:t>…</a:t>
            </a:r>
          </a:p>
          <a:p>
            <a:pPr>
              <a:spcBef>
                <a:spcPct val="0"/>
              </a:spcBef>
            </a:pPr>
            <a:r>
              <a:rPr lang="fr-BE" altLang="nl-BE" dirty="0">
                <a:latin typeface="Arial" panose="020B0604020202020204" pitchFamily="34" charset="0"/>
              </a:rPr>
              <a:t>Vader: </a:t>
            </a:r>
            <a:r>
              <a:rPr lang="fr-BE" altLang="nl-BE" dirty="0" err="1">
                <a:latin typeface="Arial" panose="020B0604020202020204" pitchFamily="34" charset="0"/>
              </a:rPr>
              <a:t>He’s</a:t>
            </a:r>
            <a:r>
              <a:rPr lang="fr-BE" altLang="nl-BE" dirty="0">
                <a:latin typeface="Arial" panose="020B0604020202020204" pitchFamily="34" charset="0"/>
              </a:rPr>
              <a:t> been good to </a:t>
            </a:r>
            <a:r>
              <a:rPr lang="fr-BE" altLang="nl-BE" dirty="0" err="1">
                <a:latin typeface="Arial" panose="020B0604020202020204" pitchFamily="34" charset="0"/>
              </a:rPr>
              <a:t>sleep</a:t>
            </a:r>
            <a:r>
              <a:rPr lang="fr-BE" altLang="nl-BE" dirty="0">
                <a:latin typeface="Arial" panose="020B0604020202020204" pitchFamily="34" charset="0"/>
              </a:rPr>
              <a:t>, </a:t>
            </a:r>
            <a:r>
              <a:rPr lang="fr-BE" altLang="nl-BE" dirty="0" err="1">
                <a:latin typeface="Arial" panose="020B0604020202020204" pitchFamily="34" charset="0"/>
              </a:rPr>
              <a:t>huh</a:t>
            </a:r>
            <a:r>
              <a:rPr lang="fr-BE" altLang="nl-BE" dirty="0">
                <a:latin typeface="Arial" panose="020B0604020202020204" pitchFamily="34" charset="0"/>
              </a:rPr>
              <a:t>?</a:t>
            </a:r>
          </a:p>
          <a:p>
            <a:pPr>
              <a:spcBef>
                <a:spcPct val="0"/>
              </a:spcBef>
            </a:pPr>
            <a:r>
              <a:rPr lang="fr-BE" altLang="nl-BE" dirty="0" err="1">
                <a:latin typeface="Arial" panose="020B0604020202020204" pitchFamily="34" charset="0"/>
              </a:rPr>
              <a:t>Moeder</a:t>
            </a:r>
            <a:r>
              <a:rPr lang="fr-BE" altLang="nl-BE" dirty="0">
                <a:latin typeface="Arial" panose="020B0604020202020204" pitchFamily="34" charset="0"/>
              </a:rPr>
              <a:t>: Yeah, I </a:t>
            </a:r>
            <a:r>
              <a:rPr lang="fr-BE" altLang="nl-BE" dirty="0" err="1">
                <a:latin typeface="Arial" panose="020B0604020202020204" pitchFamily="34" charset="0"/>
              </a:rPr>
              <a:t>hold</a:t>
            </a:r>
            <a:r>
              <a:rPr lang="fr-BE" altLang="nl-BE" dirty="0">
                <a:latin typeface="Arial" panose="020B0604020202020204" pitchFamily="34" charset="0"/>
              </a:rPr>
              <a:t> </a:t>
            </a:r>
            <a:r>
              <a:rPr lang="fr-BE" altLang="nl-BE" dirty="0" err="1">
                <a:latin typeface="Arial" panose="020B0604020202020204" pitchFamily="34" charset="0"/>
              </a:rPr>
              <a:t>him</a:t>
            </a:r>
            <a:r>
              <a:rPr lang="fr-BE" altLang="nl-BE" dirty="0">
                <a:latin typeface="Arial" panose="020B0604020202020204" pitchFamily="34" charset="0"/>
              </a:rPr>
              <a:t> and </a:t>
            </a:r>
            <a:r>
              <a:rPr lang="fr-BE" altLang="nl-BE" dirty="0" err="1">
                <a:latin typeface="Arial" panose="020B0604020202020204" pitchFamily="34" charset="0"/>
              </a:rPr>
              <a:t>we</a:t>
            </a:r>
            <a:r>
              <a:rPr lang="fr-BE" altLang="nl-BE" dirty="0">
                <a:latin typeface="Arial" panose="020B0604020202020204" pitchFamily="34" charset="0"/>
              </a:rPr>
              <a:t> </a:t>
            </a:r>
            <a:r>
              <a:rPr lang="fr-BE" altLang="nl-BE" dirty="0" err="1">
                <a:latin typeface="Arial" panose="020B0604020202020204" pitchFamily="34" charset="0"/>
              </a:rPr>
              <a:t>sleep</a:t>
            </a:r>
            <a:r>
              <a:rPr lang="fr-BE" altLang="nl-BE" dirty="0">
                <a:latin typeface="Arial" panose="020B0604020202020204" pitchFamily="34" charset="0"/>
              </a:rPr>
              <a:t>, and </a:t>
            </a:r>
            <a:r>
              <a:rPr lang="fr-BE" altLang="nl-BE" dirty="0" err="1">
                <a:latin typeface="Arial" panose="020B0604020202020204" pitchFamily="34" charset="0"/>
              </a:rPr>
              <a:t>he</a:t>
            </a:r>
            <a:r>
              <a:rPr lang="fr-BE" altLang="nl-BE" dirty="0">
                <a:latin typeface="Arial" panose="020B0604020202020204" pitchFamily="34" charset="0"/>
              </a:rPr>
              <a:t> </a:t>
            </a:r>
            <a:r>
              <a:rPr lang="fr-BE" altLang="nl-BE" dirty="0" err="1">
                <a:latin typeface="Arial" panose="020B0604020202020204" pitchFamily="34" charset="0"/>
              </a:rPr>
              <a:t>eats</a:t>
            </a:r>
            <a:r>
              <a:rPr lang="fr-BE" altLang="nl-BE" dirty="0">
                <a:latin typeface="Arial" panose="020B0604020202020204" pitchFamily="34" charset="0"/>
              </a:rPr>
              <a:t>, and </a:t>
            </a:r>
            <a:r>
              <a:rPr lang="fr-BE" altLang="nl-BE" dirty="0" err="1">
                <a:latin typeface="Arial" panose="020B0604020202020204" pitchFamily="34" charset="0"/>
              </a:rPr>
              <a:t>he</a:t>
            </a:r>
            <a:r>
              <a:rPr lang="fr-BE" altLang="nl-BE" dirty="0">
                <a:latin typeface="Arial" panose="020B0604020202020204" pitchFamily="34" charset="0"/>
              </a:rPr>
              <a:t> </a:t>
            </a:r>
            <a:r>
              <a:rPr lang="fr-BE" altLang="nl-BE" dirty="0" err="1">
                <a:latin typeface="Arial" panose="020B0604020202020204" pitchFamily="34" charset="0"/>
              </a:rPr>
              <a:t>lays</a:t>
            </a:r>
            <a:r>
              <a:rPr lang="fr-BE" altLang="nl-BE" dirty="0">
                <a:latin typeface="Arial" panose="020B0604020202020204" pitchFamily="34" charset="0"/>
              </a:rPr>
              <a:t>, like I </a:t>
            </a:r>
            <a:r>
              <a:rPr lang="fr-BE" altLang="nl-BE" dirty="0" err="1">
                <a:latin typeface="Arial" panose="020B0604020202020204" pitchFamily="34" charset="0"/>
              </a:rPr>
              <a:t>don’t</a:t>
            </a:r>
            <a:r>
              <a:rPr lang="fr-BE" altLang="nl-BE" dirty="0">
                <a:latin typeface="Arial" panose="020B0604020202020204" pitchFamily="34" charset="0"/>
              </a:rPr>
              <a:t> like to not </a:t>
            </a:r>
            <a:r>
              <a:rPr lang="fr-BE" altLang="nl-BE" dirty="0" err="1">
                <a:latin typeface="Arial" panose="020B0604020202020204" pitchFamily="34" charset="0"/>
              </a:rPr>
              <a:t>hold</a:t>
            </a:r>
            <a:r>
              <a:rPr lang="fr-BE" altLang="nl-BE" dirty="0">
                <a:latin typeface="Arial" panose="020B0604020202020204" pitchFamily="34" charset="0"/>
              </a:rPr>
              <a:t> </a:t>
            </a:r>
            <a:r>
              <a:rPr lang="fr-BE" altLang="nl-BE" dirty="0" err="1">
                <a:latin typeface="Arial" panose="020B0604020202020204" pitchFamily="34" charset="0"/>
              </a:rPr>
              <a:t>him</a:t>
            </a:r>
            <a:endParaRPr lang="fr-BE" altLang="nl-BE" dirty="0">
              <a:latin typeface="Arial" panose="020B0604020202020204" pitchFamily="34" charset="0"/>
            </a:endParaRPr>
          </a:p>
          <a:p>
            <a:pPr>
              <a:spcBef>
                <a:spcPct val="0"/>
              </a:spcBef>
            </a:pPr>
            <a:r>
              <a:rPr lang="fr-BE" altLang="nl-BE" dirty="0">
                <a:latin typeface="Arial" panose="020B0604020202020204" pitchFamily="34" charset="0"/>
              </a:rPr>
              <a:t>Vader: And </a:t>
            </a:r>
            <a:r>
              <a:rPr lang="fr-BE" altLang="nl-BE" dirty="0" err="1">
                <a:latin typeface="Arial" panose="020B0604020202020204" pitchFamily="34" charset="0"/>
              </a:rPr>
              <a:t>then</a:t>
            </a:r>
            <a:r>
              <a:rPr lang="fr-BE" altLang="nl-BE" dirty="0">
                <a:latin typeface="Arial" panose="020B0604020202020204" pitchFamily="34" charset="0"/>
              </a:rPr>
              <a:t> </a:t>
            </a:r>
            <a:r>
              <a:rPr lang="fr-BE" altLang="nl-BE" dirty="0" err="1">
                <a:latin typeface="Arial" panose="020B0604020202020204" pitchFamily="34" charset="0"/>
              </a:rPr>
              <a:t>he</a:t>
            </a:r>
            <a:r>
              <a:rPr lang="fr-BE" altLang="nl-BE" dirty="0">
                <a:latin typeface="Arial" panose="020B0604020202020204" pitchFamily="34" charset="0"/>
              </a:rPr>
              <a:t> </a:t>
            </a:r>
            <a:r>
              <a:rPr lang="fr-BE" altLang="nl-BE" dirty="0" err="1">
                <a:latin typeface="Arial" panose="020B0604020202020204" pitchFamily="34" charset="0"/>
              </a:rPr>
              <a:t>poops</a:t>
            </a:r>
            <a:r>
              <a:rPr lang="fr-BE" altLang="nl-BE" dirty="0">
                <a:latin typeface="Arial" panose="020B0604020202020204" pitchFamily="34" charset="0"/>
              </a:rPr>
              <a:t>, </a:t>
            </a:r>
            <a:r>
              <a:rPr lang="fr-BE" altLang="nl-BE" dirty="0" err="1">
                <a:latin typeface="Arial" panose="020B0604020202020204" pitchFamily="34" charset="0"/>
              </a:rPr>
              <a:t>that’s</a:t>
            </a:r>
            <a:r>
              <a:rPr lang="fr-BE" altLang="nl-BE" dirty="0">
                <a:latin typeface="Arial" panose="020B0604020202020204" pitchFamily="34" charset="0"/>
              </a:rPr>
              <a:t> </a:t>
            </a:r>
            <a:r>
              <a:rPr lang="fr-BE" altLang="nl-BE" dirty="0" err="1">
                <a:latin typeface="Arial" panose="020B0604020202020204" pitchFamily="34" charset="0"/>
              </a:rPr>
              <a:t>what</a:t>
            </a:r>
            <a:r>
              <a:rPr lang="fr-BE" altLang="nl-BE" dirty="0">
                <a:latin typeface="Arial" panose="020B0604020202020204" pitchFamily="34" charset="0"/>
              </a:rPr>
              <a:t> </a:t>
            </a:r>
            <a:r>
              <a:rPr lang="fr-BE" altLang="nl-BE" dirty="0" err="1">
                <a:latin typeface="Arial" panose="020B0604020202020204" pitchFamily="34" charset="0"/>
              </a:rPr>
              <a:t>he</a:t>
            </a:r>
            <a:r>
              <a:rPr lang="fr-BE" altLang="nl-BE" dirty="0">
                <a:latin typeface="Arial" panose="020B0604020202020204" pitchFamily="34" charset="0"/>
              </a:rPr>
              <a:t> </a:t>
            </a:r>
            <a:r>
              <a:rPr lang="fr-BE" altLang="nl-BE" dirty="0" err="1">
                <a:latin typeface="Arial" panose="020B0604020202020204" pitchFamily="34" charset="0"/>
              </a:rPr>
              <a:t>does</a:t>
            </a:r>
            <a:endParaRPr lang="fr-BE" altLang="nl-BE" dirty="0">
              <a:latin typeface="Arial" panose="020B0604020202020204" pitchFamily="34" charset="0"/>
            </a:endParaRPr>
          </a:p>
          <a:p>
            <a:pPr>
              <a:spcBef>
                <a:spcPct val="0"/>
              </a:spcBef>
            </a:pPr>
            <a:r>
              <a:rPr lang="fr-BE" altLang="nl-BE" dirty="0" err="1">
                <a:latin typeface="Arial" panose="020B0604020202020204" pitchFamily="34" charset="0"/>
              </a:rPr>
              <a:t>Moeder</a:t>
            </a:r>
            <a:r>
              <a:rPr lang="fr-BE" altLang="nl-BE" dirty="0">
                <a:latin typeface="Arial" panose="020B0604020202020204" pitchFamily="34" charset="0"/>
              </a:rPr>
              <a:t>: He </a:t>
            </a:r>
            <a:r>
              <a:rPr lang="fr-BE" altLang="nl-BE" dirty="0" err="1">
                <a:latin typeface="Arial" panose="020B0604020202020204" pitchFamily="34" charset="0"/>
              </a:rPr>
              <a:t>pooped</a:t>
            </a:r>
            <a:r>
              <a:rPr lang="fr-BE" altLang="nl-BE" dirty="0">
                <a:latin typeface="Arial" panose="020B0604020202020204" pitchFamily="34" charset="0"/>
              </a:rPr>
              <a:t>, </a:t>
            </a:r>
            <a:r>
              <a:rPr lang="fr-BE" altLang="nl-BE" dirty="0" err="1">
                <a:latin typeface="Arial" panose="020B0604020202020204" pitchFamily="34" charset="0"/>
              </a:rPr>
              <a:t>three</a:t>
            </a:r>
            <a:r>
              <a:rPr lang="fr-BE" altLang="nl-BE" dirty="0">
                <a:latin typeface="Arial" panose="020B0604020202020204" pitchFamily="34" charset="0"/>
              </a:rPr>
              <a:t> times!</a:t>
            </a:r>
          </a:p>
          <a:p>
            <a:pPr>
              <a:spcBef>
                <a:spcPct val="0"/>
              </a:spcBef>
            </a:pPr>
            <a:r>
              <a:rPr lang="fr-BE" altLang="nl-BE" dirty="0">
                <a:latin typeface="Arial" panose="020B0604020202020204" pitchFamily="34" charset="0"/>
              </a:rPr>
              <a:t>Vader: </a:t>
            </a:r>
            <a:r>
              <a:rPr lang="fr-BE" altLang="nl-BE" dirty="0" err="1">
                <a:latin typeface="Arial" panose="020B0604020202020204" pitchFamily="34" charset="0"/>
              </a:rPr>
              <a:t>three</a:t>
            </a:r>
            <a:r>
              <a:rPr lang="fr-BE" altLang="nl-BE" dirty="0">
                <a:latin typeface="Arial" panose="020B0604020202020204" pitchFamily="34" charset="0"/>
              </a:rPr>
              <a:t> times</a:t>
            </a:r>
            <a:r>
              <a:rPr lang="nl-BE" altLang="nl-BE" dirty="0">
                <a:latin typeface="Arial" panose="020B0604020202020204" pitchFamily="34" charset="0"/>
              </a:rPr>
              <a:t> on his first </a:t>
            </a:r>
            <a:r>
              <a:rPr lang="nl-BE" altLang="nl-BE" dirty="0" err="1">
                <a:latin typeface="Arial" panose="020B0604020202020204" pitchFamily="34" charset="0"/>
              </a:rPr>
              <a:t>day</a:t>
            </a:r>
            <a:r>
              <a:rPr lang="nl-BE" altLang="nl-BE" dirty="0">
                <a:latin typeface="Arial" panose="020B0604020202020204" pitchFamily="34" charset="0"/>
              </a:rPr>
              <a:t> of living, </a:t>
            </a:r>
            <a:r>
              <a:rPr lang="fr-BE" altLang="nl-BE" dirty="0" err="1">
                <a:latin typeface="Arial" panose="020B0604020202020204" pitchFamily="34" charset="0"/>
              </a:rPr>
              <a:t>he</a:t>
            </a:r>
            <a:r>
              <a:rPr lang="fr-BE" altLang="nl-BE" dirty="0">
                <a:latin typeface="Arial" panose="020B0604020202020204" pitchFamily="34" charset="0"/>
              </a:rPr>
              <a:t> </a:t>
            </a:r>
            <a:r>
              <a:rPr lang="fr-BE" altLang="nl-BE" dirty="0" err="1">
                <a:latin typeface="Arial" panose="020B0604020202020204" pitchFamily="34" charset="0"/>
              </a:rPr>
              <a:t>pooped</a:t>
            </a:r>
            <a:r>
              <a:rPr lang="fr-BE" altLang="nl-BE" dirty="0">
                <a:latin typeface="Arial" panose="020B0604020202020204" pitchFamily="34" charset="0"/>
              </a:rPr>
              <a:t>. Oh, Ellie! </a:t>
            </a:r>
            <a:r>
              <a:rPr lang="fr-BE" altLang="nl-BE" dirty="0" err="1">
                <a:latin typeface="Arial" panose="020B0604020202020204" pitchFamily="34" charset="0"/>
              </a:rPr>
              <a:t>He’s</a:t>
            </a:r>
            <a:r>
              <a:rPr lang="fr-BE" altLang="nl-BE" dirty="0">
                <a:latin typeface="Arial" panose="020B0604020202020204" pitchFamily="34" charset="0"/>
              </a:rPr>
              <a:t> been alive… </a:t>
            </a:r>
            <a:r>
              <a:rPr lang="fr-BE" altLang="nl-BE" dirty="0" err="1">
                <a:latin typeface="Arial" panose="020B0604020202020204" pitchFamily="34" charset="0"/>
              </a:rPr>
              <a:t>he’s</a:t>
            </a:r>
            <a:r>
              <a:rPr lang="fr-BE" altLang="nl-BE" dirty="0">
                <a:latin typeface="Arial" panose="020B0604020202020204" pitchFamily="34" charset="0"/>
              </a:rPr>
              <a:t> been out of the </a:t>
            </a:r>
            <a:r>
              <a:rPr lang="fr-BE" altLang="nl-BE" dirty="0" err="1">
                <a:latin typeface="Arial" panose="020B0604020202020204" pitchFamily="34" charset="0"/>
              </a:rPr>
              <a:t>womb</a:t>
            </a:r>
            <a:r>
              <a:rPr lang="fr-BE" altLang="nl-BE" dirty="0">
                <a:latin typeface="Arial" panose="020B0604020202020204" pitchFamily="34" charset="0"/>
              </a:rPr>
              <a:t> for more </a:t>
            </a:r>
            <a:r>
              <a:rPr lang="fr-BE" altLang="nl-BE" dirty="0" err="1">
                <a:latin typeface="Arial" panose="020B0604020202020204" pitchFamily="34" charset="0"/>
              </a:rPr>
              <a:t>than</a:t>
            </a:r>
            <a:r>
              <a:rPr lang="fr-BE" altLang="nl-BE" dirty="0">
                <a:latin typeface="Arial" panose="020B0604020202020204" pitchFamily="34" charset="0"/>
              </a:rPr>
              <a:t> 24 </a:t>
            </a:r>
            <a:r>
              <a:rPr lang="fr-BE" altLang="nl-BE" dirty="0" err="1">
                <a:latin typeface="Arial" panose="020B0604020202020204" pitchFamily="34" charset="0"/>
              </a:rPr>
              <a:t>hours</a:t>
            </a:r>
            <a:r>
              <a:rPr lang="fr-BE" altLang="nl-BE" dirty="0">
                <a:latin typeface="Arial" panose="020B0604020202020204" pitchFamily="34" charset="0"/>
              </a:rPr>
              <a:t>…</a:t>
            </a:r>
          </a:p>
          <a:p>
            <a:pPr>
              <a:spcBef>
                <a:spcPct val="0"/>
              </a:spcBef>
            </a:pPr>
            <a:r>
              <a:rPr lang="fr-BE" altLang="nl-BE" dirty="0" err="1">
                <a:latin typeface="Arial" panose="020B0604020202020204" pitchFamily="34" charset="0"/>
              </a:rPr>
              <a:t>Moeder</a:t>
            </a:r>
            <a:r>
              <a:rPr lang="fr-BE" altLang="nl-BE" dirty="0">
                <a:latin typeface="Arial" panose="020B0604020202020204" pitchFamily="34" charset="0"/>
              </a:rPr>
              <a:t>: </a:t>
            </a:r>
            <a:r>
              <a:rPr lang="fr-BE" altLang="nl-BE" dirty="0" err="1">
                <a:latin typeface="Arial" panose="020B0604020202020204" pitchFamily="34" charset="0"/>
              </a:rPr>
              <a:t>Crazy</a:t>
            </a:r>
            <a:r>
              <a:rPr lang="fr-BE" altLang="nl-BE" dirty="0">
                <a:latin typeface="Arial" panose="020B0604020202020204" pitchFamily="34" charset="0"/>
              </a:rPr>
              <a:t>…</a:t>
            </a:r>
          </a:p>
          <a:p>
            <a:pPr>
              <a:spcBef>
                <a:spcPct val="0"/>
              </a:spcBef>
            </a:pPr>
            <a:r>
              <a:rPr lang="fr-BE" altLang="nl-BE" dirty="0">
                <a:latin typeface="Arial" panose="020B0604020202020204" pitchFamily="34" charset="0"/>
              </a:rPr>
              <a:t>Vader: That </a:t>
            </a:r>
            <a:r>
              <a:rPr lang="fr-BE" altLang="nl-BE" dirty="0" err="1">
                <a:latin typeface="Arial" panose="020B0604020202020204" pitchFamily="34" charset="0"/>
              </a:rPr>
              <a:t>is</a:t>
            </a:r>
            <a:r>
              <a:rPr lang="fr-BE" altLang="nl-BE" dirty="0">
                <a:latin typeface="Arial" panose="020B0604020202020204" pitchFamily="34" charset="0"/>
              </a:rPr>
              <a:t> </a:t>
            </a:r>
            <a:r>
              <a:rPr lang="fr-BE" altLang="nl-BE" dirty="0" err="1">
                <a:latin typeface="Arial" panose="020B0604020202020204" pitchFamily="34" charset="0"/>
              </a:rPr>
              <a:t>crazy</a:t>
            </a:r>
            <a:r>
              <a:rPr lang="fr-BE" altLang="nl-BE" dirty="0">
                <a:latin typeface="Arial" panose="020B0604020202020204" pitchFamily="34" charset="0"/>
              </a:rPr>
              <a:t>!</a:t>
            </a:r>
            <a:endParaRPr lang="nl-BE" altLang="nl-BE" dirty="0">
              <a:latin typeface="Arial" panose="020B0604020202020204" pitchFamily="34" charset="0"/>
            </a:endParaRPr>
          </a:p>
          <a:p>
            <a:pPr marL="0" lvl="0" indent="0">
              <a:spcBef>
                <a:spcPts val="0"/>
              </a:spcBef>
              <a:spcAft>
                <a:spcPts val="0"/>
              </a:spcAft>
              <a:buNone/>
            </a:pPr>
            <a:endParaRPr lang="nl-BE" dirty="0"/>
          </a:p>
          <a:p>
            <a:pPr marL="0" lvl="0" indent="0">
              <a:spcBef>
                <a:spcPts val="0"/>
              </a:spcBef>
              <a:spcAft>
                <a:spcPts val="0"/>
              </a:spcAft>
              <a:buNone/>
            </a:pPr>
            <a:endParaRPr lang="nl-BE" dirty="0"/>
          </a:p>
          <a:p>
            <a:pPr marL="0" lvl="0" indent="0">
              <a:spcBef>
                <a:spcPts val="0"/>
              </a:spcBef>
              <a:spcAft>
                <a:spcPts val="0"/>
              </a:spcAft>
              <a:buNone/>
            </a:pPr>
            <a:endParaRPr dirty="0"/>
          </a:p>
        </p:txBody>
      </p:sp>
      <p:sp>
        <p:nvSpPr>
          <p:cNvPr id="299" name="Shape 299"/>
          <p:cNvSpPr>
            <a:spLocks noGrp="1" noRot="1" noChangeAspect="1"/>
          </p:cNvSpPr>
          <p:nvPr>
            <p:ph type="sldImg" idx="2"/>
          </p:nvPr>
        </p:nvSpPr>
        <p:spPr>
          <a:xfrm>
            <a:off x="919163"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47329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txBox="1">
            <a:spLocks noGrp="1"/>
          </p:cNvSpPr>
          <p:nvPr>
            <p:ph type="body" idx="1"/>
          </p:nvPr>
        </p:nvSpPr>
        <p:spPr>
          <a:xfrm>
            <a:off x="679450" y="4714875"/>
            <a:ext cx="5438700" cy="44673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nl-BE" dirty="0"/>
              <a:t>A</a:t>
            </a:r>
            <a:endParaRPr dirty="0"/>
          </a:p>
        </p:txBody>
      </p:sp>
      <p:sp>
        <p:nvSpPr>
          <p:cNvPr id="111" name="Shape 111"/>
          <p:cNvSpPr>
            <a:spLocks noGrp="1" noRot="1" noChangeAspect="1"/>
          </p:cNvSpPr>
          <p:nvPr>
            <p:ph type="sldImg" idx="2"/>
          </p:nvPr>
        </p:nvSpPr>
        <p:spPr>
          <a:xfrm>
            <a:off x="919163"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764516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Shape 320"/>
          <p:cNvSpPr txBox="1">
            <a:spLocks noGrp="1"/>
          </p:cNvSpPr>
          <p:nvPr>
            <p:ph type="body" idx="1"/>
          </p:nvPr>
        </p:nvSpPr>
        <p:spPr>
          <a:xfrm>
            <a:off x="679450" y="4714875"/>
            <a:ext cx="5438775" cy="446722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nl-BE" dirty="0"/>
              <a:t>A</a:t>
            </a:r>
          </a:p>
          <a:p>
            <a:pPr>
              <a:spcBef>
                <a:spcPct val="0"/>
              </a:spcBef>
            </a:pPr>
            <a:r>
              <a:rPr lang="fr-BE" altLang="nl-BE" dirty="0" err="1">
                <a:latin typeface="Arial" panose="020B0604020202020204" pitchFamily="34" charset="0"/>
              </a:rPr>
              <a:t>Video</a:t>
            </a:r>
            <a:r>
              <a:rPr lang="fr-BE" altLang="nl-BE" dirty="0">
                <a:latin typeface="Arial" panose="020B0604020202020204" pitchFamily="34" charset="0"/>
              </a:rPr>
              <a:t> 1: </a:t>
            </a:r>
            <a:r>
              <a:rPr lang="fr-BE" altLang="nl-BE" dirty="0" err="1">
                <a:latin typeface="Arial" panose="020B0604020202020204" pitchFamily="34" charset="0"/>
              </a:rPr>
              <a:t>minuut</a:t>
            </a:r>
            <a:r>
              <a:rPr lang="fr-BE" altLang="nl-BE" dirty="0">
                <a:latin typeface="Arial" panose="020B0604020202020204" pitchFamily="34" charset="0"/>
              </a:rPr>
              <a:t> 6:40 </a:t>
            </a:r>
            <a:r>
              <a:rPr lang="fr-BE" altLang="nl-BE" dirty="0" err="1">
                <a:latin typeface="Arial" panose="020B0604020202020204" pitchFamily="34" charset="0"/>
              </a:rPr>
              <a:t>tot</a:t>
            </a:r>
            <a:r>
              <a:rPr lang="fr-BE" altLang="nl-BE" dirty="0">
                <a:latin typeface="Arial" panose="020B0604020202020204" pitchFamily="34" charset="0"/>
              </a:rPr>
              <a:t> 9:37</a:t>
            </a:r>
          </a:p>
          <a:p>
            <a:pPr>
              <a:spcBef>
                <a:spcPct val="0"/>
              </a:spcBef>
            </a:pPr>
            <a:r>
              <a:rPr lang="fr-BE" altLang="nl-BE" dirty="0" err="1">
                <a:latin typeface="Arial" panose="020B0604020202020204" pitchFamily="34" charset="0"/>
              </a:rPr>
              <a:t>Video</a:t>
            </a:r>
            <a:r>
              <a:rPr lang="fr-BE" altLang="nl-BE" dirty="0">
                <a:latin typeface="Arial" panose="020B0604020202020204" pitchFamily="34" charset="0"/>
              </a:rPr>
              <a:t> 2: </a:t>
            </a:r>
            <a:r>
              <a:rPr lang="fr-BE" altLang="nl-BE" dirty="0" err="1">
                <a:latin typeface="Arial" panose="020B0604020202020204" pitchFamily="34" charset="0"/>
              </a:rPr>
              <a:t>emotionele</a:t>
            </a:r>
            <a:r>
              <a:rPr lang="fr-BE" altLang="nl-BE" dirty="0">
                <a:latin typeface="Arial" panose="020B0604020202020204" pitchFamily="34" charset="0"/>
              </a:rPr>
              <a:t> </a:t>
            </a:r>
            <a:r>
              <a:rPr lang="fr-BE" altLang="nl-BE" dirty="0" err="1">
                <a:latin typeface="Arial" panose="020B0604020202020204" pitchFamily="34" charset="0"/>
              </a:rPr>
              <a:t>nood</a:t>
            </a:r>
            <a:r>
              <a:rPr lang="fr-BE" altLang="nl-BE" dirty="0">
                <a:latin typeface="Arial" panose="020B0604020202020204" pitchFamily="34" charset="0"/>
              </a:rPr>
              <a:t> </a:t>
            </a:r>
            <a:r>
              <a:rPr lang="fr-BE" altLang="nl-BE" dirty="0" err="1">
                <a:latin typeface="Arial" panose="020B0604020202020204" pitchFamily="34" charset="0"/>
              </a:rPr>
              <a:t>vanaf</a:t>
            </a:r>
            <a:r>
              <a:rPr lang="fr-BE" altLang="nl-BE" dirty="0">
                <a:latin typeface="Arial" panose="020B0604020202020204" pitchFamily="34" charset="0"/>
              </a:rPr>
              <a:t> 1:22</a:t>
            </a:r>
          </a:p>
          <a:p>
            <a:pPr marL="0" lvl="0" indent="0">
              <a:spcBef>
                <a:spcPts val="0"/>
              </a:spcBef>
              <a:spcAft>
                <a:spcPts val="0"/>
              </a:spcAft>
              <a:buNone/>
            </a:pPr>
            <a:endParaRPr dirty="0"/>
          </a:p>
        </p:txBody>
      </p:sp>
      <p:sp>
        <p:nvSpPr>
          <p:cNvPr id="321" name="Shape 321"/>
          <p:cNvSpPr>
            <a:spLocks noGrp="1" noRot="1" noChangeAspect="1"/>
          </p:cNvSpPr>
          <p:nvPr>
            <p:ph type="sldImg" idx="2"/>
          </p:nvPr>
        </p:nvSpPr>
        <p:spPr>
          <a:xfrm>
            <a:off x="919163"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810072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Shape 308"/>
          <p:cNvSpPr txBox="1">
            <a:spLocks noGrp="1"/>
          </p:cNvSpPr>
          <p:nvPr>
            <p:ph type="body" idx="1"/>
          </p:nvPr>
        </p:nvSpPr>
        <p:spPr>
          <a:xfrm>
            <a:off x="679450" y="4714875"/>
            <a:ext cx="5438775" cy="446722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nl-BE" dirty="0" smtClean="0"/>
              <a:t>A</a:t>
            </a:r>
          </a:p>
          <a:p>
            <a:pPr marL="0" lvl="0" indent="0">
              <a:spcBef>
                <a:spcPts val="0"/>
              </a:spcBef>
              <a:spcAft>
                <a:spcPts val="0"/>
              </a:spcAft>
              <a:buNone/>
            </a:pPr>
            <a:r>
              <a:rPr lang="nl-BE" dirty="0" smtClean="0"/>
              <a:t>Training probleemoplossende</a:t>
            </a:r>
            <a:r>
              <a:rPr lang="nl-BE" baseline="0" dirty="0" smtClean="0"/>
              <a:t> vaardigheden</a:t>
            </a:r>
          </a:p>
          <a:p>
            <a:pPr marL="0" lvl="0" indent="0">
              <a:spcBef>
                <a:spcPts val="0"/>
              </a:spcBef>
              <a:spcAft>
                <a:spcPts val="0"/>
              </a:spcAft>
              <a:buNone/>
            </a:pPr>
            <a:r>
              <a:rPr lang="nl-BE" baseline="0" dirty="0" smtClean="0"/>
              <a:t>Training eerste frustratietolerantie</a:t>
            </a:r>
          </a:p>
          <a:p>
            <a:pPr marL="0" lvl="0" indent="0">
              <a:spcBef>
                <a:spcPts val="0"/>
              </a:spcBef>
              <a:spcAft>
                <a:spcPts val="0"/>
              </a:spcAft>
              <a:buNone/>
            </a:pPr>
            <a:r>
              <a:rPr lang="nl-BE" baseline="0" dirty="0" smtClean="0"/>
              <a:t>Ontwikkeling van exploratieplezier, als basis voor later leerplezier</a:t>
            </a:r>
          </a:p>
          <a:p>
            <a:pPr marL="0" lvl="0" indent="0">
              <a:spcBef>
                <a:spcPts val="0"/>
              </a:spcBef>
              <a:spcAft>
                <a:spcPts val="0"/>
              </a:spcAft>
              <a:buNone/>
            </a:pPr>
            <a:r>
              <a:rPr lang="nl-BE" baseline="0" dirty="0" smtClean="0"/>
              <a:t>Eerste autonomiebeleving en –bevrediging </a:t>
            </a:r>
          </a:p>
          <a:p>
            <a:pPr marL="0" lvl="0" indent="0">
              <a:spcBef>
                <a:spcPts val="0"/>
              </a:spcBef>
              <a:spcAft>
                <a:spcPts val="0"/>
              </a:spcAft>
              <a:buNone/>
            </a:pPr>
            <a:r>
              <a:rPr lang="nl-BE" baseline="0" dirty="0" smtClean="0"/>
              <a:t>Eerste competentiebeleving</a:t>
            </a:r>
            <a:endParaRPr dirty="0"/>
          </a:p>
        </p:txBody>
      </p:sp>
      <p:sp>
        <p:nvSpPr>
          <p:cNvPr id="309" name="Shape 309"/>
          <p:cNvSpPr>
            <a:spLocks noGrp="1" noRot="1" noChangeAspect="1"/>
          </p:cNvSpPr>
          <p:nvPr>
            <p:ph type="sldImg" idx="2"/>
          </p:nvPr>
        </p:nvSpPr>
        <p:spPr>
          <a:xfrm>
            <a:off x="919163"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8713158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Shape 332"/>
          <p:cNvSpPr txBox="1">
            <a:spLocks noGrp="1"/>
          </p:cNvSpPr>
          <p:nvPr>
            <p:ph type="body" idx="1"/>
          </p:nvPr>
        </p:nvSpPr>
        <p:spPr>
          <a:xfrm>
            <a:off x="679450" y="4714875"/>
            <a:ext cx="5438775" cy="446722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nl-BE" dirty="0"/>
              <a:t>A</a:t>
            </a:r>
          </a:p>
          <a:p>
            <a:pPr>
              <a:spcBef>
                <a:spcPct val="0"/>
              </a:spcBef>
            </a:pPr>
            <a:r>
              <a:rPr lang="nl-NL" altLang="nl-BE" noProof="0" dirty="0" smtClean="0">
                <a:latin typeface="Arial" panose="020B0604020202020204" pitchFamily="34" charset="0"/>
              </a:rPr>
              <a:t>Video: minuut 9:21 tot 11:18 (1ste dag met nieuw</a:t>
            </a:r>
            <a:r>
              <a:rPr lang="nl-NL" altLang="nl-BE" baseline="0" noProof="0" dirty="0" smtClean="0">
                <a:latin typeface="Arial" panose="020B0604020202020204" pitchFamily="34" charset="0"/>
              </a:rPr>
              <a:t> huisdier</a:t>
            </a:r>
            <a:r>
              <a:rPr lang="nl-NL" altLang="nl-BE" noProof="0" dirty="0" smtClean="0">
                <a:latin typeface="Arial" panose="020B0604020202020204" pitchFamily="34" charset="0"/>
              </a:rPr>
              <a:t>)</a:t>
            </a:r>
          </a:p>
          <a:p>
            <a:pPr>
              <a:spcBef>
                <a:spcPct val="0"/>
              </a:spcBef>
            </a:pPr>
            <a:r>
              <a:rPr lang="nl-NL" altLang="nl-BE" noProof="0" dirty="0" smtClean="0">
                <a:latin typeface="Arial" panose="020B0604020202020204" pitchFamily="34" charset="0"/>
              </a:rPr>
              <a:t>Demonstreert ontwikkelingsniveau tussen de 2 broertjes (Jackson, ongeveer 3, en Calvin, ongeveer 1,5)</a:t>
            </a:r>
          </a:p>
          <a:p>
            <a:pPr>
              <a:spcBef>
                <a:spcPct val="0"/>
              </a:spcBef>
            </a:pPr>
            <a:r>
              <a:rPr lang="nl-NL" altLang="nl-BE" noProof="0" dirty="0" smtClean="0">
                <a:latin typeface="Arial" panose="020B0604020202020204" pitchFamily="34" charset="0"/>
              </a:rPr>
              <a:t>Wat opvalt is:</a:t>
            </a:r>
          </a:p>
          <a:p>
            <a:pPr>
              <a:spcBef>
                <a:spcPct val="0"/>
              </a:spcBef>
            </a:pPr>
            <a:r>
              <a:rPr lang="nl-NL" altLang="nl-BE" noProof="0" dirty="0" smtClean="0">
                <a:latin typeface="Arial" panose="020B0604020202020204" pitchFamily="34" charset="0"/>
              </a:rPr>
              <a:t>- Verschil in vermogen tot niveau van affectregulatie,</a:t>
            </a:r>
            <a:r>
              <a:rPr lang="nl-NL" altLang="nl-BE" baseline="0" noProof="0" dirty="0" smtClean="0">
                <a:latin typeface="Arial" panose="020B0604020202020204" pitchFamily="34" charset="0"/>
              </a:rPr>
              <a:t> gedragsregulatie, </a:t>
            </a:r>
            <a:r>
              <a:rPr lang="nl-NL" altLang="nl-BE" noProof="0" dirty="0" smtClean="0">
                <a:latin typeface="Arial" panose="020B0604020202020204" pitchFamily="34" charset="0"/>
              </a:rPr>
              <a:t>perspectiefneming, reflectief vermogen, en vermogen tot empathie tussen J en C</a:t>
            </a:r>
          </a:p>
          <a:p>
            <a:pPr>
              <a:spcBef>
                <a:spcPct val="0"/>
              </a:spcBef>
            </a:pPr>
            <a:r>
              <a:rPr lang="nl-NL" altLang="nl-BE" noProof="0" dirty="0" smtClean="0">
                <a:latin typeface="Arial" panose="020B0604020202020204" pitchFamily="34" charset="0"/>
              </a:rPr>
              <a:t>- Verschil in verwachtingen (en dus </a:t>
            </a:r>
            <a:r>
              <a:rPr lang="nl-NL" altLang="nl-BE" noProof="0" dirty="0" err="1" smtClean="0">
                <a:latin typeface="Arial" panose="020B0604020202020204" pitchFamily="34" charset="0"/>
              </a:rPr>
              <a:t>gedragslabeling</a:t>
            </a:r>
            <a:r>
              <a:rPr lang="nl-NL" altLang="nl-BE" noProof="0" dirty="0" smtClean="0">
                <a:latin typeface="Arial" panose="020B0604020202020204" pitchFamily="34" charset="0"/>
              </a:rPr>
              <a:t>) vanuit de ouders wat betreft de emotionele respons van de kinderen</a:t>
            </a:r>
          </a:p>
          <a:p>
            <a:pPr marL="0" lvl="0" indent="0">
              <a:spcBef>
                <a:spcPts val="0"/>
              </a:spcBef>
              <a:spcAft>
                <a:spcPts val="0"/>
              </a:spcAft>
              <a:buNone/>
            </a:pPr>
            <a:endParaRPr dirty="0"/>
          </a:p>
        </p:txBody>
      </p:sp>
      <p:sp>
        <p:nvSpPr>
          <p:cNvPr id="333" name="Shape 333"/>
          <p:cNvSpPr>
            <a:spLocks noGrp="1" noRot="1" noChangeAspect="1"/>
          </p:cNvSpPr>
          <p:nvPr>
            <p:ph type="sldImg" idx="2"/>
          </p:nvPr>
        </p:nvSpPr>
        <p:spPr>
          <a:xfrm>
            <a:off x="919163"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996617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Shape 344"/>
          <p:cNvSpPr txBox="1">
            <a:spLocks noGrp="1"/>
          </p:cNvSpPr>
          <p:nvPr>
            <p:ph type="body" idx="1"/>
          </p:nvPr>
        </p:nvSpPr>
        <p:spPr>
          <a:xfrm>
            <a:off x="679450" y="4714875"/>
            <a:ext cx="5438775" cy="446722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nl-BE" dirty="0"/>
              <a:t>A</a:t>
            </a:r>
          </a:p>
          <a:p>
            <a:pPr marL="0" lvl="0" indent="0">
              <a:spcBef>
                <a:spcPts val="0"/>
              </a:spcBef>
              <a:spcAft>
                <a:spcPts val="0"/>
              </a:spcAft>
              <a:buNone/>
            </a:pPr>
            <a:r>
              <a:rPr lang="nl-BE" dirty="0" smtClean="0"/>
              <a:t>e.g. jongens zijn bang</a:t>
            </a:r>
            <a:r>
              <a:rPr lang="nl-BE" baseline="0" dirty="0" smtClean="0"/>
              <a:t> en verdrietig omdat hun piemel niet zo groot is als deze van papa</a:t>
            </a:r>
          </a:p>
          <a:p>
            <a:pPr marL="0" lvl="0" indent="0">
              <a:spcBef>
                <a:spcPts val="0"/>
              </a:spcBef>
              <a:spcAft>
                <a:spcPts val="0"/>
              </a:spcAft>
              <a:buNone/>
            </a:pPr>
            <a:r>
              <a:rPr lang="nl-BE" baseline="0" dirty="0" smtClean="0"/>
              <a:t>Een beteuterd “ik kan dat niet” is een veel gehoorde uitspraak</a:t>
            </a:r>
          </a:p>
          <a:p>
            <a:pPr marL="0" lvl="0" indent="0">
              <a:spcBef>
                <a:spcPts val="0"/>
              </a:spcBef>
              <a:spcAft>
                <a:spcPts val="0"/>
              </a:spcAft>
              <a:buNone/>
            </a:pPr>
            <a:r>
              <a:rPr lang="nl-BE" baseline="0" dirty="0" smtClean="0"/>
              <a:t>Er is al een beetje gezonde eigenliefde, maar deze is nog heel fragiel</a:t>
            </a:r>
          </a:p>
          <a:p>
            <a:pPr marL="0" lvl="0" indent="0">
              <a:spcBef>
                <a:spcPts val="0"/>
              </a:spcBef>
              <a:spcAft>
                <a:spcPts val="0"/>
              </a:spcAft>
              <a:buNone/>
            </a:pPr>
            <a:r>
              <a:rPr lang="nl-BE" baseline="0" dirty="0" smtClean="0"/>
              <a:t>Vanuit de identificatie met de ouder van hetzelfde geslacht, heeft het kind het gevoel dat hij de ouder van het andere geslacht romantisch (niet seksueel) moet veroveren om evenwaardig te zijn aan de identificatieouder</a:t>
            </a:r>
          </a:p>
          <a:p>
            <a:pPr marL="0" lvl="0" indent="0">
              <a:spcBef>
                <a:spcPts val="0"/>
              </a:spcBef>
              <a:spcAft>
                <a:spcPts val="0"/>
              </a:spcAft>
              <a:buNone/>
            </a:pPr>
            <a:r>
              <a:rPr lang="nl-BE" baseline="0" dirty="0" smtClean="0"/>
              <a:t>De </a:t>
            </a:r>
            <a:r>
              <a:rPr lang="nl-BE" baseline="0" dirty="0" err="1" smtClean="0"/>
              <a:t>videos</a:t>
            </a:r>
            <a:r>
              <a:rPr lang="nl-BE" baseline="0" dirty="0" smtClean="0"/>
              <a:t> tonen 3 verschillende responsregisters.</a:t>
            </a:r>
          </a:p>
          <a:p>
            <a:pPr marL="0" lvl="0" indent="0">
              <a:spcBef>
                <a:spcPts val="0"/>
              </a:spcBef>
              <a:spcAft>
                <a:spcPts val="0"/>
              </a:spcAft>
              <a:buNone/>
            </a:pPr>
            <a:endParaRPr lang="nl-BE" baseline="0" dirty="0" smtClean="0"/>
          </a:p>
          <a:p>
            <a:pPr marL="0" lvl="0" indent="0">
              <a:spcBef>
                <a:spcPts val="0"/>
              </a:spcBef>
              <a:spcAft>
                <a:spcPts val="0"/>
              </a:spcAft>
              <a:buNone/>
            </a:pPr>
            <a:r>
              <a:rPr lang="nl-BE" baseline="0" dirty="0" smtClean="0"/>
              <a:t>Video 1: Meisje richt verlangen op vader. Moeder probeert het verlangen naar de toekomst te verwijzen. Kind is niet klaar voor. Moeder reageert </a:t>
            </a:r>
            <a:r>
              <a:rPr lang="nl-BE" baseline="0" dirty="0" err="1" smtClean="0"/>
              <a:t>empatisch</a:t>
            </a:r>
            <a:r>
              <a:rPr lang="nl-BE" baseline="0" dirty="0" smtClean="0"/>
              <a:t>, nodigt het kind uit tot contact en spiegelt het affect van het kind. Dan troost ze haar kind en stelt ze haar kind gerust. Ze verwoordt ook dat ze het kind graag blijft zien ondanks haar (onvervulbare) betrachting en onvermogen. Dit responsregister is gunstig voor de ontwikkeling van het kind.</a:t>
            </a:r>
          </a:p>
          <a:p>
            <a:pPr marL="0" lvl="0" indent="0">
              <a:spcBef>
                <a:spcPts val="0"/>
              </a:spcBef>
              <a:spcAft>
                <a:spcPts val="0"/>
              </a:spcAft>
              <a:buNone/>
            </a:pPr>
            <a:endParaRPr lang="nl-BE" baseline="0" dirty="0" smtClean="0"/>
          </a:p>
          <a:p>
            <a:pPr marL="0" lvl="0" indent="0">
              <a:spcBef>
                <a:spcPts val="0"/>
              </a:spcBef>
              <a:spcAft>
                <a:spcPts val="0"/>
              </a:spcAft>
              <a:buNone/>
            </a:pPr>
            <a:r>
              <a:rPr lang="nl-BE" baseline="0" dirty="0" smtClean="0"/>
              <a:t>Video 2: Meisje wil met ‘iets’ trouwen. Moeder probeert het verlangen naar de toekomst te verwijzen. Kind is niet klaar voor. Maar deze moeder reageert anders. Ze vraagt naar het waarom (heeft het kind natuurlijk geen antwoord op, dit is geen verlangen vanuit een bewuste wens). Dan lacht ze om de wens van het kind en benadrukt het klein zijn en de onmogelijkheid, zonder een echt toekomstperspectief te bieden. Het meisje kijkt weg van de moeder, er is vertwijfeling zichtbaar en voelbaar. Het kind verdwijnt uit het contact en de communicatie.</a:t>
            </a:r>
          </a:p>
          <a:p>
            <a:pPr marL="0" lvl="0" indent="0">
              <a:spcBef>
                <a:spcPts val="0"/>
              </a:spcBef>
              <a:spcAft>
                <a:spcPts val="0"/>
              </a:spcAft>
              <a:buNone/>
            </a:pPr>
            <a:endParaRPr lang="nl-BE" baseline="0" dirty="0" smtClean="0"/>
          </a:p>
          <a:p>
            <a:pPr marL="0" lvl="0" indent="0">
              <a:spcBef>
                <a:spcPts val="0"/>
              </a:spcBef>
              <a:spcAft>
                <a:spcPts val="0"/>
              </a:spcAft>
              <a:buNone/>
            </a:pPr>
            <a:r>
              <a:rPr lang="nl-BE" baseline="0" dirty="0" smtClean="0"/>
              <a:t>Video 3: Dit meisje richt haar verlangen op de moeder zelf. Het meisje lijkt zelfs bereid haar dochterstatus op te geven (spreekt onduidelijk daar, is wellicht geen toeval want is natuurlijk een sterk ambivalent gevoel) om dit mogelijk te maken. Moeder frustreert het verlangen van haar dochter door te stellen dat ze al met “</a:t>
            </a:r>
            <a:r>
              <a:rPr lang="nl-BE" baseline="0" dirty="0" err="1" smtClean="0"/>
              <a:t>babba</a:t>
            </a:r>
            <a:r>
              <a:rPr lang="nl-BE" baseline="0" dirty="0" smtClean="0"/>
              <a:t>” is gehuwd. Kind houdt vol, moeder spiegelt het gevoel en frustreert dan het kind opnieuw door te stellen “dat het zo niet werkt”. Moeder stelt voor om het kind te knuffelen, als compensatie (“</a:t>
            </a:r>
            <a:r>
              <a:rPr lang="nl-BE" baseline="0" dirty="0" err="1" smtClean="0"/>
              <a:t>instead</a:t>
            </a:r>
            <a:r>
              <a:rPr lang="nl-BE" baseline="0" dirty="0" smtClean="0"/>
              <a:t>”). Het kind ervaart deze compensatie als onvoldoende en wijst de compensatie van moeder af. Moeder accepteert de afwijzing en spiegelt de emotie van het kind opnieuw. Dan verwijst ze het verlangen van het kind naar de toekomst. Het kind geeft aan nog over onvoldoende vermogen te beschikken om dit uitstel te tolereren (“I </a:t>
            </a:r>
            <a:r>
              <a:rPr lang="nl-BE" baseline="0" dirty="0" err="1" smtClean="0"/>
              <a:t>can’t</a:t>
            </a:r>
            <a:r>
              <a:rPr lang="nl-BE" baseline="0" dirty="0" smtClean="0"/>
              <a:t> </a:t>
            </a:r>
            <a:r>
              <a:rPr lang="nl-BE" baseline="0" dirty="0" err="1" smtClean="0"/>
              <a:t>wait</a:t>
            </a:r>
            <a:r>
              <a:rPr lang="nl-BE" baseline="0" dirty="0" smtClean="0"/>
              <a:t>”). Moeder spiegelt ook dit gevoel en doet tweede poging, nu door voor te stellen om erover te </a:t>
            </a:r>
            <a:r>
              <a:rPr lang="nl-BE" b="1" baseline="0" dirty="0" smtClean="0"/>
              <a:t>praten</a:t>
            </a:r>
            <a:r>
              <a:rPr lang="nl-BE" baseline="0" dirty="0" smtClean="0"/>
              <a:t> wanneer het kind veel ouder is (praten = meer afstand </a:t>
            </a:r>
            <a:r>
              <a:rPr lang="nl-BE" baseline="0" dirty="0" err="1" smtClean="0"/>
              <a:t>tav</a:t>
            </a:r>
            <a:r>
              <a:rPr lang="nl-BE" baseline="0" dirty="0" smtClean="0"/>
              <a:t> de onmiddellijke emotie). Dit helpt het kind wel en ze droogt haar tranen. Ook deze moeder stelt het kind gerust door haar te laten weten dat ze van haar houdt. Het meisje kan terug verder gaan met haar activiteit. Ook hier zien we een moeder met een responsregister dat gunstig is voor de ontwikkeling van het kind. De ontwikkelingssituatie is echter moeilijker: de moeder moet haar kind rechtstreeks “afwijzen”, dat is emotioneel zwaarder dan het verlangen naar de andere ouder te bewerken.</a:t>
            </a:r>
          </a:p>
        </p:txBody>
      </p:sp>
      <p:sp>
        <p:nvSpPr>
          <p:cNvPr id="345" name="Shape 345"/>
          <p:cNvSpPr>
            <a:spLocks noGrp="1" noRot="1" noChangeAspect="1"/>
          </p:cNvSpPr>
          <p:nvPr>
            <p:ph type="sldImg" idx="2"/>
          </p:nvPr>
        </p:nvSpPr>
        <p:spPr>
          <a:xfrm>
            <a:off x="919163"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9522050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Shape 357"/>
          <p:cNvSpPr txBox="1">
            <a:spLocks noGrp="1"/>
          </p:cNvSpPr>
          <p:nvPr>
            <p:ph type="body" idx="1"/>
          </p:nvPr>
        </p:nvSpPr>
        <p:spPr>
          <a:xfrm>
            <a:off x="679450" y="4714875"/>
            <a:ext cx="5438775" cy="446722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nl-BE" dirty="0"/>
              <a:t>A</a:t>
            </a:r>
            <a:endParaRPr dirty="0"/>
          </a:p>
        </p:txBody>
      </p:sp>
      <p:sp>
        <p:nvSpPr>
          <p:cNvPr id="358" name="Shape 358"/>
          <p:cNvSpPr>
            <a:spLocks noGrp="1" noRot="1" noChangeAspect="1"/>
          </p:cNvSpPr>
          <p:nvPr>
            <p:ph type="sldImg" idx="2"/>
          </p:nvPr>
        </p:nvSpPr>
        <p:spPr>
          <a:xfrm>
            <a:off x="919163"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4259170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Shape 369"/>
          <p:cNvSpPr>
            <a:spLocks noGrp="1" noRot="1" noChangeAspect="1"/>
          </p:cNvSpPr>
          <p:nvPr>
            <p:ph type="sldImg" idx="2"/>
          </p:nvPr>
        </p:nvSpPr>
        <p:spPr>
          <a:xfrm>
            <a:off x="1165225" y="1241425"/>
            <a:ext cx="4467225" cy="33496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0" name="Shape 370"/>
          <p:cNvSpPr txBox="1">
            <a:spLocks noGrp="1"/>
          </p:cNvSpPr>
          <p:nvPr>
            <p:ph type="body" idx="1"/>
          </p:nvPr>
        </p:nvSpPr>
        <p:spPr>
          <a:xfrm>
            <a:off x="679768" y="4777194"/>
            <a:ext cx="5438140" cy="3908777"/>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a:t>A</a:t>
            </a:r>
            <a:endParaRPr/>
          </a:p>
        </p:txBody>
      </p:sp>
      <p:sp>
        <p:nvSpPr>
          <p:cNvPr id="371" name="Shape 371"/>
          <p:cNvSpPr txBox="1">
            <a:spLocks noGrp="1"/>
          </p:cNvSpPr>
          <p:nvPr>
            <p:ph type="sldNum" idx="12"/>
          </p:nvPr>
        </p:nvSpPr>
        <p:spPr>
          <a:xfrm>
            <a:off x="3850443" y="9428583"/>
            <a:ext cx="2945659" cy="497960"/>
          </a:xfrm>
          <a:prstGeom prst="rect">
            <a:avLst/>
          </a:prstGeom>
        </p:spPr>
        <p:txBody>
          <a:bodyPr spcFirstLastPara="1" wrap="square" lIns="91425" tIns="45700" rIns="91425" bIns="45700" anchor="b" anchorCtr="0">
            <a:noAutofit/>
          </a:bodyPr>
          <a:lstStyle/>
          <a:p>
            <a:pPr marL="0" lvl="0" indent="0" rtl="0">
              <a:spcBef>
                <a:spcPts val="0"/>
              </a:spcBef>
              <a:spcAft>
                <a:spcPts val="0"/>
              </a:spcAft>
              <a:buClr>
                <a:srgbClr val="000000"/>
              </a:buClr>
              <a:buFont typeface="Arial"/>
              <a:buNone/>
            </a:pPr>
            <a:fld id="{00000000-1234-1234-1234-123412341234}" type="slidenum">
              <a:rPr lang="en-US"/>
              <a:t>45</a:t>
            </a:fld>
            <a:endParaRPr/>
          </a:p>
        </p:txBody>
      </p:sp>
    </p:spTree>
    <p:extLst>
      <p:ext uri="{BB962C8B-B14F-4D97-AF65-F5344CB8AC3E}">
        <p14:creationId xmlns:p14="http://schemas.microsoft.com/office/powerpoint/2010/main" val="65836726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Shape 371"/>
          <p:cNvSpPr txBox="1">
            <a:spLocks noGrp="1"/>
          </p:cNvSpPr>
          <p:nvPr>
            <p:ph type="body" idx="1"/>
          </p:nvPr>
        </p:nvSpPr>
        <p:spPr>
          <a:xfrm>
            <a:off x="679450" y="4714875"/>
            <a:ext cx="5438775" cy="446722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nl-BE" dirty="0"/>
              <a:t>A</a:t>
            </a:r>
            <a:endParaRPr dirty="0"/>
          </a:p>
        </p:txBody>
      </p:sp>
      <p:sp>
        <p:nvSpPr>
          <p:cNvPr id="372" name="Shape 372"/>
          <p:cNvSpPr>
            <a:spLocks noGrp="1" noRot="1" noChangeAspect="1"/>
          </p:cNvSpPr>
          <p:nvPr>
            <p:ph type="sldImg" idx="2"/>
          </p:nvPr>
        </p:nvSpPr>
        <p:spPr>
          <a:xfrm>
            <a:off x="919163"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291068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Shape 378"/>
          <p:cNvSpPr txBox="1">
            <a:spLocks noGrp="1"/>
          </p:cNvSpPr>
          <p:nvPr>
            <p:ph type="body" idx="1"/>
          </p:nvPr>
        </p:nvSpPr>
        <p:spPr>
          <a:xfrm>
            <a:off x="679450" y="4714875"/>
            <a:ext cx="5438775" cy="446722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nl-BE" dirty="0"/>
              <a:t>A</a:t>
            </a:r>
            <a:endParaRPr dirty="0"/>
          </a:p>
        </p:txBody>
      </p:sp>
      <p:sp>
        <p:nvSpPr>
          <p:cNvPr id="379" name="Shape 379"/>
          <p:cNvSpPr>
            <a:spLocks noGrp="1" noRot="1" noChangeAspect="1"/>
          </p:cNvSpPr>
          <p:nvPr>
            <p:ph type="sldImg" idx="2"/>
          </p:nvPr>
        </p:nvSpPr>
        <p:spPr>
          <a:xfrm>
            <a:off x="919163"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2542128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9394" name="Shape 256"/>
          <p:cNvSpPr>
            <a:spLocks noGrp="1"/>
          </p:cNvSpPr>
          <p:nvPr>
            <p:ph type="body" idx="1"/>
          </p:nvPr>
        </p:nvSpPr>
        <p:spPr>
          <a:xfrm>
            <a:off x="681038" y="4722813"/>
            <a:ext cx="5449887" cy="4473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pPr>
              <a:spcBef>
                <a:spcPct val="0"/>
              </a:spcBef>
            </a:pPr>
            <a:r>
              <a:rPr lang="nl-BE" altLang="nl-BE" dirty="0">
                <a:latin typeface="Arial" panose="020B0604020202020204" pitchFamily="34" charset="0"/>
              </a:rPr>
              <a:t>A</a:t>
            </a:r>
          </a:p>
          <a:p>
            <a:pPr>
              <a:spcBef>
                <a:spcPct val="0"/>
              </a:spcBef>
            </a:pPr>
            <a:endParaRPr lang="nl-BE" altLang="nl-BE" dirty="0">
              <a:latin typeface="Arial" panose="020B0604020202020204" pitchFamily="34" charset="0"/>
            </a:endParaRPr>
          </a:p>
        </p:txBody>
      </p:sp>
      <p:sp>
        <p:nvSpPr>
          <p:cNvPr id="59395" name="Shape 257"/>
          <p:cNvSpPr>
            <a:spLocks noGrp="1" noRot="1" noChangeAspect="1" noTextEdit="1"/>
          </p:cNvSpPr>
          <p:nvPr>
            <p:ph type="sldImg" idx="2"/>
          </p:nvPr>
        </p:nvSpPr>
        <p:spPr>
          <a:xfrm>
            <a:off x="922338" y="746125"/>
            <a:ext cx="4967287" cy="372745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round/>
          </a:ln>
        </p:spPr>
      </p:sp>
    </p:spTree>
    <p:extLst>
      <p:ext uri="{BB962C8B-B14F-4D97-AF65-F5344CB8AC3E}">
        <p14:creationId xmlns:p14="http://schemas.microsoft.com/office/powerpoint/2010/main" val="214220611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Shape 385"/>
          <p:cNvSpPr txBox="1">
            <a:spLocks noGrp="1"/>
          </p:cNvSpPr>
          <p:nvPr>
            <p:ph type="body" idx="1"/>
          </p:nvPr>
        </p:nvSpPr>
        <p:spPr>
          <a:xfrm>
            <a:off x="679450" y="4714875"/>
            <a:ext cx="5438775" cy="446722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nl-BE" dirty="0"/>
              <a:t>A</a:t>
            </a:r>
            <a:endParaRPr dirty="0"/>
          </a:p>
        </p:txBody>
      </p:sp>
      <p:sp>
        <p:nvSpPr>
          <p:cNvPr id="386" name="Shape 386"/>
          <p:cNvSpPr>
            <a:spLocks noGrp="1" noRot="1" noChangeAspect="1"/>
          </p:cNvSpPr>
          <p:nvPr>
            <p:ph type="sldImg" idx="2"/>
          </p:nvPr>
        </p:nvSpPr>
        <p:spPr>
          <a:xfrm>
            <a:off x="919163"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53210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txBox="1">
            <a:spLocks noGrp="1"/>
          </p:cNvSpPr>
          <p:nvPr>
            <p:ph type="body" idx="1"/>
          </p:nvPr>
        </p:nvSpPr>
        <p:spPr>
          <a:xfrm>
            <a:off x="679450" y="4714875"/>
            <a:ext cx="5438775" cy="446722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87" name="Shape 87"/>
          <p:cNvSpPr>
            <a:spLocks noGrp="1" noRot="1" noChangeAspect="1"/>
          </p:cNvSpPr>
          <p:nvPr>
            <p:ph type="sldImg" idx="2"/>
          </p:nvPr>
        </p:nvSpPr>
        <p:spPr>
          <a:xfrm>
            <a:off x="919163"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342233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Shape 385"/>
          <p:cNvSpPr txBox="1">
            <a:spLocks noGrp="1"/>
          </p:cNvSpPr>
          <p:nvPr>
            <p:ph type="body" idx="1"/>
          </p:nvPr>
        </p:nvSpPr>
        <p:spPr>
          <a:xfrm>
            <a:off x="679450" y="4714875"/>
            <a:ext cx="5438775" cy="446722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nl-BE" dirty="0"/>
              <a:t>A</a:t>
            </a:r>
            <a:endParaRPr dirty="0"/>
          </a:p>
        </p:txBody>
      </p:sp>
      <p:sp>
        <p:nvSpPr>
          <p:cNvPr id="386" name="Shape 386"/>
          <p:cNvSpPr>
            <a:spLocks noGrp="1" noRot="1" noChangeAspect="1"/>
          </p:cNvSpPr>
          <p:nvPr>
            <p:ph type="sldImg" idx="2"/>
          </p:nvPr>
        </p:nvSpPr>
        <p:spPr>
          <a:xfrm>
            <a:off x="919163"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35202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Shape 385"/>
          <p:cNvSpPr txBox="1">
            <a:spLocks noGrp="1"/>
          </p:cNvSpPr>
          <p:nvPr>
            <p:ph type="body" idx="1"/>
          </p:nvPr>
        </p:nvSpPr>
        <p:spPr>
          <a:xfrm>
            <a:off x="679450" y="4714875"/>
            <a:ext cx="5438775" cy="446722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nl-BE" dirty="0"/>
              <a:t>A</a:t>
            </a:r>
            <a:endParaRPr dirty="0"/>
          </a:p>
        </p:txBody>
      </p:sp>
      <p:sp>
        <p:nvSpPr>
          <p:cNvPr id="386" name="Shape 386"/>
          <p:cNvSpPr>
            <a:spLocks noGrp="1" noRot="1" noChangeAspect="1"/>
          </p:cNvSpPr>
          <p:nvPr>
            <p:ph type="sldImg" idx="2"/>
          </p:nvPr>
        </p:nvSpPr>
        <p:spPr>
          <a:xfrm>
            <a:off x="919163"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4633927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Shape 385"/>
          <p:cNvSpPr txBox="1">
            <a:spLocks noGrp="1"/>
          </p:cNvSpPr>
          <p:nvPr>
            <p:ph type="body" idx="1"/>
          </p:nvPr>
        </p:nvSpPr>
        <p:spPr>
          <a:xfrm>
            <a:off x="679450" y="4714875"/>
            <a:ext cx="5438775" cy="446722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nl-BE" dirty="0"/>
              <a:t>A</a:t>
            </a:r>
            <a:endParaRPr dirty="0"/>
          </a:p>
        </p:txBody>
      </p:sp>
      <p:sp>
        <p:nvSpPr>
          <p:cNvPr id="386" name="Shape 386"/>
          <p:cNvSpPr>
            <a:spLocks noGrp="1" noRot="1" noChangeAspect="1"/>
          </p:cNvSpPr>
          <p:nvPr>
            <p:ph type="sldImg" idx="2"/>
          </p:nvPr>
        </p:nvSpPr>
        <p:spPr>
          <a:xfrm>
            <a:off x="919163"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857495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Shape 385"/>
          <p:cNvSpPr txBox="1">
            <a:spLocks noGrp="1"/>
          </p:cNvSpPr>
          <p:nvPr>
            <p:ph type="body" idx="1"/>
          </p:nvPr>
        </p:nvSpPr>
        <p:spPr>
          <a:xfrm>
            <a:off x="679450" y="4714875"/>
            <a:ext cx="5438775" cy="446722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nl-BE" dirty="0"/>
              <a:t>A</a:t>
            </a:r>
            <a:endParaRPr dirty="0"/>
          </a:p>
        </p:txBody>
      </p:sp>
      <p:sp>
        <p:nvSpPr>
          <p:cNvPr id="386" name="Shape 386"/>
          <p:cNvSpPr>
            <a:spLocks noGrp="1" noRot="1" noChangeAspect="1"/>
          </p:cNvSpPr>
          <p:nvPr>
            <p:ph type="sldImg" idx="2"/>
          </p:nvPr>
        </p:nvSpPr>
        <p:spPr>
          <a:xfrm>
            <a:off x="919163"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0748677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Shape 392"/>
          <p:cNvSpPr txBox="1">
            <a:spLocks noGrp="1"/>
          </p:cNvSpPr>
          <p:nvPr>
            <p:ph type="body" idx="1"/>
          </p:nvPr>
        </p:nvSpPr>
        <p:spPr>
          <a:xfrm>
            <a:off x="679450" y="4714875"/>
            <a:ext cx="5438775" cy="446722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nl-BE" dirty="0"/>
              <a:t>M</a:t>
            </a:r>
            <a:endParaRPr dirty="0"/>
          </a:p>
        </p:txBody>
      </p:sp>
      <p:sp>
        <p:nvSpPr>
          <p:cNvPr id="393" name="Shape 393"/>
          <p:cNvSpPr>
            <a:spLocks noGrp="1" noRot="1" noChangeAspect="1"/>
          </p:cNvSpPr>
          <p:nvPr>
            <p:ph type="sldImg" idx="2"/>
          </p:nvPr>
        </p:nvSpPr>
        <p:spPr>
          <a:xfrm>
            <a:off x="919163"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0595064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Shape 399"/>
          <p:cNvSpPr txBox="1">
            <a:spLocks noGrp="1"/>
          </p:cNvSpPr>
          <p:nvPr>
            <p:ph type="body" idx="1"/>
          </p:nvPr>
        </p:nvSpPr>
        <p:spPr>
          <a:xfrm>
            <a:off x="679450" y="4714875"/>
            <a:ext cx="5438775" cy="446722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nl-BE" dirty="0"/>
              <a:t>M</a:t>
            </a:r>
            <a:endParaRPr dirty="0"/>
          </a:p>
        </p:txBody>
      </p:sp>
      <p:sp>
        <p:nvSpPr>
          <p:cNvPr id="400" name="Shape 400"/>
          <p:cNvSpPr>
            <a:spLocks noGrp="1" noRot="1" noChangeAspect="1"/>
          </p:cNvSpPr>
          <p:nvPr>
            <p:ph type="sldImg" idx="2"/>
          </p:nvPr>
        </p:nvSpPr>
        <p:spPr>
          <a:xfrm>
            <a:off x="919163"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7646002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Shape 406"/>
          <p:cNvSpPr txBox="1">
            <a:spLocks noGrp="1"/>
          </p:cNvSpPr>
          <p:nvPr>
            <p:ph type="body" idx="1"/>
          </p:nvPr>
        </p:nvSpPr>
        <p:spPr>
          <a:xfrm>
            <a:off x="679450" y="4714875"/>
            <a:ext cx="5438775" cy="446722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M</a:t>
            </a:r>
          </a:p>
          <a:p>
            <a:pPr marL="0" lvl="0" indent="0">
              <a:spcBef>
                <a:spcPts val="0"/>
              </a:spcBef>
              <a:spcAft>
                <a:spcPts val="0"/>
              </a:spcAft>
              <a:buNone/>
            </a:pPr>
            <a:r>
              <a:rPr lang="en-US" dirty="0"/>
              <a:t>Om </a:t>
            </a:r>
            <a:r>
              <a:rPr lang="en-US" dirty="0" err="1"/>
              <a:t>gedrag</a:t>
            </a:r>
            <a:r>
              <a:rPr lang="en-US" dirty="0"/>
              <a:t> </a:t>
            </a:r>
            <a:r>
              <a:rPr lang="en-US" dirty="0" err="1"/>
              <a:t>te</a:t>
            </a:r>
            <a:r>
              <a:rPr lang="en-US" dirty="0"/>
              <a:t> </a:t>
            </a:r>
            <a:r>
              <a:rPr lang="en-US" dirty="0" err="1"/>
              <a:t>veranderen</a:t>
            </a:r>
            <a:r>
              <a:rPr lang="en-US" dirty="0"/>
              <a:t>, </a:t>
            </a:r>
            <a:r>
              <a:rPr lang="en-US" dirty="0" err="1"/>
              <a:t>gaat</a:t>
            </a:r>
            <a:r>
              <a:rPr lang="en-US" dirty="0"/>
              <a:t> het </a:t>
            </a:r>
            <a:r>
              <a:rPr lang="en-US" dirty="0" err="1"/>
              <a:t>dus</a:t>
            </a:r>
            <a:r>
              <a:rPr lang="en-US" dirty="0"/>
              <a:t> </a:t>
            </a:r>
            <a:r>
              <a:rPr lang="en-US" dirty="0" err="1"/>
              <a:t>niet</a:t>
            </a:r>
            <a:r>
              <a:rPr lang="en-US" dirty="0"/>
              <a:t> </a:t>
            </a:r>
            <a:r>
              <a:rPr lang="en-US" dirty="0" err="1"/>
              <a:t>enkel</a:t>
            </a:r>
            <a:r>
              <a:rPr lang="en-US" dirty="0"/>
              <a:t> over </a:t>
            </a:r>
            <a:r>
              <a:rPr lang="en-US" dirty="0" err="1"/>
              <a:t>straffen</a:t>
            </a:r>
            <a:r>
              <a:rPr lang="en-US" dirty="0"/>
              <a:t> en </a:t>
            </a:r>
            <a:r>
              <a:rPr lang="en-US" dirty="0" err="1"/>
              <a:t>belonen</a:t>
            </a:r>
            <a:r>
              <a:rPr lang="en-US" dirty="0"/>
              <a:t>, maar over de </a:t>
            </a:r>
            <a:r>
              <a:rPr lang="en-US" dirty="0" err="1"/>
              <a:t>consequenties</a:t>
            </a:r>
            <a:r>
              <a:rPr lang="en-US" dirty="0"/>
              <a:t> in het </a:t>
            </a:r>
            <a:r>
              <a:rPr lang="en-US" dirty="0" err="1"/>
              <a:t>algemeen</a:t>
            </a:r>
            <a:r>
              <a:rPr lang="en-US" dirty="0"/>
              <a:t>. </a:t>
            </a:r>
            <a:br>
              <a:rPr lang="en-US" dirty="0"/>
            </a:br>
            <a:r>
              <a:rPr lang="en-US" dirty="0"/>
              <a:t/>
            </a:r>
            <a:br>
              <a:rPr lang="en-US" dirty="0"/>
            </a:br>
            <a:r>
              <a:rPr lang="en-US" dirty="0" err="1"/>
              <a:t>Een</a:t>
            </a:r>
            <a:r>
              <a:rPr lang="en-US" dirty="0"/>
              <a:t> </a:t>
            </a:r>
            <a:r>
              <a:rPr lang="en-US" dirty="0" err="1"/>
              <a:t>straf</a:t>
            </a:r>
            <a:r>
              <a:rPr lang="en-US" dirty="0"/>
              <a:t> </a:t>
            </a:r>
            <a:r>
              <a:rPr lang="en-US" dirty="0" err="1"/>
              <a:t>zal</a:t>
            </a:r>
            <a:r>
              <a:rPr lang="en-US" dirty="0"/>
              <a:t> het </a:t>
            </a:r>
            <a:r>
              <a:rPr lang="en-US" dirty="0" err="1"/>
              <a:t>probleemgedrag</a:t>
            </a:r>
            <a:r>
              <a:rPr lang="en-US" dirty="0"/>
              <a:t> </a:t>
            </a:r>
            <a:r>
              <a:rPr lang="en-US" dirty="0" err="1"/>
              <a:t>niet</a:t>
            </a:r>
            <a:r>
              <a:rPr lang="en-US" dirty="0"/>
              <a:t> </a:t>
            </a:r>
            <a:r>
              <a:rPr lang="en-US" dirty="0" err="1"/>
              <a:t>altijd</a:t>
            </a:r>
            <a:r>
              <a:rPr lang="en-US" dirty="0"/>
              <a:t> </a:t>
            </a:r>
            <a:r>
              <a:rPr lang="en-US" dirty="0" err="1"/>
              <a:t>afremmen</a:t>
            </a:r>
            <a:r>
              <a:rPr lang="en-US" dirty="0"/>
              <a:t>, </a:t>
            </a:r>
            <a:r>
              <a:rPr lang="en-US" dirty="0" err="1"/>
              <a:t>als</a:t>
            </a:r>
            <a:r>
              <a:rPr lang="en-US" dirty="0"/>
              <a:t> </a:t>
            </a:r>
            <a:r>
              <a:rPr lang="en-US" dirty="0" err="1"/>
              <a:t>er</a:t>
            </a:r>
            <a:r>
              <a:rPr lang="en-US" dirty="0"/>
              <a:t> nog </a:t>
            </a:r>
            <a:r>
              <a:rPr lang="en-US" dirty="0" err="1"/>
              <a:t>veel</a:t>
            </a:r>
            <a:r>
              <a:rPr lang="en-US" dirty="0"/>
              <a:t> </a:t>
            </a:r>
            <a:r>
              <a:rPr lang="en-US" dirty="0" err="1"/>
              <a:t>positieve</a:t>
            </a:r>
            <a:r>
              <a:rPr lang="en-US" dirty="0"/>
              <a:t> </a:t>
            </a:r>
            <a:r>
              <a:rPr lang="en-US" dirty="0" err="1"/>
              <a:t>gevolgen</a:t>
            </a:r>
            <a:r>
              <a:rPr lang="en-US" dirty="0"/>
              <a:t> </a:t>
            </a:r>
            <a:r>
              <a:rPr lang="en-US" dirty="0" err="1"/>
              <a:t>zijn</a:t>
            </a:r>
            <a:r>
              <a:rPr lang="en-US" dirty="0"/>
              <a:t> </a:t>
            </a:r>
            <a:r>
              <a:rPr lang="en-US" dirty="0" err="1"/>
              <a:t>aan</a:t>
            </a:r>
            <a:r>
              <a:rPr lang="en-US" dirty="0"/>
              <a:t> het </a:t>
            </a:r>
            <a:r>
              <a:rPr lang="en-US" dirty="0" err="1"/>
              <a:t>gedrag</a:t>
            </a:r>
            <a:r>
              <a:rPr lang="en-US" dirty="0"/>
              <a:t>. Wat </a:t>
            </a:r>
            <a:r>
              <a:rPr lang="en-US" dirty="0" err="1"/>
              <a:t>wij</a:t>
            </a:r>
            <a:r>
              <a:rPr lang="en-US" dirty="0"/>
              <a:t> </a:t>
            </a:r>
            <a:r>
              <a:rPr lang="en-US" dirty="0" err="1"/>
              <a:t>als</a:t>
            </a:r>
            <a:r>
              <a:rPr lang="en-US" dirty="0"/>
              <a:t> </a:t>
            </a:r>
            <a:r>
              <a:rPr lang="en-US" dirty="0" err="1"/>
              <a:t>straf</a:t>
            </a:r>
            <a:r>
              <a:rPr lang="en-US" dirty="0"/>
              <a:t> </a:t>
            </a:r>
            <a:r>
              <a:rPr lang="en-US" dirty="0" err="1"/>
              <a:t>aanzien</a:t>
            </a:r>
            <a:r>
              <a:rPr lang="en-US" dirty="0"/>
              <a:t>, is </a:t>
            </a:r>
            <a:r>
              <a:rPr lang="en-US" dirty="0" err="1"/>
              <a:t>dus</a:t>
            </a:r>
            <a:r>
              <a:rPr lang="en-US" dirty="0"/>
              <a:t> </a:t>
            </a:r>
            <a:r>
              <a:rPr lang="en-US" dirty="0" err="1"/>
              <a:t>niet</a:t>
            </a:r>
            <a:r>
              <a:rPr lang="en-US" dirty="0"/>
              <a:t> </a:t>
            </a:r>
            <a:r>
              <a:rPr lang="en-US" dirty="0" err="1"/>
              <a:t>altijd</a:t>
            </a:r>
            <a:r>
              <a:rPr lang="en-US" dirty="0"/>
              <a:t> zo </a:t>
            </a:r>
            <a:r>
              <a:rPr lang="en-US" dirty="0" err="1"/>
              <a:t>voor</a:t>
            </a:r>
            <a:r>
              <a:rPr lang="en-US" dirty="0"/>
              <a:t> de </a:t>
            </a:r>
            <a:r>
              <a:rPr lang="en-US" dirty="0" err="1"/>
              <a:t>jongere</a:t>
            </a:r>
            <a:r>
              <a:rPr lang="en-US" dirty="0"/>
              <a:t> </a:t>
            </a:r>
            <a:br>
              <a:rPr lang="en-US" dirty="0"/>
            </a:br>
            <a:r>
              <a:rPr lang="en-US" dirty="0"/>
              <a:t>→ </a:t>
            </a:r>
            <a:r>
              <a:rPr lang="en-US" dirty="0" err="1"/>
              <a:t>belangrijk</a:t>
            </a:r>
            <a:r>
              <a:rPr lang="en-US" dirty="0"/>
              <a:t> om </a:t>
            </a:r>
            <a:r>
              <a:rPr lang="en-US" dirty="0" err="1"/>
              <a:t>na</a:t>
            </a:r>
            <a:r>
              <a:rPr lang="en-US" dirty="0"/>
              <a:t> </a:t>
            </a:r>
            <a:r>
              <a:rPr lang="en-US" dirty="0" err="1"/>
              <a:t>te</a:t>
            </a:r>
            <a:r>
              <a:rPr lang="en-US" dirty="0"/>
              <a:t> </a:t>
            </a:r>
            <a:r>
              <a:rPr lang="en-US" dirty="0" err="1"/>
              <a:t>denken</a:t>
            </a:r>
            <a:r>
              <a:rPr lang="en-US" dirty="0"/>
              <a:t> in het </a:t>
            </a:r>
            <a:r>
              <a:rPr lang="en-US" dirty="0" err="1"/>
              <a:t>perspectief</a:t>
            </a:r>
            <a:r>
              <a:rPr lang="en-US" dirty="0"/>
              <a:t> van de </a:t>
            </a:r>
            <a:r>
              <a:rPr lang="en-US" dirty="0" err="1"/>
              <a:t>jongere</a:t>
            </a:r>
            <a:r>
              <a:rPr lang="en-US" dirty="0"/>
              <a:t> om </a:t>
            </a:r>
            <a:r>
              <a:rPr lang="en-US" dirty="0" err="1"/>
              <a:t>een</a:t>
            </a:r>
            <a:r>
              <a:rPr lang="en-US" dirty="0"/>
              <a:t> </a:t>
            </a:r>
            <a:r>
              <a:rPr lang="en-US" dirty="0" err="1"/>
              <a:t>gedragsverandering</a:t>
            </a:r>
            <a:r>
              <a:rPr lang="en-US" dirty="0"/>
              <a:t> </a:t>
            </a:r>
            <a:r>
              <a:rPr lang="en-US" dirty="0" err="1"/>
              <a:t>te</a:t>
            </a:r>
            <a:r>
              <a:rPr lang="en-US" dirty="0"/>
              <a:t> </a:t>
            </a:r>
            <a:r>
              <a:rPr lang="en-US" dirty="0" err="1"/>
              <a:t>bekomen</a:t>
            </a:r>
            <a:r>
              <a:rPr lang="en-US" dirty="0"/>
              <a:t>!</a:t>
            </a:r>
            <a:endParaRPr dirty="0"/>
          </a:p>
          <a:p>
            <a:pPr marL="0" lvl="0" indent="0">
              <a:spcBef>
                <a:spcPts val="0"/>
              </a:spcBef>
              <a:spcAft>
                <a:spcPts val="0"/>
              </a:spcAft>
              <a:buNone/>
            </a:pPr>
            <a:endParaRPr dirty="0"/>
          </a:p>
          <a:p>
            <a:pPr marL="0" lvl="0" indent="0">
              <a:spcBef>
                <a:spcPts val="0"/>
              </a:spcBef>
              <a:spcAft>
                <a:spcPts val="0"/>
              </a:spcAft>
              <a:buNone/>
            </a:pPr>
            <a:r>
              <a:rPr lang="en-US" dirty="0" err="1"/>
              <a:t>Zoeken</a:t>
            </a:r>
            <a:r>
              <a:rPr lang="en-US" dirty="0"/>
              <a:t> </a:t>
            </a:r>
            <a:r>
              <a:rPr lang="en-US" dirty="0" err="1"/>
              <a:t>naar</a:t>
            </a:r>
            <a:r>
              <a:rPr lang="en-US" dirty="0"/>
              <a:t> ‘hoe </a:t>
            </a:r>
            <a:r>
              <a:rPr lang="en-US" dirty="0" err="1"/>
              <a:t>kan</a:t>
            </a:r>
            <a:r>
              <a:rPr lang="en-US" dirty="0"/>
              <a:t> </a:t>
            </a:r>
            <a:r>
              <a:rPr lang="en-US" dirty="0" err="1"/>
              <a:t>ik</a:t>
            </a:r>
            <a:r>
              <a:rPr lang="en-US" dirty="0"/>
              <a:t> het </a:t>
            </a:r>
            <a:r>
              <a:rPr lang="en-US" dirty="0" err="1"/>
              <a:t>gedrag</a:t>
            </a:r>
            <a:r>
              <a:rPr lang="en-US" dirty="0"/>
              <a:t> </a:t>
            </a:r>
            <a:r>
              <a:rPr lang="en-US" dirty="0" err="1"/>
              <a:t>veranderen</a:t>
            </a:r>
            <a:r>
              <a:rPr lang="en-US" dirty="0"/>
              <a:t>’ en </a:t>
            </a:r>
            <a:r>
              <a:rPr lang="en-US" dirty="0" err="1"/>
              <a:t>niet</a:t>
            </a:r>
            <a:r>
              <a:rPr lang="en-US" dirty="0"/>
              <a:t> ‘hoe </a:t>
            </a:r>
            <a:r>
              <a:rPr lang="en-US" dirty="0" err="1"/>
              <a:t>kan</a:t>
            </a:r>
            <a:r>
              <a:rPr lang="en-US" dirty="0"/>
              <a:t> </a:t>
            </a:r>
            <a:r>
              <a:rPr lang="en-US" dirty="0" err="1"/>
              <a:t>ik</a:t>
            </a:r>
            <a:r>
              <a:rPr lang="en-US" dirty="0"/>
              <a:t> zo hard </a:t>
            </a:r>
            <a:r>
              <a:rPr lang="en-US" dirty="0" err="1"/>
              <a:t>mogelijk</a:t>
            </a:r>
            <a:r>
              <a:rPr lang="en-US" dirty="0"/>
              <a:t> </a:t>
            </a:r>
            <a:r>
              <a:rPr lang="en-US" dirty="0" err="1"/>
              <a:t>straffen</a:t>
            </a:r>
            <a:r>
              <a:rPr lang="en-US" dirty="0"/>
              <a:t>’</a:t>
            </a:r>
            <a:endParaRPr dirty="0"/>
          </a:p>
        </p:txBody>
      </p:sp>
      <p:sp>
        <p:nvSpPr>
          <p:cNvPr id="407" name="Shape 407"/>
          <p:cNvSpPr>
            <a:spLocks noGrp="1" noRot="1" noChangeAspect="1"/>
          </p:cNvSpPr>
          <p:nvPr>
            <p:ph type="sldImg" idx="2"/>
          </p:nvPr>
        </p:nvSpPr>
        <p:spPr>
          <a:xfrm>
            <a:off x="919163"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1430693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Shape 414"/>
          <p:cNvSpPr txBox="1">
            <a:spLocks noGrp="1"/>
          </p:cNvSpPr>
          <p:nvPr>
            <p:ph type="body" idx="1"/>
          </p:nvPr>
        </p:nvSpPr>
        <p:spPr>
          <a:xfrm>
            <a:off x="679450" y="4714875"/>
            <a:ext cx="5438700" cy="44673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nl-BE" dirty="0"/>
              <a:t>M</a:t>
            </a:r>
          </a:p>
          <a:p>
            <a:pPr marL="0" lvl="0" indent="0" rtl="0">
              <a:spcBef>
                <a:spcPts val="0"/>
              </a:spcBef>
              <a:spcAft>
                <a:spcPts val="0"/>
              </a:spcAft>
              <a:buNone/>
            </a:pPr>
            <a:r>
              <a:rPr lang="nl-BE" dirty="0"/>
              <a:t>Het kind is</a:t>
            </a:r>
            <a:r>
              <a:rPr lang="nl-BE" baseline="0" dirty="0"/>
              <a:t> enkel gevoelig voor gevolgen op heel korte termijn</a:t>
            </a:r>
          </a:p>
          <a:p>
            <a:pPr marL="0" lvl="0" indent="0" rtl="0">
              <a:spcBef>
                <a:spcPts val="0"/>
              </a:spcBef>
              <a:spcAft>
                <a:spcPts val="0"/>
              </a:spcAft>
              <a:buNone/>
            </a:pPr>
            <a:r>
              <a:rPr lang="nl-BE" baseline="0" dirty="0"/>
              <a:t>Het kind heeft nog moeite met complexe oorzakelijke verbanden: hou de </a:t>
            </a:r>
            <a:r>
              <a:rPr lang="nl-BE" baseline="0" dirty="0" err="1"/>
              <a:t>consequens</a:t>
            </a:r>
            <a:r>
              <a:rPr lang="nl-BE" baseline="0" dirty="0"/>
              <a:t> zo dicht mogelijk bij het vergrijp. E.g. afkijken = -4 punten</a:t>
            </a:r>
            <a:endParaRPr dirty="0"/>
          </a:p>
        </p:txBody>
      </p:sp>
      <p:sp>
        <p:nvSpPr>
          <p:cNvPr id="415" name="Shape 415"/>
          <p:cNvSpPr>
            <a:spLocks noGrp="1" noRot="1" noChangeAspect="1"/>
          </p:cNvSpPr>
          <p:nvPr>
            <p:ph type="sldImg" idx="2"/>
          </p:nvPr>
        </p:nvSpPr>
        <p:spPr>
          <a:xfrm>
            <a:off x="919163"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7642353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Shape 421"/>
          <p:cNvSpPr txBox="1">
            <a:spLocks noGrp="1"/>
          </p:cNvSpPr>
          <p:nvPr>
            <p:ph type="body" idx="1"/>
          </p:nvPr>
        </p:nvSpPr>
        <p:spPr>
          <a:xfrm>
            <a:off x="679450" y="4714875"/>
            <a:ext cx="5438775" cy="446722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M</a:t>
            </a:r>
          </a:p>
          <a:p>
            <a:pPr marL="0" lvl="0" indent="0">
              <a:spcBef>
                <a:spcPts val="0"/>
              </a:spcBef>
              <a:spcAft>
                <a:spcPts val="0"/>
              </a:spcAft>
              <a:buNone/>
            </a:pPr>
            <a:r>
              <a:rPr lang="en-US" dirty="0"/>
              <a:t>Fight: </a:t>
            </a:r>
            <a:r>
              <a:rPr lang="en-US" dirty="0" err="1"/>
              <a:t>confrontatie</a:t>
            </a:r>
            <a:r>
              <a:rPr lang="en-US" dirty="0"/>
              <a:t> </a:t>
            </a:r>
            <a:r>
              <a:rPr lang="en-US" dirty="0" err="1"/>
              <a:t>aangaan</a:t>
            </a:r>
            <a:r>
              <a:rPr lang="en-US" dirty="0"/>
              <a:t>, </a:t>
            </a:r>
            <a:r>
              <a:rPr lang="en-US" dirty="0" err="1"/>
              <a:t>angsten</a:t>
            </a:r>
            <a:r>
              <a:rPr lang="en-US" dirty="0"/>
              <a:t> </a:t>
            </a:r>
            <a:r>
              <a:rPr lang="en-US" dirty="0" err="1"/>
              <a:t>overwinnen</a:t>
            </a:r>
            <a:r>
              <a:rPr lang="en-US" dirty="0"/>
              <a:t> → </a:t>
            </a:r>
            <a:r>
              <a:rPr lang="en-US" dirty="0" err="1"/>
              <a:t>naar</a:t>
            </a:r>
            <a:r>
              <a:rPr lang="en-US" dirty="0"/>
              <a:t> school </a:t>
            </a:r>
            <a:r>
              <a:rPr lang="en-US" dirty="0" err="1"/>
              <a:t>gaan</a:t>
            </a:r>
            <a:r>
              <a:rPr lang="en-US" dirty="0"/>
              <a:t/>
            </a:r>
            <a:br>
              <a:rPr lang="en-US" dirty="0"/>
            </a:br>
            <a:r>
              <a:rPr lang="en-US" dirty="0"/>
              <a:t>Flight: </a:t>
            </a:r>
            <a:r>
              <a:rPr lang="en-US" dirty="0" err="1"/>
              <a:t>vermijden</a:t>
            </a:r>
            <a:r>
              <a:rPr lang="en-US" dirty="0"/>
              <a:t>, </a:t>
            </a:r>
            <a:r>
              <a:rPr lang="en-US" dirty="0" err="1"/>
              <a:t>alles</a:t>
            </a:r>
            <a:r>
              <a:rPr lang="en-US" dirty="0"/>
              <a:t> </a:t>
            </a:r>
            <a:r>
              <a:rPr lang="en-US" dirty="0" err="1"/>
              <a:t>doen</a:t>
            </a:r>
            <a:r>
              <a:rPr lang="en-US" dirty="0"/>
              <a:t> om </a:t>
            </a:r>
            <a:r>
              <a:rPr lang="en-US" dirty="0" err="1"/>
              <a:t>te</a:t>
            </a:r>
            <a:r>
              <a:rPr lang="en-US" dirty="0"/>
              <a:t> </a:t>
            </a:r>
            <a:r>
              <a:rPr lang="en-US" dirty="0" err="1"/>
              <a:t>ontsnappen</a:t>
            </a:r>
            <a:r>
              <a:rPr lang="en-US" dirty="0"/>
              <a:t> </a:t>
            </a:r>
            <a:r>
              <a:rPr lang="en-US" dirty="0" err="1"/>
              <a:t>aan</a:t>
            </a:r>
            <a:r>
              <a:rPr lang="en-US" dirty="0"/>
              <a:t> de angst/de </a:t>
            </a:r>
            <a:r>
              <a:rPr lang="en-US" dirty="0" err="1"/>
              <a:t>symptomen</a:t>
            </a:r>
            <a:r>
              <a:rPr lang="en-US" dirty="0"/>
              <a:t> </a:t>
            </a:r>
            <a:br>
              <a:rPr lang="en-US" dirty="0"/>
            </a:br>
            <a:r>
              <a:rPr lang="en-US" dirty="0"/>
              <a:t>Freeze: </a:t>
            </a:r>
            <a:r>
              <a:rPr lang="en-US" dirty="0" err="1"/>
              <a:t>niets</a:t>
            </a:r>
            <a:r>
              <a:rPr lang="en-US" dirty="0"/>
              <a:t> </a:t>
            </a:r>
            <a:r>
              <a:rPr lang="en-US" dirty="0" err="1"/>
              <a:t>doen</a:t>
            </a:r>
            <a:r>
              <a:rPr lang="en-US" dirty="0"/>
              <a:t>. </a:t>
            </a:r>
            <a:r>
              <a:rPr lang="en-US" dirty="0" err="1"/>
              <a:t>Zijn</a:t>
            </a:r>
            <a:r>
              <a:rPr lang="en-US" dirty="0"/>
              <a:t> de </a:t>
            </a:r>
            <a:r>
              <a:rPr lang="en-US" dirty="0" err="1"/>
              <a:t>jongeren</a:t>
            </a:r>
            <a:r>
              <a:rPr lang="en-US" dirty="0"/>
              <a:t> die </a:t>
            </a:r>
            <a:r>
              <a:rPr lang="en-US" dirty="0" err="1"/>
              <a:t>niet</a:t>
            </a:r>
            <a:r>
              <a:rPr lang="en-US" dirty="0"/>
              <a:t> op school </a:t>
            </a:r>
            <a:r>
              <a:rPr lang="en-US" dirty="0" err="1"/>
              <a:t>geraken</a:t>
            </a:r>
            <a:r>
              <a:rPr lang="en-US" dirty="0"/>
              <a:t>, </a:t>
            </a:r>
            <a:r>
              <a:rPr lang="en-US" dirty="0" err="1"/>
              <a:t>niet</a:t>
            </a:r>
            <a:r>
              <a:rPr lang="en-US" dirty="0"/>
              <a:t> in de </a:t>
            </a:r>
            <a:r>
              <a:rPr lang="en-US" dirty="0" err="1"/>
              <a:t>hulpverlening</a:t>
            </a:r>
            <a:r>
              <a:rPr lang="en-US" dirty="0"/>
              <a:t> </a:t>
            </a:r>
            <a:r>
              <a:rPr lang="en-US" dirty="0" err="1"/>
              <a:t>geraken</a:t>
            </a:r>
            <a:r>
              <a:rPr lang="en-US" dirty="0"/>
              <a:t>, ...</a:t>
            </a:r>
            <a:endParaRPr dirty="0"/>
          </a:p>
        </p:txBody>
      </p:sp>
      <p:sp>
        <p:nvSpPr>
          <p:cNvPr id="422" name="Shape 422"/>
          <p:cNvSpPr>
            <a:spLocks noGrp="1" noRot="1" noChangeAspect="1"/>
          </p:cNvSpPr>
          <p:nvPr>
            <p:ph type="sldImg" idx="2"/>
          </p:nvPr>
        </p:nvSpPr>
        <p:spPr>
          <a:xfrm>
            <a:off x="919163"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8053627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Shape 429"/>
          <p:cNvSpPr txBox="1">
            <a:spLocks noGrp="1"/>
          </p:cNvSpPr>
          <p:nvPr>
            <p:ph type="body" idx="1"/>
          </p:nvPr>
        </p:nvSpPr>
        <p:spPr>
          <a:xfrm>
            <a:off x="679450" y="4714875"/>
            <a:ext cx="5438775" cy="446722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M</a:t>
            </a:r>
          </a:p>
          <a:p>
            <a:pPr marL="0" lvl="0" indent="0">
              <a:spcBef>
                <a:spcPts val="0"/>
              </a:spcBef>
              <a:spcAft>
                <a:spcPts val="0"/>
              </a:spcAft>
              <a:buNone/>
            </a:pPr>
            <a:r>
              <a:rPr lang="en-US" dirty="0" err="1"/>
              <a:t>Dit</a:t>
            </a:r>
            <a:r>
              <a:rPr lang="en-US" dirty="0"/>
              <a:t> </a:t>
            </a:r>
            <a:r>
              <a:rPr lang="en-US" dirty="0" err="1"/>
              <a:t>zijn</a:t>
            </a:r>
            <a:r>
              <a:rPr lang="en-US" dirty="0"/>
              <a:t> </a:t>
            </a:r>
            <a:r>
              <a:rPr lang="en-US" dirty="0" err="1"/>
              <a:t>alledrie</a:t>
            </a:r>
            <a:r>
              <a:rPr lang="en-US" dirty="0"/>
              <a:t> </a:t>
            </a:r>
            <a:r>
              <a:rPr lang="en-US" dirty="0" err="1"/>
              <a:t>voordelige</a:t>
            </a:r>
            <a:r>
              <a:rPr lang="en-US" dirty="0"/>
              <a:t> </a:t>
            </a:r>
            <a:r>
              <a:rPr lang="en-US" dirty="0" err="1"/>
              <a:t>uitkomsten</a:t>
            </a:r>
            <a:endParaRPr dirty="0"/>
          </a:p>
        </p:txBody>
      </p:sp>
      <p:sp>
        <p:nvSpPr>
          <p:cNvPr id="430" name="Shape 430"/>
          <p:cNvSpPr>
            <a:spLocks noGrp="1" noRot="1" noChangeAspect="1"/>
          </p:cNvSpPr>
          <p:nvPr>
            <p:ph type="sldImg" idx="2"/>
          </p:nvPr>
        </p:nvSpPr>
        <p:spPr>
          <a:xfrm>
            <a:off x="919163"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944280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919163"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5" name="Shape 135"/>
          <p:cNvSpPr txBox="1">
            <a:spLocks noGrp="1"/>
          </p:cNvSpPr>
          <p:nvPr>
            <p:ph type="body" idx="1"/>
          </p:nvPr>
        </p:nvSpPr>
        <p:spPr>
          <a:xfrm>
            <a:off x="679450" y="4714875"/>
            <a:ext cx="5438700" cy="44673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nl-BE" dirty="0"/>
              <a:t>M</a:t>
            </a:r>
          </a:p>
        </p:txBody>
      </p:sp>
      <p:sp>
        <p:nvSpPr>
          <p:cNvPr id="136" name="Shape 136"/>
          <p:cNvSpPr txBox="1">
            <a:spLocks noGrp="1"/>
          </p:cNvSpPr>
          <p:nvPr>
            <p:ph type="sldNum" idx="12"/>
          </p:nvPr>
        </p:nvSpPr>
        <p:spPr>
          <a:xfrm>
            <a:off x="3849687" y="9429750"/>
            <a:ext cx="2946300" cy="4953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SzPts val="1200"/>
              <a:buFont typeface="Arial"/>
              <a:buNone/>
            </a:pPr>
            <a:fld id="{00000000-1234-1234-1234-123412341234}" type="slidenum">
              <a:rPr lang="en-US"/>
              <a:t>6</a:t>
            </a:fld>
            <a:endParaRPr sz="1400"/>
          </a:p>
        </p:txBody>
      </p:sp>
    </p:spTree>
    <p:extLst>
      <p:ext uri="{BB962C8B-B14F-4D97-AF65-F5344CB8AC3E}">
        <p14:creationId xmlns:p14="http://schemas.microsoft.com/office/powerpoint/2010/main" val="134410602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Shape 436"/>
          <p:cNvSpPr txBox="1">
            <a:spLocks noGrp="1"/>
          </p:cNvSpPr>
          <p:nvPr>
            <p:ph type="body" idx="1"/>
          </p:nvPr>
        </p:nvSpPr>
        <p:spPr>
          <a:xfrm>
            <a:off x="679450" y="4714875"/>
            <a:ext cx="5438700" cy="44673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nl-BE" dirty="0"/>
              <a:t>M</a:t>
            </a:r>
          </a:p>
          <a:p>
            <a:pPr marL="0" lvl="0" indent="0" rtl="0">
              <a:spcBef>
                <a:spcPts val="0"/>
              </a:spcBef>
              <a:spcAft>
                <a:spcPts val="0"/>
              </a:spcAft>
              <a:buNone/>
            </a:pPr>
            <a:endParaRPr dirty="0"/>
          </a:p>
        </p:txBody>
      </p:sp>
      <p:sp>
        <p:nvSpPr>
          <p:cNvPr id="437" name="Shape 437"/>
          <p:cNvSpPr>
            <a:spLocks noGrp="1" noRot="1" noChangeAspect="1"/>
          </p:cNvSpPr>
          <p:nvPr>
            <p:ph type="sldImg" idx="2"/>
          </p:nvPr>
        </p:nvSpPr>
        <p:spPr>
          <a:xfrm>
            <a:off x="919163"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5302637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Shape 443"/>
          <p:cNvSpPr txBox="1">
            <a:spLocks noGrp="1"/>
          </p:cNvSpPr>
          <p:nvPr>
            <p:ph type="body" idx="1"/>
          </p:nvPr>
        </p:nvSpPr>
        <p:spPr>
          <a:xfrm>
            <a:off x="679450" y="4714875"/>
            <a:ext cx="5438775" cy="446722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nl-BE" dirty="0"/>
              <a:t>M</a:t>
            </a:r>
            <a:endParaRPr dirty="0"/>
          </a:p>
        </p:txBody>
      </p:sp>
      <p:sp>
        <p:nvSpPr>
          <p:cNvPr id="444" name="Shape 444"/>
          <p:cNvSpPr>
            <a:spLocks noGrp="1" noRot="1" noChangeAspect="1"/>
          </p:cNvSpPr>
          <p:nvPr>
            <p:ph type="sldImg" idx="2"/>
          </p:nvPr>
        </p:nvSpPr>
        <p:spPr>
          <a:xfrm>
            <a:off x="919163"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2602423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Shape 450"/>
          <p:cNvSpPr txBox="1">
            <a:spLocks noGrp="1"/>
          </p:cNvSpPr>
          <p:nvPr>
            <p:ph type="body" idx="1"/>
          </p:nvPr>
        </p:nvSpPr>
        <p:spPr>
          <a:xfrm>
            <a:off x="679450" y="4714875"/>
            <a:ext cx="5438775" cy="446722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nl-BE" dirty="0"/>
              <a:t>M</a:t>
            </a:r>
          </a:p>
          <a:p>
            <a:pPr marL="0" lvl="0" indent="0">
              <a:spcBef>
                <a:spcPts val="0"/>
              </a:spcBef>
              <a:spcAft>
                <a:spcPts val="0"/>
              </a:spcAft>
              <a:buNone/>
            </a:pPr>
            <a:r>
              <a:rPr lang="nl-BE" dirty="0"/>
              <a:t>In de vorm van halve en hele dagen maar ook in</a:t>
            </a:r>
            <a:r>
              <a:rPr lang="nl-BE" baseline="0" dirty="0"/>
              <a:t> de vorm van afwezigheid in de klas tijdens de schooldag</a:t>
            </a:r>
          </a:p>
          <a:p>
            <a:pPr marL="0" lvl="0" indent="0">
              <a:spcBef>
                <a:spcPts val="0"/>
              </a:spcBef>
              <a:spcAft>
                <a:spcPts val="0"/>
              </a:spcAft>
              <a:buNone/>
            </a:pPr>
            <a:r>
              <a:rPr lang="nl-BE" baseline="0" dirty="0"/>
              <a:t>Ook bij leerkrachten zien we soms wel wat vermijdingsgedrag: we laten hem/haar niet deelnemen aan een activiteit want…</a:t>
            </a:r>
            <a:endParaRPr dirty="0"/>
          </a:p>
        </p:txBody>
      </p:sp>
      <p:sp>
        <p:nvSpPr>
          <p:cNvPr id="451" name="Shape 451"/>
          <p:cNvSpPr>
            <a:spLocks noGrp="1" noRot="1" noChangeAspect="1"/>
          </p:cNvSpPr>
          <p:nvPr>
            <p:ph type="sldImg" idx="2"/>
          </p:nvPr>
        </p:nvSpPr>
        <p:spPr>
          <a:xfrm>
            <a:off x="919163"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7863484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txBox="1">
            <a:spLocks noGrp="1"/>
          </p:cNvSpPr>
          <p:nvPr>
            <p:ph type="body" idx="1"/>
          </p:nvPr>
        </p:nvSpPr>
        <p:spPr>
          <a:xfrm>
            <a:off x="679450" y="4714875"/>
            <a:ext cx="5438775" cy="446722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nl-BE" dirty="0"/>
              <a:t>M</a:t>
            </a:r>
            <a:endParaRPr dirty="0"/>
          </a:p>
        </p:txBody>
      </p:sp>
      <p:sp>
        <p:nvSpPr>
          <p:cNvPr id="219" name="Shape 219"/>
          <p:cNvSpPr>
            <a:spLocks noGrp="1" noRot="1" noChangeAspect="1"/>
          </p:cNvSpPr>
          <p:nvPr>
            <p:ph type="sldImg" idx="2"/>
          </p:nvPr>
        </p:nvSpPr>
        <p:spPr>
          <a:xfrm>
            <a:off x="919163"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9184760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txBox="1">
            <a:spLocks noGrp="1"/>
          </p:cNvSpPr>
          <p:nvPr>
            <p:ph type="body" idx="1"/>
          </p:nvPr>
        </p:nvSpPr>
        <p:spPr>
          <a:xfrm>
            <a:off x="685480" y="4343150"/>
            <a:ext cx="5487000" cy="411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800" b="0" i="0" u="none" strike="noStrike" cap="none">
                <a:solidFill>
                  <a:srgbClr val="000000"/>
                </a:solidFill>
                <a:latin typeface="Arial"/>
                <a:ea typeface="Arial"/>
                <a:cs typeface="Arial"/>
                <a:sym typeface="Arial"/>
              </a:rPr>
              <a:t>A</a:t>
            </a:r>
            <a:endParaRPr sz="1800" b="0" i="0" u="none" strike="noStrike" cap="none">
              <a:solidFill>
                <a:srgbClr val="000000"/>
              </a:solidFill>
              <a:latin typeface="Arial"/>
              <a:ea typeface="Arial"/>
              <a:cs typeface="Arial"/>
              <a:sym typeface="Arial"/>
            </a:endParaRPr>
          </a:p>
        </p:txBody>
      </p:sp>
      <p:sp>
        <p:nvSpPr>
          <p:cNvPr id="230" name="Shape 230"/>
          <p:cNvSpPr>
            <a:spLocks noGrp="1" noRot="1" noChangeAspect="1"/>
          </p:cNvSpPr>
          <p:nvPr>
            <p:ph type="sldImg" idx="2"/>
          </p:nvPr>
        </p:nvSpPr>
        <p:spPr>
          <a:xfrm>
            <a:off x="1144588" y="685800"/>
            <a:ext cx="4573587"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84333894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Shape 25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1" name="Shape 251"/>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a:t>A</a:t>
            </a:r>
            <a:endParaRPr/>
          </a:p>
        </p:txBody>
      </p:sp>
      <p:sp>
        <p:nvSpPr>
          <p:cNvPr id="252" name="Shape 252"/>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69</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98649401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Shape 45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6" name="Shape 456"/>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a:t>A</a:t>
            </a:r>
            <a:endParaRPr/>
          </a:p>
        </p:txBody>
      </p:sp>
      <p:sp>
        <p:nvSpPr>
          <p:cNvPr id="457" name="Shape 457"/>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70</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0792532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1" name="Shape 261"/>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lnSpc>
                <a:spcPct val="131250"/>
              </a:lnSpc>
              <a:spcBef>
                <a:spcPts val="0"/>
              </a:spcBef>
              <a:spcAft>
                <a:spcPts val="0"/>
              </a:spcAft>
              <a:buNone/>
            </a:pPr>
            <a:r>
              <a:rPr lang="en-US" dirty="0">
                <a:solidFill>
                  <a:srgbClr val="717171"/>
                </a:solidFill>
                <a:latin typeface="Arial"/>
                <a:ea typeface="Arial"/>
                <a:cs typeface="Arial"/>
                <a:sym typeface="Arial"/>
              </a:rPr>
              <a:t>A</a:t>
            </a:r>
            <a:endParaRPr dirty="0">
              <a:solidFill>
                <a:srgbClr val="717171"/>
              </a:solidFill>
              <a:latin typeface="Arial"/>
              <a:ea typeface="Arial"/>
              <a:cs typeface="Arial"/>
              <a:sym typeface="Arial"/>
            </a:endParaRPr>
          </a:p>
          <a:p>
            <a:pPr marL="0" lvl="0" indent="0" rtl="0">
              <a:lnSpc>
                <a:spcPct val="131250"/>
              </a:lnSpc>
              <a:spcBef>
                <a:spcPts val="0"/>
              </a:spcBef>
              <a:spcAft>
                <a:spcPts val="0"/>
              </a:spcAft>
              <a:buNone/>
            </a:pPr>
            <a:r>
              <a:rPr lang="en-US" dirty="0" err="1">
                <a:solidFill>
                  <a:srgbClr val="717171"/>
                </a:solidFill>
                <a:latin typeface="Arial"/>
                <a:ea typeface="Arial"/>
                <a:cs typeface="Arial"/>
                <a:sym typeface="Arial"/>
              </a:rPr>
              <a:t>Tijdens</a:t>
            </a:r>
            <a:r>
              <a:rPr lang="en-US" dirty="0">
                <a:solidFill>
                  <a:srgbClr val="717171"/>
                </a:solidFill>
                <a:latin typeface="Arial"/>
                <a:ea typeface="Arial"/>
                <a:cs typeface="Arial"/>
                <a:sym typeface="Arial"/>
              </a:rPr>
              <a:t> de </a:t>
            </a:r>
            <a:r>
              <a:rPr lang="en-US" dirty="0" err="1">
                <a:solidFill>
                  <a:srgbClr val="717171"/>
                </a:solidFill>
                <a:latin typeface="Arial"/>
                <a:ea typeface="Arial"/>
                <a:cs typeface="Arial"/>
                <a:sym typeface="Arial"/>
              </a:rPr>
              <a:t>geboorte</a:t>
            </a:r>
            <a:r>
              <a:rPr lang="en-US" dirty="0">
                <a:solidFill>
                  <a:srgbClr val="717171"/>
                </a:solidFill>
                <a:latin typeface="Arial"/>
                <a:ea typeface="Arial"/>
                <a:cs typeface="Arial"/>
                <a:sym typeface="Arial"/>
              </a:rPr>
              <a:t> </a:t>
            </a:r>
            <a:r>
              <a:rPr lang="en-US" dirty="0" err="1">
                <a:solidFill>
                  <a:srgbClr val="717171"/>
                </a:solidFill>
                <a:latin typeface="Arial"/>
                <a:ea typeface="Arial"/>
                <a:cs typeface="Arial"/>
                <a:sym typeface="Arial"/>
              </a:rPr>
              <a:t>zijn</a:t>
            </a:r>
            <a:r>
              <a:rPr lang="en-US" dirty="0">
                <a:solidFill>
                  <a:srgbClr val="717171"/>
                </a:solidFill>
                <a:latin typeface="Arial"/>
                <a:ea typeface="Arial"/>
                <a:cs typeface="Arial"/>
                <a:sym typeface="Arial"/>
              </a:rPr>
              <a:t> </a:t>
            </a:r>
            <a:r>
              <a:rPr lang="en-US" dirty="0" err="1">
                <a:solidFill>
                  <a:srgbClr val="717171"/>
                </a:solidFill>
                <a:latin typeface="Arial"/>
                <a:ea typeface="Arial"/>
                <a:cs typeface="Arial"/>
                <a:sym typeface="Arial"/>
              </a:rPr>
              <a:t>bijna</a:t>
            </a:r>
            <a:r>
              <a:rPr lang="en-US" dirty="0">
                <a:solidFill>
                  <a:srgbClr val="717171"/>
                </a:solidFill>
                <a:latin typeface="Arial"/>
                <a:ea typeface="Arial"/>
                <a:cs typeface="Arial"/>
                <a:sym typeface="Arial"/>
              </a:rPr>
              <a:t> </a:t>
            </a:r>
            <a:r>
              <a:rPr lang="en-US" dirty="0" err="1">
                <a:solidFill>
                  <a:srgbClr val="717171"/>
                </a:solidFill>
                <a:latin typeface="Arial"/>
                <a:ea typeface="Arial"/>
                <a:cs typeface="Arial"/>
                <a:sym typeface="Arial"/>
              </a:rPr>
              <a:t>alle</a:t>
            </a:r>
            <a:r>
              <a:rPr lang="en-US" dirty="0">
                <a:solidFill>
                  <a:srgbClr val="717171"/>
                </a:solidFill>
                <a:latin typeface="Arial"/>
                <a:ea typeface="Arial"/>
                <a:cs typeface="Arial"/>
                <a:sym typeface="Arial"/>
              </a:rPr>
              <a:t> </a:t>
            </a:r>
            <a:r>
              <a:rPr lang="en-US" dirty="0" err="1">
                <a:solidFill>
                  <a:srgbClr val="717171"/>
                </a:solidFill>
                <a:latin typeface="Arial"/>
                <a:ea typeface="Arial"/>
                <a:cs typeface="Arial"/>
                <a:sym typeface="Arial"/>
              </a:rPr>
              <a:t>hersencellen</a:t>
            </a:r>
            <a:r>
              <a:rPr lang="en-US" dirty="0">
                <a:solidFill>
                  <a:srgbClr val="717171"/>
                </a:solidFill>
                <a:latin typeface="Arial"/>
                <a:ea typeface="Arial"/>
                <a:cs typeface="Arial"/>
                <a:sym typeface="Arial"/>
              </a:rPr>
              <a:t> die je </a:t>
            </a:r>
            <a:r>
              <a:rPr lang="en-US" dirty="0" err="1">
                <a:solidFill>
                  <a:srgbClr val="717171"/>
                </a:solidFill>
                <a:latin typeface="Arial"/>
                <a:ea typeface="Arial"/>
                <a:cs typeface="Arial"/>
                <a:sym typeface="Arial"/>
              </a:rPr>
              <a:t>als</a:t>
            </a:r>
            <a:r>
              <a:rPr lang="en-US" dirty="0">
                <a:solidFill>
                  <a:srgbClr val="717171"/>
                </a:solidFill>
                <a:latin typeface="Arial"/>
                <a:ea typeface="Arial"/>
                <a:cs typeface="Arial"/>
                <a:sym typeface="Arial"/>
              </a:rPr>
              <a:t> </a:t>
            </a:r>
            <a:r>
              <a:rPr lang="en-US" dirty="0" err="1">
                <a:solidFill>
                  <a:srgbClr val="717171"/>
                </a:solidFill>
                <a:latin typeface="Arial"/>
                <a:ea typeface="Arial"/>
                <a:cs typeface="Arial"/>
                <a:sym typeface="Arial"/>
              </a:rPr>
              <a:t>volwassene</a:t>
            </a:r>
            <a:r>
              <a:rPr lang="en-US" dirty="0">
                <a:solidFill>
                  <a:srgbClr val="717171"/>
                </a:solidFill>
                <a:latin typeface="Arial"/>
                <a:ea typeface="Arial"/>
                <a:cs typeface="Arial"/>
                <a:sym typeface="Arial"/>
              </a:rPr>
              <a:t> </a:t>
            </a:r>
            <a:r>
              <a:rPr lang="en-US" dirty="0" err="1">
                <a:solidFill>
                  <a:srgbClr val="717171"/>
                </a:solidFill>
                <a:latin typeface="Arial"/>
                <a:ea typeface="Arial"/>
                <a:cs typeface="Arial"/>
                <a:sym typeface="Arial"/>
              </a:rPr>
              <a:t>zult</a:t>
            </a:r>
            <a:r>
              <a:rPr lang="en-US" dirty="0">
                <a:solidFill>
                  <a:srgbClr val="717171"/>
                </a:solidFill>
                <a:latin typeface="Arial"/>
                <a:ea typeface="Arial"/>
                <a:cs typeface="Arial"/>
                <a:sym typeface="Arial"/>
              </a:rPr>
              <a:t> </a:t>
            </a:r>
            <a:r>
              <a:rPr lang="en-US" dirty="0" err="1">
                <a:solidFill>
                  <a:srgbClr val="717171"/>
                </a:solidFill>
                <a:latin typeface="Arial"/>
                <a:ea typeface="Arial"/>
                <a:cs typeface="Arial"/>
                <a:sym typeface="Arial"/>
              </a:rPr>
              <a:t>hebben</a:t>
            </a:r>
            <a:r>
              <a:rPr lang="en-US" dirty="0">
                <a:solidFill>
                  <a:srgbClr val="717171"/>
                </a:solidFill>
                <a:latin typeface="Arial"/>
                <a:ea typeface="Arial"/>
                <a:cs typeface="Arial"/>
                <a:sym typeface="Arial"/>
              </a:rPr>
              <a:t> al </a:t>
            </a:r>
            <a:r>
              <a:rPr lang="en-US" dirty="0" err="1">
                <a:solidFill>
                  <a:srgbClr val="717171"/>
                </a:solidFill>
                <a:latin typeface="Arial"/>
                <a:ea typeface="Arial"/>
                <a:cs typeface="Arial"/>
                <a:sym typeface="Arial"/>
              </a:rPr>
              <a:t>aanwezig</a:t>
            </a:r>
            <a:r>
              <a:rPr lang="en-US" dirty="0">
                <a:solidFill>
                  <a:srgbClr val="717171"/>
                </a:solidFill>
                <a:latin typeface="Arial"/>
                <a:ea typeface="Arial"/>
                <a:cs typeface="Arial"/>
                <a:sym typeface="Arial"/>
              </a:rPr>
              <a:t>. De </a:t>
            </a:r>
            <a:r>
              <a:rPr lang="en-US" dirty="0" err="1">
                <a:solidFill>
                  <a:srgbClr val="717171"/>
                </a:solidFill>
                <a:latin typeface="Arial"/>
                <a:ea typeface="Arial"/>
                <a:cs typeface="Arial"/>
                <a:sym typeface="Arial"/>
              </a:rPr>
              <a:t>ontwikkeling</a:t>
            </a:r>
            <a:r>
              <a:rPr lang="en-US" dirty="0">
                <a:solidFill>
                  <a:srgbClr val="717171"/>
                </a:solidFill>
                <a:latin typeface="Arial"/>
                <a:ea typeface="Arial"/>
                <a:cs typeface="Arial"/>
                <a:sym typeface="Arial"/>
              </a:rPr>
              <a:t> van </a:t>
            </a:r>
            <a:r>
              <a:rPr lang="en-US" dirty="0" err="1">
                <a:solidFill>
                  <a:srgbClr val="717171"/>
                </a:solidFill>
                <a:latin typeface="Arial"/>
                <a:ea typeface="Arial"/>
                <a:cs typeface="Arial"/>
                <a:sym typeface="Arial"/>
              </a:rPr>
              <a:t>deze</a:t>
            </a:r>
            <a:r>
              <a:rPr lang="en-US" dirty="0">
                <a:solidFill>
                  <a:srgbClr val="717171"/>
                </a:solidFill>
                <a:latin typeface="Arial"/>
                <a:ea typeface="Arial"/>
                <a:cs typeface="Arial"/>
                <a:sym typeface="Arial"/>
              </a:rPr>
              <a:t> </a:t>
            </a:r>
            <a:r>
              <a:rPr lang="en-US" dirty="0" err="1">
                <a:solidFill>
                  <a:srgbClr val="717171"/>
                </a:solidFill>
                <a:latin typeface="Arial"/>
                <a:ea typeface="Arial"/>
                <a:cs typeface="Arial"/>
                <a:sym typeface="Arial"/>
              </a:rPr>
              <a:t>honderd</a:t>
            </a:r>
            <a:r>
              <a:rPr lang="en-US" dirty="0">
                <a:solidFill>
                  <a:srgbClr val="717171"/>
                </a:solidFill>
                <a:latin typeface="Arial"/>
                <a:ea typeface="Arial"/>
                <a:cs typeface="Arial"/>
                <a:sym typeface="Arial"/>
              </a:rPr>
              <a:t> </a:t>
            </a:r>
            <a:r>
              <a:rPr lang="en-US" dirty="0" err="1">
                <a:solidFill>
                  <a:srgbClr val="717171"/>
                </a:solidFill>
                <a:latin typeface="Arial"/>
                <a:ea typeface="Arial"/>
                <a:cs typeface="Arial"/>
                <a:sym typeface="Arial"/>
              </a:rPr>
              <a:t>miljard</a:t>
            </a:r>
            <a:r>
              <a:rPr lang="en-US" dirty="0">
                <a:solidFill>
                  <a:srgbClr val="717171"/>
                </a:solidFill>
                <a:latin typeface="Arial"/>
                <a:ea typeface="Arial"/>
                <a:cs typeface="Arial"/>
                <a:sym typeface="Arial"/>
              </a:rPr>
              <a:t> </a:t>
            </a:r>
            <a:r>
              <a:rPr lang="en-US" dirty="0" err="1">
                <a:solidFill>
                  <a:srgbClr val="717171"/>
                </a:solidFill>
                <a:latin typeface="Arial"/>
                <a:ea typeface="Arial"/>
                <a:cs typeface="Arial"/>
                <a:sym typeface="Arial"/>
              </a:rPr>
              <a:t>neuronen</a:t>
            </a:r>
            <a:r>
              <a:rPr lang="en-US" dirty="0">
                <a:solidFill>
                  <a:srgbClr val="717171"/>
                </a:solidFill>
                <a:latin typeface="Arial"/>
                <a:ea typeface="Arial"/>
                <a:cs typeface="Arial"/>
                <a:sym typeface="Arial"/>
              </a:rPr>
              <a:t> is </a:t>
            </a:r>
            <a:r>
              <a:rPr lang="en-US" dirty="0" err="1">
                <a:solidFill>
                  <a:srgbClr val="717171"/>
                </a:solidFill>
                <a:latin typeface="Arial"/>
                <a:ea typeface="Arial"/>
                <a:cs typeface="Arial"/>
                <a:sym typeface="Arial"/>
              </a:rPr>
              <a:t>dan</a:t>
            </a:r>
            <a:r>
              <a:rPr lang="en-US" dirty="0">
                <a:solidFill>
                  <a:srgbClr val="717171"/>
                </a:solidFill>
                <a:latin typeface="Arial"/>
                <a:ea typeface="Arial"/>
                <a:cs typeface="Arial"/>
                <a:sym typeface="Arial"/>
              </a:rPr>
              <a:t> </a:t>
            </a:r>
            <a:r>
              <a:rPr lang="en-US" dirty="0" err="1">
                <a:solidFill>
                  <a:srgbClr val="717171"/>
                </a:solidFill>
                <a:latin typeface="Arial"/>
                <a:ea typeface="Arial"/>
                <a:cs typeface="Arial"/>
                <a:sym typeface="Arial"/>
              </a:rPr>
              <a:t>echter</a:t>
            </a:r>
            <a:r>
              <a:rPr lang="en-US" dirty="0">
                <a:solidFill>
                  <a:srgbClr val="717171"/>
                </a:solidFill>
                <a:latin typeface="Arial"/>
                <a:ea typeface="Arial"/>
                <a:cs typeface="Arial"/>
                <a:sym typeface="Arial"/>
              </a:rPr>
              <a:t> nog </a:t>
            </a:r>
            <a:r>
              <a:rPr lang="en-US" dirty="0" err="1">
                <a:solidFill>
                  <a:srgbClr val="717171"/>
                </a:solidFill>
                <a:latin typeface="Arial"/>
                <a:ea typeface="Arial"/>
                <a:cs typeface="Arial"/>
                <a:sym typeface="Arial"/>
              </a:rPr>
              <a:t>lang</a:t>
            </a:r>
            <a:r>
              <a:rPr lang="en-US" dirty="0">
                <a:solidFill>
                  <a:srgbClr val="717171"/>
                </a:solidFill>
                <a:latin typeface="Arial"/>
                <a:ea typeface="Arial"/>
                <a:cs typeface="Arial"/>
                <a:sym typeface="Arial"/>
              </a:rPr>
              <a:t> </a:t>
            </a:r>
            <a:r>
              <a:rPr lang="en-US" dirty="0" err="1">
                <a:solidFill>
                  <a:srgbClr val="717171"/>
                </a:solidFill>
                <a:latin typeface="Arial"/>
                <a:ea typeface="Arial"/>
                <a:cs typeface="Arial"/>
                <a:sym typeface="Arial"/>
              </a:rPr>
              <a:t>niet</a:t>
            </a:r>
            <a:r>
              <a:rPr lang="en-US" dirty="0">
                <a:solidFill>
                  <a:srgbClr val="717171"/>
                </a:solidFill>
                <a:latin typeface="Arial"/>
                <a:ea typeface="Arial"/>
                <a:cs typeface="Arial"/>
                <a:sym typeface="Arial"/>
              </a:rPr>
              <a:t> </a:t>
            </a:r>
            <a:r>
              <a:rPr lang="en-US" dirty="0" err="1">
                <a:solidFill>
                  <a:srgbClr val="717171"/>
                </a:solidFill>
                <a:latin typeface="Arial"/>
                <a:ea typeface="Arial"/>
                <a:cs typeface="Arial"/>
                <a:sym typeface="Arial"/>
              </a:rPr>
              <a:t>klaar</a:t>
            </a:r>
            <a:r>
              <a:rPr lang="en-US" dirty="0">
                <a:solidFill>
                  <a:srgbClr val="717171"/>
                </a:solidFill>
                <a:latin typeface="Arial"/>
                <a:ea typeface="Arial"/>
                <a:cs typeface="Arial"/>
                <a:sym typeface="Arial"/>
              </a:rPr>
              <a:t> [1]. De </a:t>
            </a:r>
            <a:r>
              <a:rPr lang="en-US" dirty="0" err="1">
                <a:solidFill>
                  <a:srgbClr val="717171"/>
                </a:solidFill>
                <a:latin typeface="Arial"/>
                <a:ea typeface="Arial"/>
                <a:cs typeface="Arial"/>
                <a:sym typeface="Arial"/>
              </a:rPr>
              <a:t>belangrijkste</a:t>
            </a:r>
            <a:r>
              <a:rPr lang="en-US" dirty="0">
                <a:solidFill>
                  <a:srgbClr val="717171"/>
                </a:solidFill>
                <a:latin typeface="Arial"/>
                <a:ea typeface="Arial"/>
                <a:cs typeface="Arial"/>
                <a:sym typeface="Arial"/>
              </a:rPr>
              <a:t> </a:t>
            </a:r>
            <a:r>
              <a:rPr lang="en-US" dirty="0" err="1">
                <a:solidFill>
                  <a:srgbClr val="717171"/>
                </a:solidFill>
                <a:latin typeface="Arial"/>
                <a:ea typeface="Arial"/>
                <a:cs typeface="Arial"/>
                <a:sym typeface="Arial"/>
              </a:rPr>
              <a:t>verbindingen</a:t>
            </a:r>
            <a:r>
              <a:rPr lang="en-US" dirty="0">
                <a:solidFill>
                  <a:srgbClr val="717171"/>
                </a:solidFill>
                <a:latin typeface="Arial"/>
                <a:ea typeface="Arial"/>
                <a:cs typeface="Arial"/>
                <a:sym typeface="Arial"/>
              </a:rPr>
              <a:t> </a:t>
            </a:r>
            <a:r>
              <a:rPr lang="en-US" dirty="0" err="1">
                <a:solidFill>
                  <a:srgbClr val="717171"/>
                </a:solidFill>
                <a:latin typeface="Arial"/>
                <a:ea typeface="Arial"/>
                <a:cs typeface="Arial"/>
                <a:sym typeface="Arial"/>
              </a:rPr>
              <a:t>tussen</a:t>
            </a:r>
            <a:r>
              <a:rPr lang="en-US" dirty="0">
                <a:solidFill>
                  <a:srgbClr val="717171"/>
                </a:solidFill>
                <a:latin typeface="Arial"/>
                <a:ea typeface="Arial"/>
                <a:cs typeface="Arial"/>
                <a:sym typeface="Arial"/>
              </a:rPr>
              <a:t> de </a:t>
            </a:r>
            <a:r>
              <a:rPr lang="en-US" dirty="0" err="1">
                <a:solidFill>
                  <a:srgbClr val="717171"/>
                </a:solidFill>
                <a:latin typeface="Arial"/>
                <a:ea typeface="Arial"/>
                <a:cs typeface="Arial"/>
                <a:sym typeface="Arial"/>
              </a:rPr>
              <a:t>zenuwcellen</a:t>
            </a:r>
            <a:r>
              <a:rPr lang="en-US" dirty="0">
                <a:solidFill>
                  <a:srgbClr val="717171"/>
                </a:solidFill>
                <a:latin typeface="Arial"/>
                <a:ea typeface="Arial"/>
                <a:cs typeface="Arial"/>
                <a:sym typeface="Arial"/>
              </a:rPr>
              <a:t> </a:t>
            </a:r>
            <a:r>
              <a:rPr lang="en-US" dirty="0" err="1">
                <a:solidFill>
                  <a:srgbClr val="717171"/>
                </a:solidFill>
                <a:latin typeface="Arial"/>
                <a:ea typeface="Arial"/>
                <a:cs typeface="Arial"/>
                <a:sym typeface="Arial"/>
              </a:rPr>
              <a:t>komen</a:t>
            </a:r>
            <a:r>
              <a:rPr lang="en-US" dirty="0">
                <a:solidFill>
                  <a:srgbClr val="717171"/>
                </a:solidFill>
                <a:latin typeface="Arial"/>
                <a:ea typeface="Arial"/>
                <a:cs typeface="Arial"/>
                <a:sym typeface="Arial"/>
              </a:rPr>
              <a:t> tot stand in de </a:t>
            </a:r>
            <a:r>
              <a:rPr lang="en-US" dirty="0" err="1">
                <a:solidFill>
                  <a:srgbClr val="717171"/>
                </a:solidFill>
                <a:latin typeface="Arial"/>
                <a:ea typeface="Arial"/>
                <a:cs typeface="Arial"/>
                <a:sym typeface="Arial"/>
              </a:rPr>
              <a:t>eerste</a:t>
            </a:r>
            <a:r>
              <a:rPr lang="en-US" dirty="0">
                <a:solidFill>
                  <a:srgbClr val="717171"/>
                </a:solidFill>
                <a:latin typeface="Arial"/>
                <a:ea typeface="Arial"/>
                <a:cs typeface="Arial"/>
                <a:sym typeface="Arial"/>
              </a:rPr>
              <a:t> </a:t>
            </a:r>
            <a:r>
              <a:rPr lang="en-US" dirty="0" err="1">
                <a:solidFill>
                  <a:srgbClr val="717171"/>
                </a:solidFill>
                <a:latin typeface="Arial"/>
                <a:ea typeface="Arial"/>
                <a:cs typeface="Arial"/>
                <a:sym typeface="Arial"/>
              </a:rPr>
              <a:t>kinderjaren</a:t>
            </a:r>
            <a:r>
              <a:rPr lang="en-US" dirty="0">
                <a:solidFill>
                  <a:srgbClr val="717171"/>
                </a:solidFill>
                <a:latin typeface="Arial"/>
                <a:ea typeface="Arial"/>
                <a:cs typeface="Arial"/>
                <a:sym typeface="Arial"/>
              </a:rPr>
              <a:t> en </a:t>
            </a:r>
            <a:r>
              <a:rPr lang="en-US" dirty="0" err="1">
                <a:solidFill>
                  <a:srgbClr val="717171"/>
                </a:solidFill>
                <a:latin typeface="Arial"/>
                <a:ea typeface="Arial"/>
                <a:cs typeface="Arial"/>
                <a:sym typeface="Arial"/>
              </a:rPr>
              <a:t>vormen</a:t>
            </a:r>
            <a:r>
              <a:rPr lang="en-US" dirty="0">
                <a:solidFill>
                  <a:srgbClr val="717171"/>
                </a:solidFill>
                <a:latin typeface="Arial"/>
                <a:ea typeface="Arial"/>
                <a:cs typeface="Arial"/>
                <a:sym typeface="Arial"/>
              </a:rPr>
              <a:t> de basis </a:t>
            </a:r>
            <a:r>
              <a:rPr lang="en-US" dirty="0" err="1">
                <a:solidFill>
                  <a:srgbClr val="717171"/>
                </a:solidFill>
                <a:latin typeface="Arial"/>
                <a:ea typeface="Arial"/>
                <a:cs typeface="Arial"/>
                <a:sym typeface="Arial"/>
              </a:rPr>
              <a:t>voor</a:t>
            </a:r>
            <a:r>
              <a:rPr lang="en-US" dirty="0">
                <a:solidFill>
                  <a:srgbClr val="717171"/>
                </a:solidFill>
                <a:latin typeface="Arial"/>
                <a:ea typeface="Arial"/>
                <a:cs typeface="Arial"/>
                <a:sym typeface="Arial"/>
              </a:rPr>
              <a:t> de </a:t>
            </a:r>
            <a:r>
              <a:rPr lang="en-US" dirty="0" err="1">
                <a:solidFill>
                  <a:srgbClr val="717171"/>
                </a:solidFill>
                <a:latin typeface="Arial"/>
                <a:ea typeface="Arial"/>
                <a:cs typeface="Arial"/>
                <a:sym typeface="Arial"/>
              </a:rPr>
              <a:t>eerste</a:t>
            </a:r>
            <a:r>
              <a:rPr lang="en-US" dirty="0">
                <a:solidFill>
                  <a:srgbClr val="717171"/>
                </a:solidFill>
                <a:latin typeface="Arial"/>
                <a:ea typeface="Arial"/>
                <a:cs typeface="Arial"/>
                <a:sym typeface="Arial"/>
              </a:rPr>
              <a:t> </a:t>
            </a:r>
            <a:r>
              <a:rPr lang="en-US" dirty="0" err="1">
                <a:solidFill>
                  <a:srgbClr val="717171"/>
                </a:solidFill>
                <a:latin typeface="Arial"/>
                <a:ea typeface="Arial"/>
                <a:cs typeface="Arial"/>
                <a:sym typeface="Arial"/>
              </a:rPr>
              <a:t>stapjes</a:t>
            </a:r>
            <a:r>
              <a:rPr lang="en-US" dirty="0">
                <a:solidFill>
                  <a:srgbClr val="717171"/>
                </a:solidFill>
                <a:latin typeface="Arial"/>
                <a:ea typeface="Arial"/>
                <a:cs typeface="Arial"/>
                <a:sym typeface="Arial"/>
              </a:rPr>
              <a:t>, de </a:t>
            </a:r>
            <a:r>
              <a:rPr lang="en-US" dirty="0" err="1">
                <a:solidFill>
                  <a:srgbClr val="717171"/>
                </a:solidFill>
                <a:latin typeface="Arial"/>
                <a:ea typeface="Arial"/>
                <a:cs typeface="Arial"/>
                <a:sym typeface="Arial"/>
              </a:rPr>
              <a:t>eerste</a:t>
            </a:r>
            <a:r>
              <a:rPr lang="en-US" dirty="0">
                <a:solidFill>
                  <a:srgbClr val="717171"/>
                </a:solidFill>
                <a:latin typeface="Arial"/>
                <a:ea typeface="Arial"/>
                <a:cs typeface="Arial"/>
                <a:sym typeface="Arial"/>
              </a:rPr>
              <a:t> </a:t>
            </a:r>
            <a:r>
              <a:rPr lang="en-US" dirty="0" err="1">
                <a:solidFill>
                  <a:srgbClr val="717171"/>
                </a:solidFill>
                <a:latin typeface="Arial"/>
                <a:ea typeface="Arial"/>
                <a:cs typeface="Arial"/>
                <a:sym typeface="Arial"/>
              </a:rPr>
              <a:t>woorden</a:t>
            </a:r>
            <a:r>
              <a:rPr lang="en-US" dirty="0">
                <a:solidFill>
                  <a:srgbClr val="717171"/>
                </a:solidFill>
                <a:latin typeface="Arial"/>
                <a:ea typeface="Arial"/>
                <a:cs typeface="Arial"/>
                <a:sym typeface="Arial"/>
              </a:rPr>
              <a:t> en het </a:t>
            </a:r>
            <a:r>
              <a:rPr lang="en-US" dirty="0" err="1">
                <a:solidFill>
                  <a:srgbClr val="717171"/>
                </a:solidFill>
                <a:latin typeface="Arial"/>
                <a:ea typeface="Arial"/>
                <a:cs typeface="Arial"/>
                <a:sym typeface="Arial"/>
              </a:rPr>
              <a:t>besef</a:t>
            </a:r>
            <a:r>
              <a:rPr lang="en-US" dirty="0">
                <a:solidFill>
                  <a:srgbClr val="717171"/>
                </a:solidFill>
                <a:latin typeface="Arial"/>
                <a:ea typeface="Arial"/>
                <a:cs typeface="Arial"/>
                <a:sym typeface="Arial"/>
              </a:rPr>
              <a:t> van hoe de </a:t>
            </a:r>
            <a:r>
              <a:rPr lang="en-US" dirty="0" err="1">
                <a:solidFill>
                  <a:srgbClr val="717171"/>
                </a:solidFill>
                <a:latin typeface="Arial"/>
                <a:ea typeface="Arial"/>
                <a:cs typeface="Arial"/>
                <a:sym typeface="Arial"/>
              </a:rPr>
              <a:t>wereld</a:t>
            </a:r>
            <a:r>
              <a:rPr lang="en-US" dirty="0">
                <a:solidFill>
                  <a:srgbClr val="717171"/>
                </a:solidFill>
                <a:latin typeface="Arial"/>
                <a:ea typeface="Arial"/>
                <a:cs typeface="Arial"/>
                <a:sym typeface="Arial"/>
              </a:rPr>
              <a:t> in </a:t>
            </a:r>
            <a:r>
              <a:rPr lang="en-US" dirty="0" err="1">
                <a:solidFill>
                  <a:srgbClr val="717171"/>
                </a:solidFill>
                <a:latin typeface="Arial"/>
                <a:ea typeface="Arial"/>
                <a:cs typeface="Arial"/>
                <a:sym typeface="Arial"/>
              </a:rPr>
              <a:t>elkaar</a:t>
            </a:r>
            <a:r>
              <a:rPr lang="en-US" dirty="0">
                <a:solidFill>
                  <a:srgbClr val="717171"/>
                </a:solidFill>
                <a:latin typeface="Arial"/>
                <a:ea typeface="Arial"/>
                <a:cs typeface="Arial"/>
                <a:sym typeface="Arial"/>
              </a:rPr>
              <a:t> </a:t>
            </a:r>
            <a:r>
              <a:rPr lang="en-US" dirty="0" err="1">
                <a:solidFill>
                  <a:srgbClr val="717171"/>
                </a:solidFill>
                <a:latin typeface="Arial"/>
                <a:ea typeface="Arial"/>
                <a:cs typeface="Arial"/>
                <a:sym typeface="Arial"/>
              </a:rPr>
              <a:t>steekt</a:t>
            </a:r>
            <a:r>
              <a:rPr lang="en-US" dirty="0">
                <a:solidFill>
                  <a:srgbClr val="717171"/>
                </a:solidFill>
                <a:latin typeface="Arial"/>
                <a:ea typeface="Arial"/>
                <a:cs typeface="Arial"/>
                <a:sym typeface="Arial"/>
              </a:rPr>
              <a:t>.</a:t>
            </a:r>
            <a:endParaRPr dirty="0">
              <a:solidFill>
                <a:srgbClr val="717171"/>
              </a:solidFill>
              <a:latin typeface="Arial"/>
              <a:ea typeface="Arial"/>
              <a:cs typeface="Arial"/>
              <a:sym typeface="Arial"/>
            </a:endParaRPr>
          </a:p>
          <a:p>
            <a:pPr marL="0" lvl="0" indent="0" rtl="0">
              <a:lnSpc>
                <a:spcPct val="150000"/>
              </a:lnSpc>
              <a:spcBef>
                <a:spcPts val="0"/>
              </a:spcBef>
              <a:spcAft>
                <a:spcPts val="0"/>
              </a:spcAft>
              <a:buNone/>
            </a:pPr>
            <a:r>
              <a:rPr lang="en-US" sz="1050" dirty="0" err="1">
                <a:solidFill>
                  <a:srgbClr val="292929"/>
                </a:solidFill>
                <a:latin typeface="Arial"/>
                <a:ea typeface="Arial"/>
                <a:cs typeface="Arial"/>
                <a:sym typeface="Arial"/>
              </a:rPr>
              <a:t>Een</a:t>
            </a:r>
            <a:r>
              <a:rPr lang="en-US" sz="1050" dirty="0">
                <a:solidFill>
                  <a:srgbClr val="292929"/>
                </a:solidFill>
                <a:latin typeface="Arial"/>
                <a:ea typeface="Arial"/>
                <a:cs typeface="Arial"/>
                <a:sym typeface="Arial"/>
              </a:rPr>
              <a:t> </a:t>
            </a:r>
            <a:r>
              <a:rPr lang="en-US" sz="1050" dirty="0" err="1">
                <a:solidFill>
                  <a:srgbClr val="292929"/>
                </a:solidFill>
                <a:latin typeface="Arial"/>
                <a:ea typeface="Arial"/>
                <a:cs typeface="Arial"/>
                <a:sym typeface="Arial"/>
              </a:rPr>
              <a:t>cruciale</a:t>
            </a:r>
            <a:r>
              <a:rPr lang="en-US" sz="1050" dirty="0">
                <a:solidFill>
                  <a:srgbClr val="292929"/>
                </a:solidFill>
                <a:latin typeface="Arial"/>
                <a:ea typeface="Arial"/>
                <a:cs typeface="Arial"/>
                <a:sym typeface="Arial"/>
              </a:rPr>
              <a:t> </a:t>
            </a:r>
            <a:r>
              <a:rPr lang="en-US" sz="1050" dirty="0" err="1">
                <a:solidFill>
                  <a:srgbClr val="292929"/>
                </a:solidFill>
                <a:latin typeface="Arial"/>
                <a:ea typeface="Arial"/>
                <a:cs typeface="Arial"/>
                <a:sym typeface="Arial"/>
              </a:rPr>
              <a:t>periode</a:t>
            </a:r>
            <a:r>
              <a:rPr lang="en-US" sz="1050" dirty="0">
                <a:solidFill>
                  <a:srgbClr val="292929"/>
                </a:solidFill>
                <a:latin typeface="Arial"/>
                <a:ea typeface="Arial"/>
                <a:cs typeface="Arial"/>
                <a:sym typeface="Arial"/>
              </a:rPr>
              <a:t> </a:t>
            </a:r>
            <a:r>
              <a:rPr lang="en-US" sz="1050" dirty="0" err="1">
                <a:solidFill>
                  <a:srgbClr val="292929"/>
                </a:solidFill>
                <a:latin typeface="Arial"/>
                <a:ea typeface="Arial"/>
                <a:cs typeface="Arial"/>
                <a:sym typeface="Arial"/>
              </a:rPr>
              <a:t>voor</a:t>
            </a:r>
            <a:r>
              <a:rPr lang="en-US" sz="1050" dirty="0">
                <a:solidFill>
                  <a:srgbClr val="292929"/>
                </a:solidFill>
                <a:latin typeface="Arial"/>
                <a:ea typeface="Arial"/>
                <a:cs typeface="Arial"/>
                <a:sym typeface="Arial"/>
              </a:rPr>
              <a:t> de </a:t>
            </a:r>
            <a:r>
              <a:rPr lang="en-US" sz="1050" dirty="0" err="1">
                <a:solidFill>
                  <a:srgbClr val="292929"/>
                </a:solidFill>
                <a:latin typeface="Arial"/>
                <a:ea typeface="Arial"/>
                <a:cs typeface="Arial"/>
                <a:sym typeface="Arial"/>
              </a:rPr>
              <a:t>ontwikkeling</a:t>
            </a:r>
            <a:r>
              <a:rPr lang="en-US" sz="1050" dirty="0">
                <a:solidFill>
                  <a:srgbClr val="292929"/>
                </a:solidFill>
                <a:latin typeface="Arial"/>
                <a:ea typeface="Arial"/>
                <a:cs typeface="Arial"/>
                <a:sym typeface="Arial"/>
              </a:rPr>
              <a:t> van de </a:t>
            </a:r>
            <a:r>
              <a:rPr lang="en-US" sz="1050" dirty="0" err="1">
                <a:solidFill>
                  <a:srgbClr val="292929"/>
                </a:solidFill>
                <a:latin typeface="Arial"/>
                <a:ea typeface="Arial"/>
                <a:cs typeface="Arial"/>
                <a:sym typeface="Arial"/>
              </a:rPr>
              <a:t>hersenen</a:t>
            </a:r>
            <a:r>
              <a:rPr lang="en-US" sz="1050" dirty="0">
                <a:solidFill>
                  <a:srgbClr val="292929"/>
                </a:solidFill>
                <a:latin typeface="Arial"/>
                <a:ea typeface="Arial"/>
                <a:cs typeface="Arial"/>
                <a:sym typeface="Arial"/>
              </a:rPr>
              <a:t> is de </a:t>
            </a:r>
            <a:r>
              <a:rPr lang="en-US" sz="1050" dirty="0" err="1">
                <a:solidFill>
                  <a:srgbClr val="292929"/>
                </a:solidFill>
                <a:latin typeface="Arial"/>
                <a:ea typeface="Arial"/>
                <a:cs typeface="Arial"/>
                <a:sym typeface="Arial"/>
              </a:rPr>
              <a:t>pubertijd</a:t>
            </a:r>
            <a:r>
              <a:rPr lang="en-US" sz="1050" dirty="0">
                <a:solidFill>
                  <a:srgbClr val="292929"/>
                </a:solidFill>
                <a:latin typeface="Arial"/>
                <a:ea typeface="Arial"/>
                <a:cs typeface="Arial"/>
                <a:sym typeface="Arial"/>
              </a:rPr>
              <a:t>. </a:t>
            </a:r>
            <a:r>
              <a:rPr lang="en-US" sz="1050" dirty="0" err="1">
                <a:solidFill>
                  <a:srgbClr val="292929"/>
                </a:solidFill>
                <a:latin typeface="Arial"/>
                <a:ea typeface="Arial"/>
                <a:cs typeface="Arial"/>
                <a:sym typeface="Arial"/>
              </a:rPr>
              <a:t>Tijdens</a:t>
            </a:r>
            <a:r>
              <a:rPr lang="en-US" sz="1050" dirty="0">
                <a:solidFill>
                  <a:srgbClr val="292929"/>
                </a:solidFill>
                <a:latin typeface="Arial"/>
                <a:ea typeface="Arial"/>
                <a:cs typeface="Arial"/>
                <a:sym typeface="Arial"/>
              </a:rPr>
              <a:t> </a:t>
            </a:r>
            <a:r>
              <a:rPr lang="en-US" sz="1050" dirty="0" err="1">
                <a:solidFill>
                  <a:srgbClr val="292929"/>
                </a:solidFill>
                <a:latin typeface="Arial"/>
                <a:ea typeface="Arial"/>
                <a:cs typeface="Arial"/>
                <a:sym typeface="Arial"/>
              </a:rPr>
              <a:t>deze</a:t>
            </a:r>
            <a:r>
              <a:rPr lang="en-US" sz="1050" dirty="0">
                <a:solidFill>
                  <a:srgbClr val="292929"/>
                </a:solidFill>
                <a:latin typeface="Arial"/>
                <a:ea typeface="Arial"/>
                <a:cs typeface="Arial"/>
                <a:sym typeface="Arial"/>
              </a:rPr>
              <a:t> </a:t>
            </a:r>
            <a:r>
              <a:rPr lang="en-US" sz="1050" dirty="0" err="1">
                <a:solidFill>
                  <a:srgbClr val="292929"/>
                </a:solidFill>
                <a:latin typeface="Arial"/>
                <a:ea typeface="Arial"/>
                <a:cs typeface="Arial"/>
                <a:sym typeface="Arial"/>
              </a:rPr>
              <a:t>periode</a:t>
            </a:r>
            <a:r>
              <a:rPr lang="en-US" sz="1050" dirty="0">
                <a:solidFill>
                  <a:srgbClr val="292929"/>
                </a:solidFill>
                <a:latin typeface="Arial"/>
                <a:ea typeface="Arial"/>
                <a:cs typeface="Arial"/>
                <a:sym typeface="Arial"/>
              </a:rPr>
              <a:t> </a:t>
            </a:r>
            <a:r>
              <a:rPr lang="en-US" sz="1050" dirty="0" err="1">
                <a:solidFill>
                  <a:srgbClr val="292929"/>
                </a:solidFill>
                <a:latin typeface="Arial"/>
                <a:ea typeface="Arial"/>
                <a:cs typeface="Arial"/>
                <a:sym typeface="Arial"/>
              </a:rPr>
              <a:t>vinden</a:t>
            </a:r>
            <a:r>
              <a:rPr lang="en-US" sz="1050" dirty="0">
                <a:solidFill>
                  <a:srgbClr val="292929"/>
                </a:solidFill>
                <a:latin typeface="Arial"/>
                <a:ea typeface="Arial"/>
                <a:cs typeface="Arial"/>
                <a:sym typeface="Arial"/>
              </a:rPr>
              <a:t> </a:t>
            </a:r>
            <a:r>
              <a:rPr lang="en-US" sz="1050" dirty="0" err="1">
                <a:solidFill>
                  <a:srgbClr val="292929"/>
                </a:solidFill>
                <a:latin typeface="Arial"/>
                <a:ea typeface="Arial"/>
                <a:cs typeface="Arial"/>
                <a:sym typeface="Arial"/>
              </a:rPr>
              <a:t>er</a:t>
            </a:r>
            <a:r>
              <a:rPr lang="en-US" sz="1050" dirty="0">
                <a:solidFill>
                  <a:srgbClr val="292929"/>
                </a:solidFill>
                <a:latin typeface="Arial"/>
                <a:ea typeface="Arial"/>
                <a:cs typeface="Arial"/>
                <a:sym typeface="Arial"/>
              </a:rPr>
              <a:t> </a:t>
            </a:r>
            <a:r>
              <a:rPr lang="en-US" sz="1050" dirty="0" err="1">
                <a:solidFill>
                  <a:srgbClr val="292929"/>
                </a:solidFill>
                <a:latin typeface="Arial"/>
                <a:ea typeface="Arial"/>
                <a:cs typeface="Arial"/>
                <a:sym typeface="Arial"/>
              </a:rPr>
              <a:t>belangrijke</a:t>
            </a:r>
            <a:r>
              <a:rPr lang="en-US" sz="1050" dirty="0">
                <a:solidFill>
                  <a:srgbClr val="292929"/>
                </a:solidFill>
                <a:latin typeface="Arial"/>
                <a:ea typeface="Arial"/>
                <a:cs typeface="Arial"/>
                <a:sym typeface="Arial"/>
              </a:rPr>
              <a:t> </a:t>
            </a:r>
            <a:r>
              <a:rPr lang="en-US" sz="1050" dirty="0" err="1">
                <a:solidFill>
                  <a:srgbClr val="292929"/>
                </a:solidFill>
                <a:latin typeface="Arial"/>
                <a:ea typeface="Arial"/>
                <a:cs typeface="Arial"/>
                <a:sym typeface="Arial"/>
              </a:rPr>
              <a:t>veranderingen</a:t>
            </a:r>
            <a:r>
              <a:rPr lang="en-US" sz="1050" dirty="0">
                <a:solidFill>
                  <a:srgbClr val="292929"/>
                </a:solidFill>
                <a:latin typeface="Arial"/>
                <a:ea typeface="Arial"/>
                <a:cs typeface="Arial"/>
                <a:sym typeface="Arial"/>
              </a:rPr>
              <a:t> </a:t>
            </a:r>
            <a:r>
              <a:rPr lang="en-US" sz="1050" dirty="0" err="1">
                <a:solidFill>
                  <a:srgbClr val="292929"/>
                </a:solidFill>
                <a:latin typeface="Arial"/>
                <a:ea typeface="Arial"/>
                <a:cs typeface="Arial"/>
                <a:sym typeface="Arial"/>
              </a:rPr>
              <a:t>plaats</a:t>
            </a:r>
            <a:r>
              <a:rPr lang="en-US" sz="1050" dirty="0">
                <a:solidFill>
                  <a:srgbClr val="292929"/>
                </a:solidFill>
                <a:latin typeface="Arial"/>
                <a:ea typeface="Arial"/>
                <a:cs typeface="Arial"/>
                <a:sym typeface="Arial"/>
              </a:rPr>
              <a:t> die </a:t>
            </a:r>
            <a:r>
              <a:rPr lang="en-US" sz="1050" dirty="0" err="1">
                <a:solidFill>
                  <a:srgbClr val="292929"/>
                </a:solidFill>
                <a:latin typeface="Arial"/>
                <a:ea typeface="Arial"/>
                <a:cs typeface="Arial"/>
                <a:sym typeface="Arial"/>
              </a:rPr>
              <a:t>verantwoordelijk</a:t>
            </a:r>
            <a:r>
              <a:rPr lang="en-US" sz="1050" dirty="0">
                <a:solidFill>
                  <a:srgbClr val="292929"/>
                </a:solidFill>
                <a:latin typeface="Arial"/>
                <a:ea typeface="Arial"/>
                <a:cs typeface="Arial"/>
                <a:sym typeface="Arial"/>
              </a:rPr>
              <a:t> </a:t>
            </a:r>
            <a:r>
              <a:rPr lang="en-US" sz="1050" dirty="0" err="1">
                <a:solidFill>
                  <a:srgbClr val="292929"/>
                </a:solidFill>
                <a:latin typeface="Arial"/>
                <a:ea typeface="Arial"/>
                <a:cs typeface="Arial"/>
                <a:sym typeface="Arial"/>
              </a:rPr>
              <a:t>zijn</a:t>
            </a:r>
            <a:r>
              <a:rPr lang="en-US" sz="1050" dirty="0">
                <a:solidFill>
                  <a:srgbClr val="292929"/>
                </a:solidFill>
                <a:latin typeface="Arial"/>
                <a:ea typeface="Arial"/>
                <a:cs typeface="Arial"/>
                <a:sym typeface="Arial"/>
              </a:rPr>
              <a:t> </a:t>
            </a:r>
            <a:r>
              <a:rPr lang="en-US" sz="1050" dirty="0" err="1">
                <a:solidFill>
                  <a:srgbClr val="292929"/>
                </a:solidFill>
                <a:latin typeface="Arial"/>
                <a:ea typeface="Arial"/>
                <a:cs typeface="Arial"/>
                <a:sym typeface="Arial"/>
              </a:rPr>
              <a:t>voor</a:t>
            </a:r>
            <a:r>
              <a:rPr lang="en-US" sz="1050" dirty="0">
                <a:solidFill>
                  <a:srgbClr val="292929"/>
                </a:solidFill>
                <a:latin typeface="Arial"/>
                <a:ea typeface="Arial"/>
                <a:cs typeface="Arial"/>
                <a:sym typeface="Arial"/>
              </a:rPr>
              <a:t> het </a:t>
            </a:r>
            <a:r>
              <a:rPr lang="en-US" sz="1050" dirty="0" err="1">
                <a:solidFill>
                  <a:srgbClr val="292929"/>
                </a:solidFill>
                <a:latin typeface="Arial"/>
                <a:ea typeface="Arial"/>
                <a:cs typeface="Arial"/>
                <a:sym typeface="Arial"/>
              </a:rPr>
              <a:t>rijpen</a:t>
            </a:r>
            <a:r>
              <a:rPr lang="en-US" sz="1050" dirty="0">
                <a:solidFill>
                  <a:srgbClr val="292929"/>
                </a:solidFill>
                <a:latin typeface="Arial"/>
                <a:ea typeface="Arial"/>
                <a:cs typeface="Arial"/>
                <a:sym typeface="Arial"/>
              </a:rPr>
              <a:t> van de </a:t>
            </a:r>
            <a:r>
              <a:rPr lang="en-US" sz="1050" dirty="0" err="1">
                <a:solidFill>
                  <a:srgbClr val="292929"/>
                </a:solidFill>
                <a:latin typeface="Arial"/>
                <a:ea typeface="Arial"/>
                <a:cs typeface="Arial"/>
                <a:sym typeface="Arial"/>
              </a:rPr>
              <a:t>hersenen</a:t>
            </a:r>
            <a:r>
              <a:rPr lang="en-US" sz="1050" dirty="0">
                <a:solidFill>
                  <a:srgbClr val="292929"/>
                </a:solidFill>
                <a:latin typeface="Arial"/>
                <a:ea typeface="Arial"/>
                <a:cs typeface="Arial"/>
                <a:sym typeface="Arial"/>
              </a:rPr>
              <a:t>. Zo </a:t>
            </a:r>
            <a:r>
              <a:rPr lang="en-US" sz="1050" dirty="0" err="1">
                <a:solidFill>
                  <a:srgbClr val="292929"/>
                </a:solidFill>
                <a:latin typeface="Arial"/>
                <a:ea typeface="Arial"/>
                <a:cs typeface="Arial"/>
                <a:sym typeface="Arial"/>
              </a:rPr>
              <a:t>wordt</a:t>
            </a:r>
            <a:r>
              <a:rPr lang="en-US" sz="1050" dirty="0">
                <a:solidFill>
                  <a:srgbClr val="292929"/>
                </a:solidFill>
                <a:latin typeface="Arial"/>
                <a:ea typeface="Arial"/>
                <a:cs typeface="Arial"/>
                <a:sym typeface="Arial"/>
              </a:rPr>
              <a:t> het </a:t>
            </a:r>
            <a:r>
              <a:rPr lang="en-US" sz="1050" dirty="0" err="1">
                <a:solidFill>
                  <a:srgbClr val="292929"/>
                </a:solidFill>
                <a:latin typeface="Arial"/>
                <a:ea typeface="Arial"/>
                <a:cs typeface="Arial"/>
                <a:sym typeface="Arial"/>
              </a:rPr>
              <a:t>puberbrein</a:t>
            </a:r>
            <a:r>
              <a:rPr lang="en-US" sz="1050" dirty="0">
                <a:solidFill>
                  <a:srgbClr val="292929"/>
                </a:solidFill>
                <a:latin typeface="Arial"/>
                <a:ea typeface="Arial"/>
                <a:cs typeface="Arial"/>
                <a:sym typeface="Arial"/>
              </a:rPr>
              <a:t> steeds </a:t>
            </a:r>
            <a:r>
              <a:rPr lang="en-US" sz="1050" dirty="0" err="1">
                <a:solidFill>
                  <a:srgbClr val="292929"/>
                </a:solidFill>
                <a:latin typeface="Arial"/>
                <a:ea typeface="Arial"/>
                <a:cs typeface="Arial"/>
                <a:sym typeface="Arial"/>
              </a:rPr>
              <a:t>beter</a:t>
            </a:r>
            <a:r>
              <a:rPr lang="en-US" sz="1050" dirty="0">
                <a:solidFill>
                  <a:srgbClr val="292929"/>
                </a:solidFill>
                <a:latin typeface="Arial"/>
                <a:ea typeface="Arial"/>
                <a:cs typeface="Arial"/>
                <a:sym typeface="Arial"/>
              </a:rPr>
              <a:t> in abstract </a:t>
            </a:r>
            <a:r>
              <a:rPr lang="en-US" sz="1050" dirty="0" err="1">
                <a:solidFill>
                  <a:srgbClr val="292929"/>
                </a:solidFill>
                <a:latin typeface="Arial"/>
                <a:ea typeface="Arial"/>
                <a:cs typeface="Arial"/>
                <a:sym typeface="Arial"/>
              </a:rPr>
              <a:t>denken</a:t>
            </a:r>
            <a:r>
              <a:rPr lang="en-US" sz="1050" dirty="0">
                <a:solidFill>
                  <a:srgbClr val="292929"/>
                </a:solidFill>
                <a:latin typeface="Arial"/>
                <a:ea typeface="Arial"/>
                <a:cs typeface="Arial"/>
                <a:sym typeface="Arial"/>
              </a:rPr>
              <a:t>, </a:t>
            </a:r>
            <a:r>
              <a:rPr lang="en-US" sz="1050" dirty="0" err="1">
                <a:solidFill>
                  <a:srgbClr val="292929"/>
                </a:solidFill>
                <a:latin typeface="Arial"/>
                <a:ea typeface="Arial"/>
                <a:cs typeface="Arial"/>
                <a:sym typeface="Arial"/>
              </a:rPr>
              <a:t>controle</a:t>
            </a:r>
            <a:r>
              <a:rPr lang="en-US" sz="1050" dirty="0">
                <a:solidFill>
                  <a:srgbClr val="292929"/>
                </a:solidFill>
                <a:latin typeface="Arial"/>
                <a:ea typeface="Arial"/>
                <a:cs typeface="Arial"/>
                <a:sym typeface="Arial"/>
              </a:rPr>
              <a:t> over </a:t>
            </a:r>
            <a:r>
              <a:rPr lang="en-US" sz="1050" dirty="0" err="1">
                <a:solidFill>
                  <a:srgbClr val="292929"/>
                </a:solidFill>
                <a:latin typeface="Arial"/>
                <a:ea typeface="Arial"/>
                <a:cs typeface="Arial"/>
                <a:sym typeface="Arial"/>
              </a:rPr>
              <a:t>emoties</a:t>
            </a:r>
            <a:r>
              <a:rPr lang="en-US" sz="1050" dirty="0">
                <a:solidFill>
                  <a:srgbClr val="292929"/>
                </a:solidFill>
                <a:latin typeface="Arial"/>
                <a:ea typeface="Arial"/>
                <a:cs typeface="Arial"/>
                <a:sym typeface="Arial"/>
              </a:rPr>
              <a:t> en </a:t>
            </a:r>
            <a:r>
              <a:rPr lang="en-US" sz="1050" dirty="0" err="1">
                <a:solidFill>
                  <a:srgbClr val="292929"/>
                </a:solidFill>
                <a:latin typeface="Arial"/>
                <a:ea typeface="Arial"/>
                <a:cs typeface="Arial"/>
                <a:sym typeface="Arial"/>
              </a:rPr>
              <a:t>doelgericht</a:t>
            </a:r>
            <a:r>
              <a:rPr lang="en-US" sz="1050" dirty="0">
                <a:solidFill>
                  <a:srgbClr val="292929"/>
                </a:solidFill>
                <a:latin typeface="Arial"/>
                <a:ea typeface="Arial"/>
                <a:cs typeface="Arial"/>
                <a:sym typeface="Arial"/>
              </a:rPr>
              <a:t> </a:t>
            </a:r>
            <a:r>
              <a:rPr lang="en-US" sz="1050" dirty="0" err="1">
                <a:solidFill>
                  <a:srgbClr val="292929"/>
                </a:solidFill>
                <a:latin typeface="Arial"/>
                <a:ea typeface="Arial"/>
                <a:cs typeface="Arial"/>
                <a:sym typeface="Arial"/>
              </a:rPr>
              <a:t>gedrag</a:t>
            </a:r>
            <a:r>
              <a:rPr lang="en-US" sz="1050" dirty="0">
                <a:solidFill>
                  <a:srgbClr val="292929"/>
                </a:solidFill>
                <a:latin typeface="Arial"/>
                <a:ea typeface="Arial"/>
                <a:cs typeface="Arial"/>
                <a:sym typeface="Arial"/>
              </a:rPr>
              <a:t> [2]. </a:t>
            </a:r>
            <a:r>
              <a:rPr lang="en-US" sz="1050" dirty="0" err="1">
                <a:solidFill>
                  <a:srgbClr val="292929"/>
                </a:solidFill>
                <a:latin typeface="Arial"/>
                <a:ea typeface="Arial"/>
                <a:cs typeface="Arial"/>
                <a:sym typeface="Arial"/>
              </a:rPr>
              <a:t>Deze</a:t>
            </a:r>
            <a:r>
              <a:rPr lang="en-US" sz="1050" dirty="0">
                <a:solidFill>
                  <a:srgbClr val="292929"/>
                </a:solidFill>
                <a:latin typeface="Arial"/>
                <a:ea typeface="Arial"/>
                <a:cs typeface="Arial"/>
                <a:sym typeface="Arial"/>
              </a:rPr>
              <a:t> </a:t>
            </a:r>
            <a:r>
              <a:rPr lang="en-US" sz="1050" dirty="0" err="1">
                <a:solidFill>
                  <a:srgbClr val="292929"/>
                </a:solidFill>
                <a:latin typeface="Arial"/>
                <a:ea typeface="Arial"/>
                <a:cs typeface="Arial"/>
                <a:sym typeface="Arial"/>
              </a:rPr>
              <a:t>ontwikkeling</a:t>
            </a:r>
            <a:r>
              <a:rPr lang="en-US" sz="1050" dirty="0">
                <a:solidFill>
                  <a:srgbClr val="292929"/>
                </a:solidFill>
                <a:latin typeface="Arial"/>
                <a:ea typeface="Arial"/>
                <a:cs typeface="Arial"/>
                <a:sym typeface="Arial"/>
              </a:rPr>
              <a:t> </a:t>
            </a:r>
            <a:r>
              <a:rPr lang="en-US" sz="1050" dirty="0" err="1">
                <a:solidFill>
                  <a:srgbClr val="292929"/>
                </a:solidFill>
                <a:latin typeface="Arial"/>
                <a:ea typeface="Arial"/>
                <a:cs typeface="Arial"/>
                <a:sym typeface="Arial"/>
              </a:rPr>
              <a:t>gaat</a:t>
            </a:r>
            <a:r>
              <a:rPr lang="en-US" sz="1050" dirty="0">
                <a:solidFill>
                  <a:srgbClr val="292929"/>
                </a:solidFill>
                <a:latin typeface="Arial"/>
                <a:ea typeface="Arial"/>
                <a:cs typeface="Arial"/>
                <a:sym typeface="Arial"/>
              </a:rPr>
              <a:t> </a:t>
            </a:r>
            <a:r>
              <a:rPr lang="en-US" sz="1050" dirty="0" err="1">
                <a:solidFill>
                  <a:srgbClr val="292929"/>
                </a:solidFill>
                <a:latin typeface="Arial"/>
                <a:ea typeface="Arial"/>
                <a:cs typeface="Arial"/>
                <a:sym typeface="Arial"/>
              </a:rPr>
              <a:t>samen</a:t>
            </a:r>
            <a:r>
              <a:rPr lang="en-US" sz="1050" dirty="0">
                <a:solidFill>
                  <a:srgbClr val="292929"/>
                </a:solidFill>
                <a:latin typeface="Arial"/>
                <a:ea typeface="Arial"/>
                <a:cs typeface="Arial"/>
                <a:sym typeface="Arial"/>
              </a:rPr>
              <a:t> met het </a:t>
            </a:r>
            <a:r>
              <a:rPr lang="en-US" sz="1050" dirty="0" err="1">
                <a:solidFill>
                  <a:srgbClr val="292929"/>
                </a:solidFill>
                <a:latin typeface="Arial"/>
                <a:ea typeface="Arial"/>
                <a:cs typeface="Arial"/>
                <a:sym typeface="Arial"/>
              </a:rPr>
              <a:t>snoeien</a:t>
            </a:r>
            <a:r>
              <a:rPr lang="en-US" sz="1050" dirty="0">
                <a:solidFill>
                  <a:srgbClr val="292929"/>
                </a:solidFill>
                <a:latin typeface="Arial"/>
                <a:ea typeface="Arial"/>
                <a:cs typeface="Arial"/>
                <a:sym typeface="Arial"/>
              </a:rPr>
              <a:t> van </a:t>
            </a:r>
            <a:r>
              <a:rPr lang="en-US" sz="1050" dirty="0" err="1">
                <a:solidFill>
                  <a:srgbClr val="292929"/>
                </a:solidFill>
                <a:latin typeface="Arial"/>
                <a:ea typeface="Arial"/>
                <a:cs typeface="Arial"/>
                <a:sym typeface="Arial"/>
              </a:rPr>
              <a:t>overbodige</a:t>
            </a:r>
            <a:r>
              <a:rPr lang="en-US" sz="1050" dirty="0">
                <a:solidFill>
                  <a:srgbClr val="292929"/>
                </a:solidFill>
                <a:latin typeface="Arial"/>
                <a:ea typeface="Arial"/>
                <a:cs typeface="Arial"/>
                <a:sym typeface="Arial"/>
              </a:rPr>
              <a:t> </a:t>
            </a:r>
            <a:r>
              <a:rPr lang="en-US" sz="1050" dirty="0" err="1">
                <a:solidFill>
                  <a:srgbClr val="292929"/>
                </a:solidFill>
                <a:latin typeface="Arial"/>
                <a:ea typeface="Arial"/>
                <a:cs typeface="Arial"/>
                <a:sym typeface="Arial"/>
              </a:rPr>
              <a:t>verbindingen</a:t>
            </a:r>
            <a:r>
              <a:rPr lang="en-US" sz="1050" dirty="0">
                <a:solidFill>
                  <a:srgbClr val="292929"/>
                </a:solidFill>
                <a:latin typeface="Arial"/>
                <a:ea typeface="Arial"/>
                <a:cs typeface="Arial"/>
                <a:sym typeface="Arial"/>
              </a:rPr>
              <a:t> </a:t>
            </a:r>
            <a:r>
              <a:rPr lang="en-US" sz="1050" dirty="0" err="1">
                <a:solidFill>
                  <a:srgbClr val="292929"/>
                </a:solidFill>
                <a:latin typeface="Arial"/>
                <a:ea typeface="Arial"/>
                <a:cs typeface="Arial"/>
                <a:sym typeface="Arial"/>
              </a:rPr>
              <a:t>tussen</a:t>
            </a:r>
            <a:r>
              <a:rPr lang="en-US" sz="1050" dirty="0">
                <a:solidFill>
                  <a:srgbClr val="292929"/>
                </a:solidFill>
                <a:latin typeface="Arial"/>
                <a:ea typeface="Arial"/>
                <a:cs typeface="Arial"/>
                <a:sym typeface="Arial"/>
              </a:rPr>
              <a:t> </a:t>
            </a:r>
            <a:r>
              <a:rPr lang="en-US" sz="1050" dirty="0" err="1">
                <a:solidFill>
                  <a:srgbClr val="292929"/>
                </a:solidFill>
                <a:latin typeface="Arial"/>
                <a:ea typeface="Arial"/>
                <a:cs typeface="Arial"/>
                <a:sym typeface="Arial"/>
              </a:rPr>
              <a:t>zenuwcellen</a:t>
            </a:r>
            <a:r>
              <a:rPr lang="en-US" sz="1050" dirty="0">
                <a:solidFill>
                  <a:srgbClr val="292929"/>
                </a:solidFill>
                <a:latin typeface="Arial"/>
                <a:ea typeface="Arial"/>
                <a:cs typeface="Arial"/>
                <a:sym typeface="Arial"/>
              </a:rPr>
              <a:t>. </a:t>
            </a:r>
            <a:r>
              <a:rPr lang="en-US" sz="1050" dirty="0" err="1">
                <a:solidFill>
                  <a:srgbClr val="292929"/>
                </a:solidFill>
                <a:latin typeface="Arial"/>
                <a:ea typeface="Arial"/>
                <a:cs typeface="Arial"/>
                <a:sym typeface="Arial"/>
              </a:rPr>
              <a:t>Daardoor</a:t>
            </a:r>
            <a:r>
              <a:rPr lang="en-US" sz="1050" dirty="0">
                <a:solidFill>
                  <a:srgbClr val="292929"/>
                </a:solidFill>
                <a:latin typeface="Arial"/>
                <a:ea typeface="Arial"/>
                <a:cs typeface="Arial"/>
                <a:sym typeface="Arial"/>
              </a:rPr>
              <a:t> </a:t>
            </a:r>
            <a:r>
              <a:rPr lang="en-US" sz="1050" dirty="0" err="1">
                <a:solidFill>
                  <a:srgbClr val="292929"/>
                </a:solidFill>
                <a:latin typeface="Arial"/>
                <a:ea typeface="Arial"/>
                <a:cs typeface="Arial"/>
                <a:sym typeface="Arial"/>
              </a:rPr>
              <a:t>gaan</a:t>
            </a:r>
            <a:r>
              <a:rPr lang="en-US" sz="1050" dirty="0">
                <a:solidFill>
                  <a:srgbClr val="292929"/>
                </a:solidFill>
                <a:latin typeface="Arial"/>
                <a:ea typeface="Arial"/>
                <a:cs typeface="Arial"/>
                <a:sym typeface="Arial"/>
              </a:rPr>
              <a:t> de </a:t>
            </a:r>
            <a:r>
              <a:rPr lang="en-US" sz="1050" dirty="0" err="1">
                <a:solidFill>
                  <a:srgbClr val="292929"/>
                </a:solidFill>
                <a:latin typeface="Arial"/>
                <a:ea typeface="Arial"/>
                <a:cs typeface="Arial"/>
                <a:sym typeface="Arial"/>
              </a:rPr>
              <a:t>hersenen</a:t>
            </a:r>
            <a:r>
              <a:rPr lang="en-US" sz="1050" dirty="0">
                <a:solidFill>
                  <a:srgbClr val="292929"/>
                </a:solidFill>
                <a:latin typeface="Arial"/>
                <a:ea typeface="Arial"/>
                <a:cs typeface="Arial"/>
                <a:sym typeface="Arial"/>
              </a:rPr>
              <a:t> steeds </a:t>
            </a:r>
            <a:r>
              <a:rPr lang="en-US" sz="1050" dirty="0" err="1">
                <a:solidFill>
                  <a:srgbClr val="292929"/>
                </a:solidFill>
                <a:latin typeface="Arial"/>
                <a:ea typeface="Arial"/>
                <a:cs typeface="Arial"/>
                <a:sym typeface="Arial"/>
              </a:rPr>
              <a:t>efficiënter</a:t>
            </a:r>
            <a:r>
              <a:rPr lang="en-US" sz="1050" dirty="0">
                <a:solidFill>
                  <a:srgbClr val="292929"/>
                </a:solidFill>
                <a:latin typeface="Arial"/>
                <a:ea typeface="Arial"/>
                <a:cs typeface="Arial"/>
                <a:sym typeface="Arial"/>
              </a:rPr>
              <a:t> </a:t>
            </a:r>
            <a:r>
              <a:rPr lang="en-US" sz="1050" dirty="0" err="1">
                <a:solidFill>
                  <a:srgbClr val="292929"/>
                </a:solidFill>
                <a:latin typeface="Arial"/>
                <a:ea typeface="Arial"/>
                <a:cs typeface="Arial"/>
                <a:sym typeface="Arial"/>
              </a:rPr>
              <a:t>werken</a:t>
            </a:r>
            <a:r>
              <a:rPr lang="en-US" sz="1050" dirty="0">
                <a:solidFill>
                  <a:srgbClr val="292929"/>
                </a:solidFill>
                <a:latin typeface="Arial"/>
                <a:ea typeface="Arial"/>
                <a:cs typeface="Arial"/>
                <a:sym typeface="Arial"/>
              </a:rPr>
              <a:t> </a:t>
            </a:r>
            <a:r>
              <a:rPr lang="en-US" sz="1050" dirty="0" err="1">
                <a:solidFill>
                  <a:srgbClr val="292929"/>
                </a:solidFill>
                <a:latin typeface="Arial"/>
                <a:ea typeface="Arial"/>
                <a:cs typeface="Arial"/>
                <a:sym typeface="Arial"/>
              </a:rPr>
              <a:t>wordt</a:t>
            </a:r>
            <a:r>
              <a:rPr lang="en-US" sz="1050" dirty="0">
                <a:solidFill>
                  <a:srgbClr val="292929"/>
                </a:solidFill>
                <a:latin typeface="Arial"/>
                <a:ea typeface="Arial"/>
                <a:cs typeface="Arial"/>
                <a:sym typeface="Arial"/>
              </a:rPr>
              <a:t> de </a:t>
            </a:r>
            <a:r>
              <a:rPr lang="en-US" sz="1050" dirty="0" err="1">
                <a:solidFill>
                  <a:srgbClr val="292929"/>
                </a:solidFill>
                <a:latin typeface="Arial"/>
                <a:ea typeface="Arial"/>
                <a:cs typeface="Arial"/>
                <a:sym typeface="Arial"/>
              </a:rPr>
              <a:t>relatieve</a:t>
            </a:r>
            <a:r>
              <a:rPr lang="en-US" sz="1050" dirty="0">
                <a:solidFill>
                  <a:srgbClr val="292929"/>
                </a:solidFill>
                <a:latin typeface="Arial"/>
                <a:ea typeface="Arial"/>
                <a:cs typeface="Arial"/>
                <a:sym typeface="Arial"/>
              </a:rPr>
              <a:t> </a:t>
            </a:r>
            <a:r>
              <a:rPr lang="en-US" sz="1050" dirty="0" err="1">
                <a:solidFill>
                  <a:srgbClr val="292929"/>
                </a:solidFill>
                <a:latin typeface="Arial"/>
                <a:ea typeface="Arial"/>
                <a:cs typeface="Arial"/>
                <a:sym typeface="Arial"/>
              </a:rPr>
              <a:t>hoeveelheid</a:t>
            </a:r>
            <a:r>
              <a:rPr lang="en-US" sz="1050" dirty="0">
                <a:solidFill>
                  <a:srgbClr val="292929"/>
                </a:solidFill>
                <a:latin typeface="Arial"/>
                <a:ea typeface="Arial"/>
                <a:cs typeface="Arial"/>
                <a:sym typeface="Arial"/>
              </a:rPr>
              <a:t> </a:t>
            </a:r>
            <a:r>
              <a:rPr lang="en-US" sz="1050" dirty="0" err="1">
                <a:solidFill>
                  <a:srgbClr val="292929"/>
                </a:solidFill>
                <a:latin typeface="Arial"/>
                <a:ea typeface="Arial"/>
                <a:cs typeface="Arial"/>
                <a:sym typeface="Arial"/>
              </a:rPr>
              <a:t>grijze</a:t>
            </a:r>
            <a:r>
              <a:rPr lang="en-US" sz="1050" dirty="0">
                <a:solidFill>
                  <a:srgbClr val="292929"/>
                </a:solidFill>
                <a:latin typeface="Arial"/>
                <a:ea typeface="Arial"/>
                <a:cs typeface="Arial"/>
                <a:sym typeface="Arial"/>
              </a:rPr>
              <a:t> </a:t>
            </a:r>
            <a:r>
              <a:rPr lang="en-US" sz="1050" dirty="0" err="1">
                <a:solidFill>
                  <a:srgbClr val="292929"/>
                </a:solidFill>
                <a:latin typeface="Arial"/>
                <a:ea typeface="Arial"/>
                <a:cs typeface="Arial"/>
                <a:sym typeface="Arial"/>
              </a:rPr>
              <a:t>stof</a:t>
            </a:r>
            <a:r>
              <a:rPr lang="en-US" sz="1050" dirty="0">
                <a:solidFill>
                  <a:srgbClr val="292929"/>
                </a:solidFill>
                <a:latin typeface="Arial"/>
                <a:ea typeface="Arial"/>
                <a:cs typeface="Arial"/>
                <a:sym typeface="Arial"/>
              </a:rPr>
              <a:t> </a:t>
            </a:r>
            <a:r>
              <a:rPr lang="en-US" sz="1050" dirty="0" err="1">
                <a:solidFill>
                  <a:srgbClr val="292929"/>
                </a:solidFill>
                <a:latin typeface="Arial"/>
                <a:ea typeface="Arial"/>
                <a:cs typeface="Arial"/>
                <a:sym typeface="Arial"/>
              </a:rPr>
              <a:t>kleiner</a:t>
            </a:r>
            <a:r>
              <a:rPr lang="en-US" sz="1050" dirty="0">
                <a:solidFill>
                  <a:srgbClr val="292929"/>
                </a:solidFill>
                <a:latin typeface="Arial"/>
                <a:ea typeface="Arial"/>
                <a:cs typeface="Arial"/>
                <a:sym typeface="Arial"/>
              </a:rPr>
              <a:t> [3]. </a:t>
            </a:r>
            <a:r>
              <a:rPr lang="en-US" sz="1050" dirty="0" err="1">
                <a:solidFill>
                  <a:srgbClr val="292929"/>
                </a:solidFill>
                <a:latin typeface="Arial"/>
                <a:ea typeface="Arial"/>
                <a:cs typeface="Arial"/>
                <a:sym typeface="Arial"/>
              </a:rPr>
              <a:t>Daarnaast</a:t>
            </a:r>
            <a:r>
              <a:rPr lang="en-US" sz="1050" dirty="0">
                <a:solidFill>
                  <a:srgbClr val="292929"/>
                </a:solidFill>
                <a:latin typeface="Arial"/>
                <a:ea typeface="Arial"/>
                <a:cs typeface="Arial"/>
                <a:sym typeface="Arial"/>
              </a:rPr>
              <a:t> </a:t>
            </a:r>
            <a:r>
              <a:rPr lang="en-US" sz="1050" dirty="0" err="1">
                <a:solidFill>
                  <a:srgbClr val="292929"/>
                </a:solidFill>
                <a:latin typeface="Arial"/>
                <a:ea typeface="Arial"/>
                <a:cs typeface="Arial"/>
                <a:sym typeface="Arial"/>
              </a:rPr>
              <a:t>worden</a:t>
            </a:r>
            <a:r>
              <a:rPr lang="en-US" sz="1050" dirty="0">
                <a:solidFill>
                  <a:srgbClr val="292929"/>
                </a:solidFill>
                <a:latin typeface="Arial"/>
                <a:ea typeface="Arial"/>
                <a:cs typeface="Arial"/>
                <a:sym typeface="Arial"/>
              </a:rPr>
              <a:t> </a:t>
            </a:r>
            <a:r>
              <a:rPr lang="en-US" sz="1050" dirty="0" err="1">
                <a:solidFill>
                  <a:srgbClr val="292929"/>
                </a:solidFill>
                <a:latin typeface="Arial"/>
                <a:ea typeface="Arial"/>
                <a:cs typeface="Arial"/>
                <a:sym typeface="Arial"/>
              </a:rPr>
              <a:t>tijdens</a:t>
            </a:r>
            <a:r>
              <a:rPr lang="en-US" sz="1050" dirty="0">
                <a:solidFill>
                  <a:srgbClr val="292929"/>
                </a:solidFill>
                <a:latin typeface="Arial"/>
                <a:ea typeface="Arial"/>
                <a:cs typeface="Arial"/>
                <a:sym typeface="Arial"/>
              </a:rPr>
              <a:t> en </a:t>
            </a:r>
            <a:r>
              <a:rPr lang="en-US" sz="1050" dirty="0" err="1">
                <a:solidFill>
                  <a:srgbClr val="292929"/>
                </a:solidFill>
                <a:latin typeface="Arial"/>
                <a:ea typeface="Arial"/>
                <a:cs typeface="Arial"/>
                <a:sym typeface="Arial"/>
              </a:rPr>
              <a:t>na</a:t>
            </a:r>
            <a:r>
              <a:rPr lang="en-US" sz="1050" dirty="0">
                <a:solidFill>
                  <a:srgbClr val="292929"/>
                </a:solidFill>
                <a:latin typeface="Arial"/>
                <a:ea typeface="Arial"/>
                <a:cs typeface="Arial"/>
                <a:sym typeface="Arial"/>
              </a:rPr>
              <a:t> de </a:t>
            </a:r>
            <a:r>
              <a:rPr lang="en-US" sz="1050" dirty="0" err="1">
                <a:solidFill>
                  <a:srgbClr val="292929"/>
                </a:solidFill>
                <a:latin typeface="Arial"/>
                <a:ea typeface="Arial"/>
                <a:cs typeface="Arial"/>
                <a:sym typeface="Arial"/>
              </a:rPr>
              <a:t>pubertijd</a:t>
            </a:r>
            <a:r>
              <a:rPr lang="en-US" sz="1050" dirty="0">
                <a:solidFill>
                  <a:srgbClr val="292929"/>
                </a:solidFill>
                <a:latin typeface="Arial"/>
                <a:ea typeface="Arial"/>
                <a:cs typeface="Arial"/>
                <a:sym typeface="Arial"/>
              </a:rPr>
              <a:t> de </a:t>
            </a:r>
            <a:r>
              <a:rPr lang="en-US" sz="1050" dirty="0" err="1">
                <a:solidFill>
                  <a:srgbClr val="292929"/>
                </a:solidFill>
                <a:latin typeface="Arial"/>
                <a:ea typeface="Arial"/>
                <a:cs typeface="Arial"/>
                <a:sym typeface="Arial"/>
              </a:rPr>
              <a:t>laatste</a:t>
            </a:r>
            <a:r>
              <a:rPr lang="en-US" sz="1050" dirty="0">
                <a:solidFill>
                  <a:srgbClr val="292929"/>
                </a:solidFill>
                <a:latin typeface="Arial"/>
                <a:ea typeface="Arial"/>
                <a:cs typeface="Arial"/>
                <a:sym typeface="Arial"/>
              </a:rPr>
              <a:t> </a:t>
            </a:r>
            <a:r>
              <a:rPr lang="en-US" sz="1050" dirty="0" err="1">
                <a:solidFill>
                  <a:srgbClr val="292929"/>
                </a:solidFill>
                <a:latin typeface="Arial"/>
                <a:ea typeface="Arial"/>
                <a:cs typeface="Arial"/>
                <a:sym typeface="Arial"/>
              </a:rPr>
              <a:t>isolatielaagjes</a:t>
            </a:r>
            <a:r>
              <a:rPr lang="en-US" sz="1050" dirty="0">
                <a:solidFill>
                  <a:srgbClr val="292929"/>
                </a:solidFill>
                <a:latin typeface="Arial"/>
                <a:ea typeface="Arial"/>
                <a:cs typeface="Arial"/>
                <a:sym typeface="Arial"/>
              </a:rPr>
              <a:t> van </a:t>
            </a:r>
            <a:r>
              <a:rPr lang="en-US" sz="1050" dirty="0" err="1">
                <a:solidFill>
                  <a:srgbClr val="292929"/>
                </a:solidFill>
                <a:latin typeface="Arial"/>
                <a:ea typeface="Arial"/>
                <a:cs typeface="Arial"/>
                <a:sym typeface="Arial"/>
              </a:rPr>
              <a:t>myeline</a:t>
            </a:r>
            <a:r>
              <a:rPr lang="en-US" sz="1050" dirty="0">
                <a:solidFill>
                  <a:srgbClr val="292929"/>
                </a:solidFill>
                <a:latin typeface="Arial"/>
                <a:ea typeface="Arial"/>
                <a:cs typeface="Arial"/>
                <a:sym typeface="Arial"/>
              </a:rPr>
              <a:t> </a:t>
            </a:r>
            <a:r>
              <a:rPr lang="en-US" sz="1050" dirty="0" err="1">
                <a:solidFill>
                  <a:srgbClr val="292929"/>
                </a:solidFill>
                <a:latin typeface="Arial"/>
                <a:ea typeface="Arial"/>
                <a:cs typeface="Arial"/>
                <a:sym typeface="Arial"/>
              </a:rPr>
              <a:t>rondom</a:t>
            </a:r>
            <a:r>
              <a:rPr lang="en-US" sz="1050" dirty="0">
                <a:solidFill>
                  <a:srgbClr val="292929"/>
                </a:solidFill>
                <a:latin typeface="Arial"/>
                <a:ea typeface="Arial"/>
                <a:cs typeface="Arial"/>
                <a:sym typeface="Arial"/>
              </a:rPr>
              <a:t> </a:t>
            </a:r>
            <a:r>
              <a:rPr lang="en-US" sz="1050" dirty="0" err="1">
                <a:solidFill>
                  <a:srgbClr val="292929"/>
                </a:solidFill>
                <a:latin typeface="Arial"/>
                <a:ea typeface="Arial"/>
                <a:cs typeface="Arial"/>
                <a:sym typeface="Arial"/>
              </a:rPr>
              <a:t>zenuwcellen</a:t>
            </a:r>
            <a:r>
              <a:rPr lang="en-US" sz="1050" dirty="0">
                <a:solidFill>
                  <a:srgbClr val="292929"/>
                </a:solidFill>
                <a:latin typeface="Arial"/>
                <a:ea typeface="Arial"/>
                <a:cs typeface="Arial"/>
                <a:sym typeface="Arial"/>
              </a:rPr>
              <a:t> </a:t>
            </a:r>
            <a:r>
              <a:rPr lang="en-US" sz="1050" dirty="0" err="1">
                <a:solidFill>
                  <a:srgbClr val="292929"/>
                </a:solidFill>
                <a:latin typeface="Arial"/>
                <a:ea typeface="Arial"/>
                <a:cs typeface="Arial"/>
                <a:sym typeface="Arial"/>
              </a:rPr>
              <a:t>aangelegd</a:t>
            </a:r>
            <a:r>
              <a:rPr lang="en-US" sz="1050" dirty="0">
                <a:solidFill>
                  <a:srgbClr val="292929"/>
                </a:solidFill>
                <a:latin typeface="Arial"/>
                <a:ea typeface="Arial"/>
                <a:cs typeface="Arial"/>
                <a:sym typeface="Arial"/>
              </a:rPr>
              <a:t> [2]. </a:t>
            </a:r>
            <a:r>
              <a:rPr lang="en-US" sz="1050" dirty="0" err="1">
                <a:solidFill>
                  <a:srgbClr val="292929"/>
                </a:solidFill>
                <a:latin typeface="Arial"/>
                <a:ea typeface="Arial"/>
                <a:cs typeface="Arial"/>
                <a:sym typeface="Arial"/>
              </a:rPr>
              <a:t>Dankzij</a:t>
            </a:r>
            <a:r>
              <a:rPr lang="en-US" sz="1050" dirty="0">
                <a:solidFill>
                  <a:srgbClr val="292929"/>
                </a:solidFill>
                <a:latin typeface="Arial"/>
                <a:ea typeface="Arial"/>
                <a:cs typeface="Arial"/>
                <a:sym typeface="Arial"/>
              </a:rPr>
              <a:t> </a:t>
            </a:r>
            <a:r>
              <a:rPr lang="en-US" sz="1050" dirty="0" err="1">
                <a:solidFill>
                  <a:srgbClr val="292929"/>
                </a:solidFill>
                <a:latin typeface="Arial"/>
                <a:ea typeface="Arial"/>
                <a:cs typeface="Arial"/>
                <a:sym typeface="Arial"/>
              </a:rPr>
              <a:t>deze</a:t>
            </a:r>
            <a:r>
              <a:rPr lang="en-US" sz="1050" dirty="0">
                <a:solidFill>
                  <a:srgbClr val="292929"/>
                </a:solidFill>
                <a:latin typeface="Arial"/>
                <a:ea typeface="Arial"/>
                <a:cs typeface="Arial"/>
                <a:sym typeface="Arial"/>
              </a:rPr>
              <a:t> </a:t>
            </a:r>
            <a:r>
              <a:rPr lang="en-US" sz="1050" dirty="0" err="1">
                <a:solidFill>
                  <a:srgbClr val="292929"/>
                </a:solidFill>
                <a:latin typeface="Arial"/>
                <a:ea typeface="Arial"/>
                <a:cs typeface="Arial"/>
                <a:sym typeface="Arial"/>
              </a:rPr>
              <a:t>vetachtige</a:t>
            </a:r>
            <a:r>
              <a:rPr lang="en-US" sz="1050" dirty="0">
                <a:solidFill>
                  <a:srgbClr val="292929"/>
                </a:solidFill>
                <a:latin typeface="Arial"/>
                <a:ea typeface="Arial"/>
                <a:cs typeface="Arial"/>
                <a:sym typeface="Arial"/>
              </a:rPr>
              <a:t> </a:t>
            </a:r>
            <a:r>
              <a:rPr lang="en-US" sz="1050" dirty="0" err="1">
                <a:solidFill>
                  <a:srgbClr val="292929"/>
                </a:solidFill>
                <a:latin typeface="Arial"/>
                <a:ea typeface="Arial"/>
                <a:cs typeface="Arial"/>
                <a:sym typeface="Arial"/>
              </a:rPr>
              <a:t>kussentjes</a:t>
            </a:r>
            <a:r>
              <a:rPr lang="en-US" sz="1050" dirty="0">
                <a:solidFill>
                  <a:srgbClr val="292929"/>
                </a:solidFill>
                <a:latin typeface="Arial"/>
                <a:ea typeface="Arial"/>
                <a:cs typeface="Arial"/>
                <a:sym typeface="Arial"/>
              </a:rPr>
              <a:t> </a:t>
            </a:r>
            <a:r>
              <a:rPr lang="en-US" sz="1050" dirty="0" err="1">
                <a:solidFill>
                  <a:srgbClr val="292929"/>
                </a:solidFill>
                <a:latin typeface="Arial"/>
                <a:ea typeface="Arial"/>
                <a:cs typeface="Arial"/>
                <a:sym typeface="Arial"/>
              </a:rPr>
              <a:t>rond</a:t>
            </a:r>
            <a:r>
              <a:rPr lang="en-US" sz="1050" dirty="0">
                <a:solidFill>
                  <a:srgbClr val="292929"/>
                </a:solidFill>
                <a:latin typeface="Arial"/>
                <a:ea typeface="Arial"/>
                <a:cs typeface="Arial"/>
                <a:sym typeface="Arial"/>
              </a:rPr>
              <a:t> de </a:t>
            </a:r>
            <a:r>
              <a:rPr lang="en-US" sz="1050" dirty="0" err="1">
                <a:solidFill>
                  <a:srgbClr val="292929"/>
                </a:solidFill>
                <a:latin typeface="Arial"/>
                <a:ea typeface="Arial"/>
                <a:cs typeface="Arial"/>
                <a:sym typeface="Arial"/>
              </a:rPr>
              <a:t>zenuwuitlopers</a:t>
            </a:r>
            <a:r>
              <a:rPr lang="en-US" sz="1050" dirty="0">
                <a:solidFill>
                  <a:srgbClr val="292929"/>
                </a:solidFill>
                <a:latin typeface="Arial"/>
                <a:ea typeface="Arial"/>
                <a:cs typeface="Arial"/>
                <a:sym typeface="Arial"/>
              </a:rPr>
              <a:t> van de </a:t>
            </a:r>
            <a:r>
              <a:rPr lang="en-US" sz="1050" dirty="0" err="1">
                <a:solidFill>
                  <a:srgbClr val="292929"/>
                </a:solidFill>
                <a:latin typeface="Arial"/>
                <a:ea typeface="Arial"/>
                <a:cs typeface="Arial"/>
                <a:sym typeface="Arial"/>
              </a:rPr>
              <a:t>neuronen</a:t>
            </a:r>
            <a:r>
              <a:rPr lang="en-US" sz="1050" dirty="0">
                <a:solidFill>
                  <a:srgbClr val="292929"/>
                </a:solidFill>
                <a:latin typeface="Arial"/>
                <a:ea typeface="Arial"/>
                <a:cs typeface="Arial"/>
                <a:sym typeface="Arial"/>
              </a:rPr>
              <a:t> </a:t>
            </a:r>
            <a:r>
              <a:rPr lang="en-US" sz="1050" dirty="0" err="1">
                <a:solidFill>
                  <a:srgbClr val="292929"/>
                </a:solidFill>
                <a:latin typeface="Arial"/>
                <a:ea typeface="Arial"/>
                <a:cs typeface="Arial"/>
                <a:sym typeface="Arial"/>
              </a:rPr>
              <a:t>verloopt</a:t>
            </a:r>
            <a:r>
              <a:rPr lang="en-US" sz="1050" dirty="0">
                <a:solidFill>
                  <a:srgbClr val="292929"/>
                </a:solidFill>
                <a:latin typeface="Arial"/>
                <a:ea typeface="Arial"/>
                <a:cs typeface="Arial"/>
                <a:sym typeface="Arial"/>
              </a:rPr>
              <a:t> de </a:t>
            </a:r>
            <a:r>
              <a:rPr lang="en-US" sz="1050" dirty="0" err="1">
                <a:solidFill>
                  <a:srgbClr val="292929"/>
                </a:solidFill>
                <a:latin typeface="Arial"/>
                <a:ea typeface="Arial"/>
                <a:cs typeface="Arial"/>
                <a:sym typeface="Arial"/>
              </a:rPr>
              <a:t>elektrische</a:t>
            </a:r>
            <a:r>
              <a:rPr lang="en-US" sz="1050" dirty="0">
                <a:solidFill>
                  <a:srgbClr val="292929"/>
                </a:solidFill>
                <a:latin typeface="Arial"/>
                <a:ea typeface="Arial"/>
                <a:cs typeface="Arial"/>
                <a:sym typeface="Arial"/>
              </a:rPr>
              <a:t> </a:t>
            </a:r>
            <a:r>
              <a:rPr lang="en-US" sz="1050" dirty="0" err="1">
                <a:solidFill>
                  <a:srgbClr val="292929"/>
                </a:solidFill>
                <a:latin typeface="Arial"/>
                <a:ea typeface="Arial"/>
                <a:cs typeface="Arial"/>
                <a:sym typeface="Arial"/>
              </a:rPr>
              <a:t>signaalgeleiding</a:t>
            </a:r>
            <a:r>
              <a:rPr lang="en-US" sz="1050" dirty="0">
                <a:solidFill>
                  <a:srgbClr val="292929"/>
                </a:solidFill>
                <a:latin typeface="Arial"/>
                <a:ea typeface="Arial"/>
                <a:cs typeface="Arial"/>
                <a:sym typeface="Arial"/>
              </a:rPr>
              <a:t> </a:t>
            </a:r>
            <a:r>
              <a:rPr lang="en-US" sz="1050" dirty="0" err="1">
                <a:solidFill>
                  <a:srgbClr val="292929"/>
                </a:solidFill>
                <a:latin typeface="Arial"/>
                <a:ea typeface="Arial"/>
                <a:cs typeface="Arial"/>
                <a:sym typeface="Arial"/>
              </a:rPr>
              <a:t>binnen</a:t>
            </a:r>
            <a:r>
              <a:rPr lang="en-US" sz="1050" dirty="0">
                <a:solidFill>
                  <a:srgbClr val="292929"/>
                </a:solidFill>
                <a:latin typeface="Arial"/>
                <a:ea typeface="Arial"/>
                <a:cs typeface="Arial"/>
                <a:sym typeface="Arial"/>
              </a:rPr>
              <a:t> </a:t>
            </a:r>
            <a:r>
              <a:rPr lang="en-US" sz="1050" dirty="0" err="1">
                <a:solidFill>
                  <a:srgbClr val="292929"/>
                </a:solidFill>
                <a:latin typeface="Arial"/>
                <a:ea typeface="Arial"/>
                <a:cs typeface="Arial"/>
                <a:sym typeface="Arial"/>
              </a:rPr>
              <a:t>neuronen</a:t>
            </a:r>
            <a:r>
              <a:rPr lang="en-US" sz="1050" dirty="0">
                <a:solidFill>
                  <a:srgbClr val="292929"/>
                </a:solidFill>
                <a:latin typeface="Arial"/>
                <a:ea typeface="Arial"/>
                <a:cs typeface="Arial"/>
                <a:sym typeface="Arial"/>
              </a:rPr>
              <a:t> steeds </a:t>
            </a:r>
            <a:r>
              <a:rPr lang="en-US" sz="1050" dirty="0" err="1">
                <a:solidFill>
                  <a:srgbClr val="292929"/>
                </a:solidFill>
                <a:latin typeface="Arial"/>
                <a:ea typeface="Arial"/>
                <a:cs typeface="Arial"/>
                <a:sym typeface="Arial"/>
              </a:rPr>
              <a:t>sneller</a:t>
            </a:r>
            <a:r>
              <a:rPr lang="en-US" sz="1050" dirty="0">
                <a:solidFill>
                  <a:srgbClr val="292929"/>
                </a:solidFill>
                <a:latin typeface="Arial"/>
                <a:ea typeface="Arial"/>
                <a:cs typeface="Arial"/>
                <a:sym typeface="Arial"/>
              </a:rPr>
              <a:t> en </a:t>
            </a:r>
            <a:r>
              <a:rPr lang="en-US" sz="1050" dirty="0" err="1">
                <a:solidFill>
                  <a:srgbClr val="292929"/>
                </a:solidFill>
                <a:latin typeface="Arial"/>
                <a:ea typeface="Arial"/>
                <a:cs typeface="Arial"/>
                <a:sym typeface="Arial"/>
              </a:rPr>
              <a:t>efficiënter</a:t>
            </a:r>
            <a:r>
              <a:rPr lang="en-US" sz="1050" dirty="0">
                <a:solidFill>
                  <a:srgbClr val="292929"/>
                </a:solidFill>
                <a:latin typeface="Arial"/>
                <a:ea typeface="Arial"/>
                <a:cs typeface="Arial"/>
                <a:sym typeface="Arial"/>
              </a:rPr>
              <a:t>. </a:t>
            </a:r>
            <a:r>
              <a:rPr lang="en-US" sz="1050" dirty="0" err="1">
                <a:solidFill>
                  <a:srgbClr val="292929"/>
                </a:solidFill>
                <a:latin typeface="Arial"/>
                <a:ea typeface="Arial"/>
                <a:cs typeface="Arial"/>
                <a:sym typeface="Arial"/>
              </a:rPr>
              <a:t>Deze</a:t>
            </a:r>
            <a:r>
              <a:rPr lang="en-US" sz="1050" dirty="0">
                <a:solidFill>
                  <a:srgbClr val="292929"/>
                </a:solidFill>
                <a:latin typeface="Arial"/>
                <a:ea typeface="Arial"/>
                <a:cs typeface="Arial"/>
                <a:sym typeface="Arial"/>
              </a:rPr>
              <a:t> </a:t>
            </a:r>
            <a:r>
              <a:rPr lang="en-US" sz="1050" dirty="0" err="1">
                <a:solidFill>
                  <a:srgbClr val="292929"/>
                </a:solidFill>
                <a:latin typeface="Arial"/>
                <a:ea typeface="Arial"/>
                <a:cs typeface="Arial"/>
                <a:sym typeface="Arial"/>
              </a:rPr>
              <a:t>witte</a:t>
            </a:r>
            <a:r>
              <a:rPr lang="en-US" sz="1050" dirty="0">
                <a:solidFill>
                  <a:srgbClr val="292929"/>
                </a:solidFill>
                <a:latin typeface="Arial"/>
                <a:ea typeface="Arial"/>
                <a:cs typeface="Arial"/>
                <a:sym typeface="Arial"/>
              </a:rPr>
              <a:t> </a:t>
            </a:r>
            <a:r>
              <a:rPr lang="en-US" sz="1050" dirty="0" err="1">
                <a:solidFill>
                  <a:srgbClr val="292929"/>
                </a:solidFill>
                <a:latin typeface="Arial"/>
                <a:ea typeface="Arial"/>
                <a:cs typeface="Arial"/>
                <a:sym typeface="Arial"/>
              </a:rPr>
              <a:t>myelinekussentjes</a:t>
            </a:r>
            <a:r>
              <a:rPr lang="en-US" sz="1050" dirty="0">
                <a:solidFill>
                  <a:srgbClr val="292929"/>
                </a:solidFill>
                <a:latin typeface="Arial"/>
                <a:ea typeface="Arial"/>
                <a:cs typeface="Arial"/>
                <a:sym typeface="Arial"/>
              </a:rPr>
              <a:t> </a:t>
            </a:r>
            <a:r>
              <a:rPr lang="en-US" sz="1050" dirty="0" err="1">
                <a:solidFill>
                  <a:srgbClr val="292929"/>
                </a:solidFill>
                <a:latin typeface="Arial"/>
                <a:ea typeface="Arial"/>
                <a:cs typeface="Arial"/>
                <a:sym typeface="Arial"/>
              </a:rPr>
              <a:t>geven</a:t>
            </a:r>
            <a:r>
              <a:rPr lang="en-US" sz="1050" dirty="0">
                <a:solidFill>
                  <a:srgbClr val="292929"/>
                </a:solidFill>
                <a:latin typeface="Arial"/>
                <a:ea typeface="Arial"/>
                <a:cs typeface="Arial"/>
                <a:sym typeface="Arial"/>
              </a:rPr>
              <a:t> </a:t>
            </a:r>
            <a:r>
              <a:rPr lang="en-US" sz="1050" dirty="0" err="1">
                <a:solidFill>
                  <a:srgbClr val="292929"/>
                </a:solidFill>
                <a:latin typeface="Arial"/>
                <a:ea typeface="Arial"/>
                <a:cs typeface="Arial"/>
                <a:sym typeface="Arial"/>
              </a:rPr>
              <a:t>ook</a:t>
            </a:r>
            <a:r>
              <a:rPr lang="en-US" sz="1050" dirty="0">
                <a:solidFill>
                  <a:srgbClr val="292929"/>
                </a:solidFill>
                <a:latin typeface="Arial"/>
                <a:ea typeface="Arial"/>
                <a:cs typeface="Arial"/>
                <a:sym typeface="Arial"/>
              </a:rPr>
              <a:t> de ‘</a:t>
            </a:r>
            <a:r>
              <a:rPr lang="en-US" sz="1050" dirty="0" err="1">
                <a:solidFill>
                  <a:srgbClr val="292929"/>
                </a:solidFill>
                <a:latin typeface="Arial"/>
                <a:ea typeface="Arial"/>
                <a:cs typeface="Arial"/>
                <a:sym typeface="Arial"/>
              </a:rPr>
              <a:t>witte</a:t>
            </a:r>
            <a:r>
              <a:rPr lang="en-US" sz="1050" dirty="0">
                <a:solidFill>
                  <a:srgbClr val="292929"/>
                </a:solidFill>
                <a:latin typeface="Arial"/>
                <a:ea typeface="Arial"/>
                <a:cs typeface="Arial"/>
                <a:sym typeface="Arial"/>
              </a:rPr>
              <a:t> </a:t>
            </a:r>
            <a:r>
              <a:rPr lang="en-US" sz="1050" dirty="0" err="1">
                <a:solidFill>
                  <a:srgbClr val="292929"/>
                </a:solidFill>
                <a:latin typeface="Arial"/>
                <a:ea typeface="Arial"/>
                <a:cs typeface="Arial"/>
                <a:sym typeface="Arial"/>
              </a:rPr>
              <a:t>stof</a:t>
            </a:r>
            <a:r>
              <a:rPr lang="en-US" sz="1050" dirty="0">
                <a:solidFill>
                  <a:srgbClr val="292929"/>
                </a:solidFill>
                <a:latin typeface="Arial"/>
                <a:ea typeface="Arial"/>
                <a:cs typeface="Arial"/>
                <a:sym typeface="Arial"/>
              </a:rPr>
              <a:t>’ van de </a:t>
            </a:r>
            <a:r>
              <a:rPr lang="en-US" sz="1050" dirty="0" err="1">
                <a:solidFill>
                  <a:srgbClr val="292929"/>
                </a:solidFill>
                <a:latin typeface="Arial"/>
                <a:ea typeface="Arial"/>
                <a:cs typeface="Arial"/>
                <a:sym typeface="Arial"/>
              </a:rPr>
              <a:t>vezelbanen</a:t>
            </a:r>
            <a:r>
              <a:rPr lang="en-US" sz="1050" dirty="0">
                <a:solidFill>
                  <a:srgbClr val="292929"/>
                </a:solidFill>
                <a:latin typeface="Arial"/>
                <a:ea typeface="Arial"/>
                <a:cs typeface="Arial"/>
                <a:sym typeface="Arial"/>
              </a:rPr>
              <a:t> in de </a:t>
            </a:r>
            <a:r>
              <a:rPr lang="en-US" sz="1050" dirty="0" err="1">
                <a:solidFill>
                  <a:srgbClr val="292929"/>
                </a:solidFill>
                <a:latin typeface="Arial"/>
                <a:ea typeface="Arial"/>
                <a:cs typeface="Arial"/>
                <a:sym typeface="Arial"/>
              </a:rPr>
              <a:t>hersenen</a:t>
            </a:r>
            <a:r>
              <a:rPr lang="en-US" sz="1050" dirty="0">
                <a:solidFill>
                  <a:srgbClr val="292929"/>
                </a:solidFill>
                <a:latin typeface="Arial"/>
                <a:ea typeface="Arial"/>
                <a:cs typeface="Arial"/>
                <a:sym typeface="Arial"/>
              </a:rPr>
              <a:t> </a:t>
            </a:r>
            <a:r>
              <a:rPr lang="en-US" sz="1050" dirty="0" err="1">
                <a:solidFill>
                  <a:srgbClr val="292929"/>
                </a:solidFill>
                <a:latin typeface="Arial"/>
                <a:ea typeface="Arial"/>
                <a:cs typeface="Arial"/>
                <a:sym typeface="Arial"/>
              </a:rPr>
              <a:t>haar</a:t>
            </a:r>
            <a:r>
              <a:rPr lang="en-US" sz="1050" dirty="0">
                <a:solidFill>
                  <a:srgbClr val="292929"/>
                </a:solidFill>
                <a:latin typeface="Arial"/>
                <a:ea typeface="Arial"/>
                <a:cs typeface="Arial"/>
                <a:sym typeface="Arial"/>
              </a:rPr>
              <a:t> </a:t>
            </a:r>
            <a:r>
              <a:rPr lang="en-US" sz="1050" dirty="0" err="1">
                <a:solidFill>
                  <a:srgbClr val="292929"/>
                </a:solidFill>
                <a:latin typeface="Arial"/>
                <a:ea typeface="Arial"/>
                <a:cs typeface="Arial"/>
                <a:sym typeface="Arial"/>
              </a:rPr>
              <a:t>bekende</a:t>
            </a:r>
            <a:r>
              <a:rPr lang="en-US" sz="1050" dirty="0">
                <a:solidFill>
                  <a:srgbClr val="292929"/>
                </a:solidFill>
                <a:latin typeface="Arial"/>
                <a:ea typeface="Arial"/>
                <a:cs typeface="Arial"/>
                <a:sym typeface="Arial"/>
              </a:rPr>
              <a:t> </a:t>
            </a:r>
            <a:r>
              <a:rPr lang="en-US" sz="1050" dirty="0" err="1">
                <a:solidFill>
                  <a:srgbClr val="292929"/>
                </a:solidFill>
                <a:latin typeface="Arial"/>
                <a:ea typeface="Arial"/>
                <a:cs typeface="Arial"/>
                <a:sym typeface="Arial"/>
              </a:rPr>
              <a:t>naam</a:t>
            </a:r>
            <a:r>
              <a:rPr lang="en-US" sz="1050" dirty="0">
                <a:solidFill>
                  <a:srgbClr val="292929"/>
                </a:solidFill>
                <a:latin typeface="Arial"/>
                <a:ea typeface="Arial"/>
                <a:cs typeface="Arial"/>
                <a:sym typeface="Arial"/>
              </a:rPr>
              <a:t>. </a:t>
            </a:r>
            <a:r>
              <a:rPr lang="en-US" sz="1050" dirty="0" err="1">
                <a:solidFill>
                  <a:srgbClr val="292929"/>
                </a:solidFill>
                <a:latin typeface="Arial"/>
                <a:ea typeface="Arial"/>
                <a:cs typeface="Arial"/>
                <a:sym typeface="Arial"/>
              </a:rPr>
              <a:t>Naast</a:t>
            </a:r>
            <a:r>
              <a:rPr lang="en-US" sz="1050" dirty="0">
                <a:solidFill>
                  <a:srgbClr val="292929"/>
                </a:solidFill>
                <a:latin typeface="Arial"/>
                <a:ea typeface="Arial"/>
                <a:cs typeface="Arial"/>
                <a:sym typeface="Arial"/>
              </a:rPr>
              <a:t> de </a:t>
            </a:r>
            <a:r>
              <a:rPr lang="en-US" sz="1050" dirty="0" err="1">
                <a:solidFill>
                  <a:srgbClr val="292929"/>
                </a:solidFill>
                <a:latin typeface="Arial"/>
                <a:ea typeface="Arial"/>
                <a:cs typeface="Arial"/>
                <a:sym typeface="Arial"/>
              </a:rPr>
              <a:t>relatieve</a:t>
            </a:r>
            <a:r>
              <a:rPr lang="en-US" sz="1050" dirty="0">
                <a:solidFill>
                  <a:srgbClr val="292929"/>
                </a:solidFill>
                <a:latin typeface="Arial"/>
                <a:ea typeface="Arial"/>
                <a:cs typeface="Arial"/>
                <a:sym typeface="Arial"/>
              </a:rPr>
              <a:t> </a:t>
            </a:r>
            <a:r>
              <a:rPr lang="en-US" sz="1050" dirty="0" err="1">
                <a:solidFill>
                  <a:srgbClr val="292929"/>
                </a:solidFill>
                <a:latin typeface="Arial"/>
                <a:ea typeface="Arial"/>
                <a:cs typeface="Arial"/>
                <a:sym typeface="Arial"/>
              </a:rPr>
              <a:t>vermindering</a:t>
            </a:r>
            <a:r>
              <a:rPr lang="en-US" sz="1050" dirty="0">
                <a:solidFill>
                  <a:srgbClr val="292929"/>
                </a:solidFill>
                <a:latin typeface="Arial"/>
                <a:ea typeface="Arial"/>
                <a:cs typeface="Arial"/>
                <a:sym typeface="Arial"/>
              </a:rPr>
              <a:t> van de </a:t>
            </a:r>
            <a:r>
              <a:rPr lang="en-US" sz="1050" dirty="0" err="1">
                <a:solidFill>
                  <a:srgbClr val="292929"/>
                </a:solidFill>
                <a:latin typeface="Arial"/>
                <a:ea typeface="Arial"/>
                <a:cs typeface="Arial"/>
                <a:sym typeface="Arial"/>
              </a:rPr>
              <a:t>hoeveelheid</a:t>
            </a:r>
            <a:r>
              <a:rPr lang="en-US" sz="1050" dirty="0">
                <a:solidFill>
                  <a:srgbClr val="292929"/>
                </a:solidFill>
                <a:latin typeface="Arial"/>
                <a:ea typeface="Arial"/>
                <a:cs typeface="Arial"/>
                <a:sym typeface="Arial"/>
              </a:rPr>
              <a:t> </a:t>
            </a:r>
            <a:r>
              <a:rPr lang="en-US" sz="1050" dirty="0" err="1">
                <a:solidFill>
                  <a:srgbClr val="292929"/>
                </a:solidFill>
                <a:latin typeface="Arial"/>
                <a:ea typeface="Arial"/>
                <a:cs typeface="Arial"/>
                <a:sym typeface="Arial"/>
              </a:rPr>
              <a:t>grijze</a:t>
            </a:r>
            <a:r>
              <a:rPr lang="en-US" sz="1050" dirty="0">
                <a:solidFill>
                  <a:srgbClr val="292929"/>
                </a:solidFill>
                <a:latin typeface="Arial"/>
                <a:ea typeface="Arial"/>
                <a:cs typeface="Arial"/>
                <a:sym typeface="Arial"/>
              </a:rPr>
              <a:t> </a:t>
            </a:r>
            <a:r>
              <a:rPr lang="en-US" sz="1050" dirty="0" err="1">
                <a:solidFill>
                  <a:srgbClr val="292929"/>
                </a:solidFill>
                <a:latin typeface="Arial"/>
                <a:ea typeface="Arial"/>
                <a:cs typeface="Arial"/>
                <a:sym typeface="Arial"/>
              </a:rPr>
              <a:t>stof</a:t>
            </a:r>
            <a:r>
              <a:rPr lang="en-US" sz="1050" dirty="0">
                <a:solidFill>
                  <a:srgbClr val="292929"/>
                </a:solidFill>
                <a:latin typeface="Arial"/>
                <a:ea typeface="Arial"/>
                <a:cs typeface="Arial"/>
                <a:sym typeface="Arial"/>
              </a:rPr>
              <a:t>, </a:t>
            </a:r>
            <a:r>
              <a:rPr lang="en-US" sz="1050" dirty="0" err="1">
                <a:solidFill>
                  <a:srgbClr val="292929"/>
                </a:solidFill>
                <a:latin typeface="Arial"/>
                <a:ea typeface="Arial"/>
                <a:cs typeface="Arial"/>
                <a:sym typeface="Arial"/>
              </a:rPr>
              <a:t>wordt</a:t>
            </a:r>
            <a:r>
              <a:rPr lang="en-US" sz="1050" dirty="0">
                <a:solidFill>
                  <a:srgbClr val="292929"/>
                </a:solidFill>
                <a:latin typeface="Arial"/>
                <a:ea typeface="Arial"/>
                <a:cs typeface="Arial"/>
                <a:sym typeface="Arial"/>
              </a:rPr>
              <a:t> </a:t>
            </a:r>
            <a:r>
              <a:rPr lang="en-US" sz="1050" dirty="0" err="1">
                <a:solidFill>
                  <a:srgbClr val="292929"/>
                </a:solidFill>
                <a:latin typeface="Arial"/>
                <a:ea typeface="Arial"/>
                <a:cs typeface="Arial"/>
                <a:sym typeface="Arial"/>
              </a:rPr>
              <a:t>dus</a:t>
            </a:r>
            <a:r>
              <a:rPr lang="en-US" sz="1050" dirty="0">
                <a:solidFill>
                  <a:srgbClr val="292929"/>
                </a:solidFill>
                <a:latin typeface="Arial"/>
                <a:ea typeface="Arial"/>
                <a:cs typeface="Arial"/>
                <a:sym typeface="Arial"/>
              </a:rPr>
              <a:t> </a:t>
            </a:r>
            <a:r>
              <a:rPr lang="en-US" sz="1050" dirty="0" err="1">
                <a:solidFill>
                  <a:srgbClr val="292929"/>
                </a:solidFill>
                <a:latin typeface="Arial"/>
                <a:ea typeface="Arial"/>
                <a:cs typeface="Arial"/>
                <a:sym typeface="Arial"/>
              </a:rPr>
              <a:t>een</a:t>
            </a:r>
            <a:r>
              <a:rPr lang="en-US" sz="1050" dirty="0">
                <a:solidFill>
                  <a:srgbClr val="292929"/>
                </a:solidFill>
                <a:latin typeface="Arial"/>
                <a:ea typeface="Arial"/>
                <a:cs typeface="Arial"/>
                <a:sym typeface="Arial"/>
              </a:rPr>
              <a:t> </a:t>
            </a:r>
            <a:r>
              <a:rPr lang="en-US" sz="1050" dirty="0" err="1">
                <a:solidFill>
                  <a:srgbClr val="292929"/>
                </a:solidFill>
                <a:latin typeface="Arial"/>
                <a:ea typeface="Arial"/>
                <a:cs typeface="Arial"/>
                <a:sym typeface="Arial"/>
              </a:rPr>
              <a:t>sterke</a:t>
            </a:r>
            <a:r>
              <a:rPr lang="en-US" sz="1050" dirty="0">
                <a:solidFill>
                  <a:srgbClr val="292929"/>
                </a:solidFill>
                <a:latin typeface="Arial"/>
                <a:ea typeface="Arial"/>
                <a:cs typeface="Arial"/>
                <a:sym typeface="Arial"/>
              </a:rPr>
              <a:t> </a:t>
            </a:r>
            <a:r>
              <a:rPr lang="en-US" sz="1050" dirty="0" err="1">
                <a:solidFill>
                  <a:srgbClr val="292929"/>
                </a:solidFill>
                <a:latin typeface="Arial"/>
                <a:ea typeface="Arial"/>
                <a:cs typeface="Arial"/>
                <a:sym typeface="Arial"/>
              </a:rPr>
              <a:t>stijging</a:t>
            </a:r>
            <a:r>
              <a:rPr lang="en-US" sz="1050" dirty="0">
                <a:solidFill>
                  <a:srgbClr val="292929"/>
                </a:solidFill>
                <a:latin typeface="Arial"/>
                <a:ea typeface="Arial"/>
                <a:cs typeface="Arial"/>
                <a:sym typeface="Arial"/>
              </a:rPr>
              <a:t> van de </a:t>
            </a:r>
            <a:r>
              <a:rPr lang="en-US" sz="1050" dirty="0" err="1">
                <a:solidFill>
                  <a:srgbClr val="292929"/>
                </a:solidFill>
                <a:latin typeface="Arial"/>
                <a:ea typeface="Arial"/>
                <a:cs typeface="Arial"/>
                <a:sym typeface="Arial"/>
              </a:rPr>
              <a:t>relatieve</a:t>
            </a:r>
            <a:r>
              <a:rPr lang="en-US" sz="1050" dirty="0">
                <a:solidFill>
                  <a:srgbClr val="292929"/>
                </a:solidFill>
                <a:latin typeface="Arial"/>
                <a:ea typeface="Arial"/>
                <a:cs typeface="Arial"/>
                <a:sym typeface="Arial"/>
              </a:rPr>
              <a:t> </a:t>
            </a:r>
            <a:r>
              <a:rPr lang="en-US" sz="1050" dirty="0" err="1">
                <a:solidFill>
                  <a:srgbClr val="292929"/>
                </a:solidFill>
                <a:latin typeface="Arial"/>
                <a:ea typeface="Arial"/>
                <a:cs typeface="Arial"/>
                <a:sym typeface="Arial"/>
              </a:rPr>
              <a:t>hoeveelheid</a:t>
            </a:r>
            <a:r>
              <a:rPr lang="en-US" sz="1050" dirty="0">
                <a:solidFill>
                  <a:srgbClr val="292929"/>
                </a:solidFill>
                <a:latin typeface="Arial"/>
                <a:ea typeface="Arial"/>
                <a:cs typeface="Arial"/>
                <a:sym typeface="Arial"/>
              </a:rPr>
              <a:t> </a:t>
            </a:r>
            <a:r>
              <a:rPr lang="en-US" sz="1050" dirty="0" err="1">
                <a:solidFill>
                  <a:srgbClr val="292929"/>
                </a:solidFill>
                <a:latin typeface="Arial"/>
                <a:ea typeface="Arial"/>
                <a:cs typeface="Arial"/>
                <a:sym typeface="Arial"/>
              </a:rPr>
              <a:t>witte</a:t>
            </a:r>
            <a:r>
              <a:rPr lang="en-US" sz="1050" dirty="0">
                <a:solidFill>
                  <a:srgbClr val="292929"/>
                </a:solidFill>
                <a:latin typeface="Arial"/>
                <a:ea typeface="Arial"/>
                <a:cs typeface="Arial"/>
                <a:sym typeface="Arial"/>
              </a:rPr>
              <a:t> </a:t>
            </a:r>
            <a:r>
              <a:rPr lang="en-US" sz="1050" dirty="0" err="1">
                <a:solidFill>
                  <a:srgbClr val="292929"/>
                </a:solidFill>
                <a:latin typeface="Arial"/>
                <a:ea typeface="Arial"/>
                <a:cs typeface="Arial"/>
                <a:sym typeface="Arial"/>
              </a:rPr>
              <a:t>stof</a:t>
            </a:r>
            <a:r>
              <a:rPr lang="en-US" sz="1050" dirty="0">
                <a:solidFill>
                  <a:srgbClr val="292929"/>
                </a:solidFill>
                <a:latin typeface="Arial"/>
                <a:ea typeface="Arial"/>
                <a:cs typeface="Arial"/>
                <a:sym typeface="Arial"/>
              </a:rPr>
              <a:t> </a:t>
            </a:r>
            <a:r>
              <a:rPr lang="en-US" sz="1050" dirty="0" err="1">
                <a:solidFill>
                  <a:srgbClr val="292929"/>
                </a:solidFill>
                <a:latin typeface="Arial"/>
                <a:ea typeface="Arial"/>
                <a:cs typeface="Arial"/>
                <a:sym typeface="Arial"/>
              </a:rPr>
              <a:t>gezien</a:t>
            </a:r>
            <a:r>
              <a:rPr lang="en-US" sz="1050" dirty="0">
                <a:solidFill>
                  <a:srgbClr val="292929"/>
                </a:solidFill>
                <a:latin typeface="Arial"/>
                <a:ea typeface="Arial"/>
                <a:cs typeface="Arial"/>
                <a:sym typeface="Arial"/>
              </a:rPr>
              <a:t> [4].</a:t>
            </a:r>
            <a:endParaRPr sz="1050" dirty="0">
              <a:solidFill>
                <a:srgbClr val="292929"/>
              </a:solidFill>
              <a:latin typeface="Arial"/>
              <a:ea typeface="Arial"/>
              <a:cs typeface="Arial"/>
              <a:sym typeface="Arial"/>
            </a:endParaRPr>
          </a:p>
          <a:p>
            <a:pPr marL="0" lvl="0" indent="0" rtl="0">
              <a:lnSpc>
                <a:spcPct val="150000"/>
              </a:lnSpc>
              <a:spcBef>
                <a:spcPts val="0"/>
              </a:spcBef>
              <a:spcAft>
                <a:spcPts val="0"/>
              </a:spcAft>
              <a:buNone/>
            </a:pPr>
            <a:r>
              <a:rPr lang="en-US" sz="1050" dirty="0" err="1">
                <a:solidFill>
                  <a:srgbClr val="292929"/>
                </a:solidFill>
                <a:latin typeface="Arial"/>
                <a:ea typeface="Arial"/>
                <a:cs typeface="Arial"/>
                <a:sym typeface="Arial"/>
              </a:rPr>
              <a:t>Ook</a:t>
            </a:r>
            <a:r>
              <a:rPr lang="en-US" sz="1050" dirty="0">
                <a:solidFill>
                  <a:srgbClr val="292929"/>
                </a:solidFill>
                <a:latin typeface="Arial"/>
                <a:ea typeface="Arial"/>
                <a:cs typeface="Arial"/>
                <a:sym typeface="Arial"/>
              </a:rPr>
              <a:t> </a:t>
            </a:r>
            <a:r>
              <a:rPr lang="en-US" sz="1050" dirty="0" err="1">
                <a:solidFill>
                  <a:srgbClr val="292929"/>
                </a:solidFill>
                <a:latin typeface="Arial"/>
                <a:ea typeface="Arial"/>
                <a:cs typeface="Arial"/>
                <a:sym typeface="Arial"/>
              </a:rPr>
              <a:t>vinden</a:t>
            </a:r>
            <a:r>
              <a:rPr lang="en-US" sz="1050" dirty="0">
                <a:solidFill>
                  <a:srgbClr val="292929"/>
                </a:solidFill>
                <a:latin typeface="Arial"/>
                <a:ea typeface="Arial"/>
                <a:cs typeface="Arial"/>
                <a:sym typeface="Arial"/>
              </a:rPr>
              <a:t> </a:t>
            </a:r>
            <a:r>
              <a:rPr lang="en-US" sz="1050" dirty="0" err="1">
                <a:solidFill>
                  <a:srgbClr val="292929"/>
                </a:solidFill>
                <a:latin typeface="Arial"/>
                <a:ea typeface="Arial"/>
                <a:cs typeface="Arial"/>
                <a:sym typeface="Arial"/>
              </a:rPr>
              <a:t>er</a:t>
            </a:r>
            <a:r>
              <a:rPr lang="en-US" sz="1050" dirty="0">
                <a:solidFill>
                  <a:srgbClr val="292929"/>
                </a:solidFill>
                <a:latin typeface="Arial"/>
                <a:ea typeface="Arial"/>
                <a:cs typeface="Arial"/>
                <a:sym typeface="Arial"/>
              </a:rPr>
              <a:t> </a:t>
            </a:r>
            <a:r>
              <a:rPr lang="en-US" sz="1050" dirty="0" err="1">
                <a:solidFill>
                  <a:srgbClr val="292929"/>
                </a:solidFill>
                <a:latin typeface="Arial"/>
                <a:ea typeface="Arial"/>
                <a:cs typeface="Arial"/>
                <a:sym typeface="Arial"/>
              </a:rPr>
              <a:t>onder</a:t>
            </a:r>
            <a:r>
              <a:rPr lang="en-US" sz="1050" dirty="0">
                <a:solidFill>
                  <a:srgbClr val="292929"/>
                </a:solidFill>
                <a:latin typeface="Arial"/>
                <a:ea typeface="Arial"/>
                <a:cs typeface="Arial"/>
                <a:sym typeface="Arial"/>
              </a:rPr>
              <a:t> </a:t>
            </a:r>
            <a:r>
              <a:rPr lang="en-US" sz="1050" dirty="0" err="1">
                <a:solidFill>
                  <a:srgbClr val="292929"/>
                </a:solidFill>
                <a:latin typeface="Arial"/>
                <a:ea typeface="Arial"/>
                <a:cs typeface="Arial"/>
                <a:sym typeface="Arial"/>
              </a:rPr>
              <a:t>invloed</a:t>
            </a:r>
            <a:r>
              <a:rPr lang="en-US" sz="1050" dirty="0">
                <a:solidFill>
                  <a:srgbClr val="292929"/>
                </a:solidFill>
                <a:latin typeface="Arial"/>
                <a:ea typeface="Arial"/>
                <a:cs typeface="Arial"/>
                <a:sym typeface="Arial"/>
              </a:rPr>
              <a:t> van het </a:t>
            </a:r>
            <a:r>
              <a:rPr lang="en-US" sz="1050" dirty="0" err="1">
                <a:solidFill>
                  <a:srgbClr val="292929"/>
                </a:solidFill>
                <a:latin typeface="Arial"/>
                <a:ea typeface="Arial"/>
                <a:cs typeface="Arial"/>
                <a:sym typeface="Arial"/>
              </a:rPr>
              <a:t>mannelijke</a:t>
            </a:r>
            <a:r>
              <a:rPr lang="en-US" sz="1050" dirty="0">
                <a:solidFill>
                  <a:srgbClr val="292929"/>
                </a:solidFill>
                <a:latin typeface="Arial"/>
                <a:ea typeface="Arial"/>
                <a:cs typeface="Arial"/>
                <a:sym typeface="Arial"/>
              </a:rPr>
              <a:t> </a:t>
            </a:r>
            <a:r>
              <a:rPr lang="en-US" sz="1050" dirty="0" err="1">
                <a:solidFill>
                  <a:srgbClr val="292929"/>
                </a:solidFill>
                <a:latin typeface="Arial"/>
                <a:ea typeface="Arial"/>
                <a:cs typeface="Arial"/>
                <a:sym typeface="Arial"/>
              </a:rPr>
              <a:t>hormoon</a:t>
            </a:r>
            <a:r>
              <a:rPr lang="en-US" sz="1050" dirty="0">
                <a:solidFill>
                  <a:srgbClr val="292929"/>
                </a:solidFill>
                <a:latin typeface="Arial"/>
                <a:ea typeface="Arial"/>
                <a:cs typeface="Arial"/>
                <a:sym typeface="Arial"/>
              </a:rPr>
              <a:t> </a:t>
            </a:r>
            <a:r>
              <a:rPr lang="en-US" sz="1050" dirty="0" err="1">
                <a:solidFill>
                  <a:srgbClr val="292929"/>
                </a:solidFill>
                <a:latin typeface="Arial"/>
                <a:ea typeface="Arial"/>
                <a:cs typeface="Arial"/>
                <a:sym typeface="Arial"/>
              </a:rPr>
              <a:t>testosteron</a:t>
            </a:r>
            <a:r>
              <a:rPr lang="en-US" sz="1050" dirty="0">
                <a:solidFill>
                  <a:srgbClr val="292929"/>
                </a:solidFill>
                <a:latin typeface="Arial"/>
                <a:ea typeface="Arial"/>
                <a:cs typeface="Arial"/>
                <a:sym typeface="Arial"/>
              </a:rPr>
              <a:t>, en het </a:t>
            </a:r>
            <a:r>
              <a:rPr lang="en-US" sz="1050" dirty="0" err="1">
                <a:solidFill>
                  <a:srgbClr val="292929"/>
                </a:solidFill>
                <a:latin typeface="Arial"/>
                <a:ea typeface="Arial"/>
                <a:cs typeface="Arial"/>
                <a:sym typeface="Arial"/>
              </a:rPr>
              <a:t>vrouwelijke</a:t>
            </a:r>
            <a:r>
              <a:rPr lang="en-US" sz="1050" dirty="0">
                <a:solidFill>
                  <a:srgbClr val="292929"/>
                </a:solidFill>
                <a:latin typeface="Arial"/>
                <a:ea typeface="Arial"/>
                <a:cs typeface="Arial"/>
                <a:sym typeface="Arial"/>
              </a:rPr>
              <a:t> </a:t>
            </a:r>
            <a:r>
              <a:rPr lang="en-US" sz="1050" dirty="0" err="1">
                <a:solidFill>
                  <a:srgbClr val="292929"/>
                </a:solidFill>
                <a:latin typeface="Arial"/>
                <a:ea typeface="Arial"/>
                <a:cs typeface="Arial"/>
                <a:sym typeface="Arial"/>
              </a:rPr>
              <a:t>hormoon</a:t>
            </a:r>
            <a:r>
              <a:rPr lang="en-US" sz="1050" dirty="0">
                <a:solidFill>
                  <a:srgbClr val="292929"/>
                </a:solidFill>
                <a:latin typeface="Arial"/>
                <a:ea typeface="Arial"/>
                <a:cs typeface="Arial"/>
                <a:sym typeface="Arial"/>
              </a:rPr>
              <a:t> </a:t>
            </a:r>
            <a:r>
              <a:rPr lang="en-US" sz="1050" dirty="0" err="1">
                <a:solidFill>
                  <a:srgbClr val="292929"/>
                </a:solidFill>
                <a:latin typeface="Arial"/>
                <a:ea typeface="Arial"/>
                <a:cs typeface="Arial"/>
                <a:sym typeface="Arial"/>
              </a:rPr>
              <a:t>oestrogeen</a:t>
            </a:r>
            <a:r>
              <a:rPr lang="en-US" sz="1050" dirty="0">
                <a:solidFill>
                  <a:srgbClr val="292929"/>
                </a:solidFill>
                <a:latin typeface="Arial"/>
                <a:ea typeface="Arial"/>
                <a:cs typeface="Arial"/>
                <a:sym typeface="Arial"/>
              </a:rPr>
              <a:t>, </a:t>
            </a:r>
            <a:r>
              <a:rPr lang="en-US" sz="1050" dirty="0" err="1">
                <a:solidFill>
                  <a:srgbClr val="292929"/>
                </a:solidFill>
                <a:latin typeface="Arial"/>
                <a:ea typeface="Arial"/>
                <a:cs typeface="Arial"/>
                <a:sym typeface="Arial"/>
              </a:rPr>
              <a:t>geslachtsspecifieke</a:t>
            </a:r>
            <a:r>
              <a:rPr lang="en-US" sz="1050" dirty="0">
                <a:solidFill>
                  <a:srgbClr val="292929"/>
                </a:solidFill>
                <a:latin typeface="Arial"/>
                <a:ea typeface="Arial"/>
                <a:cs typeface="Arial"/>
                <a:sym typeface="Arial"/>
              </a:rPr>
              <a:t> </a:t>
            </a:r>
            <a:r>
              <a:rPr lang="en-US" sz="1050" dirty="0" err="1">
                <a:solidFill>
                  <a:srgbClr val="292929"/>
                </a:solidFill>
                <a:latin typeface="Arial"/>
                <a:ea typeface="Arial"/>
                <a:cs typeface="Arial"/>
                <a:sym typeface="Arial"/>
              </a:rPr>
              <a:t>ontwikkelingen</a:t>
            </a:r>
            <a:r>
              <a:rPr lang="en-US" sz="1050" dirty="0">
                <a:solidFill>
                  <a:srgbClr val="292929"/>
                </a:solidFill>
                <a:latin typeface="Arial"/>
                <a:ea typeface="Arial"/>
                <a:cs typeface="Arial"/>
                <a:sym typeface="Arial"/>
              </a:rPr>
              <a:t> in de </a:t>
            </a:r>
            <a:r>
              <a:rPr lang="en-US" sz="1050" dirty="0" err="1">
                <a:solidFill>
                  <a:srgbClr val="292929"/>
                </a:solidFill>
                <a:latin typeface="Arial"/>
                <a:ea typeface="Arial"/>
                <a:cs typeface="Arial"/>
                <a:sym typeface="Arial"/>
              </a:rPr>
              <a:t>hersenen</a:t>
            </a:r>
            <a:r>
              <a:rPr lang="en-US" sz="1050" dirty="0">
                <a:solidFill>
                  <a:srgbClr val="292929"/>
                </a:solidFill>
                <a:latin typeface="Arial"/>
                <a:ea typeface="Arial"/>
                <a:cs typeface="Arial"/>
                <a:sym typeface="Arial"/>
              </a:rPr>
              <a:t> </a:t>
            </a:r>
            <a:r>
              <a:rPr lang="en-US" sz="1050" dirty="0" err="1">
                <a:solidFill>
                  <a:srgbClr val="292929"/>
                </a:solidFill>
                <a:latin typeface="Arial"/>
                <a:ea typeface="Arial"/>
                <a:cs typeface="Arial"/>
                <a:sym typeface="Arial"/>
              </a:rPr>
              <a:t>plaats</a:t>
            </a:r>
            <a:r>
              <a:rPr lang="en-US" sz="1050" dirty="0">
                <a:solidFill>
                  <a:srgbClr val="292929"/>
                </a:solidFill>
                <a:latin typeface="Arial"/>
                <a:ea typeface="Arial"/>
                <a:cs typeface="Arial"/>
                <a:sym typeface="Arial"/>
              </a:rPr>
              <a:t>. </a:t>
            </a:r>
            <a:r>
              <a:rPr lang="en-US" sz="1050" dirty="0" err="1">
                <a:solidFill>
                  <a:srgbClr val="292929"/>
                </a:solidFill>
                <a:latin typeface="Arial"/>
                <a:ea typeface="Arial"/>
                <a:cs typeface="Arial"/>
                <a:sym typeface="Arial"/>
              </a:rPr>
              <a:t>Verhoogde</a:t>
            </a:r>
            <a:r>
              <a:rPr lang="en-US" sz="1050" dirty="0">
                <a:solidFill>
                  <a:srgbClr val="292929"/>
                </a:solidFill>
                <a:latin typeface="Arial"/>
                <a:ea typeface="Arial"/>
                <a:cs typeface="Arial"/>
                <a:sym typeface="Arial"/>
              </a:rPr>
              <a:t> </a:t>
            </a:r>
            <a:r>
              <a:rPr lang="en-US" sz="1050" dirty="0" err="1">
                <a:solidFill>
                  <a:srgbClr val="292929"/>
                </a:solidFill>
                <a:latin typeface="Arial"/>
                <a:ea typeface="Arial"/>
                <a:cs typeface="Arial"/>
                <a:sym typeface="Arial"/>
              </a:rPr>
              <a:t>spiegels</a:t>
            </a:r>
            <a:r>
              <a:rPr lang="en-US" sz="1050" dirty="0">
                <a:solidFill>
                  <a:srgbClr val="292929"/>
                </a:solidFill>
                <a:latin typeface="Arial"/>
                <a:ea typeface="Arial"/>
                <a:cs typeface="Arial"/>
                <a:sym typeface="Arial"/>
              </a:rPr>
              <a:t> van </a:t>
            </a:r>
            <a:r>
              <a:rPr lang="en-US" sz="1050" dirty="0" err="1">
                <a:solidFill>
                  <a:srgbClr val="292929"/>
                </a:solidFill>
                <a:latin typeface="Arial"/>
                <a:ea typeface="Arial"/>
                <a:cs typeface="Arial"/>
                <a:sym typeface="Arial"/>
              </a:rPr>
              <a:t>deze</a:t>
            </a:r>
            <a:r>
              <a:rPr lang="en-US" sz="1050" dirty="0">
                <a:solidFill>
                  <a:srgbClr val="292929"/>
                </a:solidFill>
                <a:latin typeface="Arial"/>
                <a:ea typeface="Arial"/>
                <a:cs typeface="Arial"/>
                <a:sym typeface="Arial"/>
              </a:rPr>
              <a:t> </a:t>
            </a:r>
            <a:r>
              <a:rPr lang="en-US" sz="1050" dirty="0" err="1">
                <a:solidFill>
                  <a:srgbClr val="292929"/>
                </a:solidFill>
                <a:latin typeface="Arial"/>
                <a:ea typeface="Arial"/>
                <a:cs typeface="Arial"/>
                <a:sym typeface="Arial"/>
              </a:rPr>
              <a:t>hormonen</a:t>
            </a:r>
            <a:r>
              <a:rPr lang="en-US" sz="1050" dirty="0">
                <a:solidFill>
                  <a:srgbClr val="292929"/>
                </a:solidFill>
                <a:latin typeface="Arial"/>
                <a:ea typeface="Arial"/>
                <a:cs typeface="Arial"/>
                <a:sym typeface="Arial"/>
              </a:rPr>
              <a:t> </a:t>
            </a:r>
            <a:r>
              <a:rPr lang="en-US" sz="1050" dirty="0" err="1">
                <a:solidFill>
                  <a:srgbClr val="292929"/>
                </a:solidFill>
                <a:latin typeface="Arial"/>
                <a:ea typeface="Arial"/>
                <a:cs typeface="Arial"/>
                <a:sym typeface="Arial"/>
              </a:rPr>
              <a:t>zijn</a:t>
            </a:r>
            <a:r>
              <a:rPr lang="en-US" sz="1050" dirty="0">
                <a:solidFill>
                  <a:srgbClr val="292929"/>
                </a:solidFill>
                <a:latin typeface="Arial"/>
                <a:ea typeface="Arial"/>
                <a:cs typeface="Arial"/>
                <a:sym typeface="Arial"/>
              </a:rPr>
              <a:t> </a:t>
            </a:r>
            <a:r>
              <a:rPr lang="en-US" sz="1050" dirty="0" err="1">
                <a:solidFill>
                  <a:srgbClr val="292929"/>
                </a:solidFill>
                <a:latin typeface="Arial"/>
                <a:ea typeface="Arial"/>
                <a:cs typeface="Arial"/>
                <a:sym typeface="Arial"/>
              </a:rPr>
              <a:t>bijvoorbeeld</a:t>
            </a:r>
            <a:r>
              <a:rPr lang="en-US" sz="1050" dirty="0">
                <a:solidFill>
                  <a:srgbClr val="292929"/>
                </a:solidFill>
                <a:latin typeface="Arial"/>
                <a:ea typeface="Arial"/>
                <a:cs typeface="Arial"/>
                <a:sym typeface="Arial"/>
              </a:rPr>
              <a:t> in </a:t>
            </a:r>
            <a:r>
              <a:rPr lang="en-US" sz="1050" dirty="0" err="1">
                <a:solidFill>
                  <a:srgbClr val="292929"/>
                </a:solidFill>
                <a:latin typeface="Arial"/>
                <a:ea typeface="Arial"/>
                <a:cs typeface="Arial"/>
                <a:sym typeface="Arial"/>
              </a:rPr>
              <a:t>verband</a:t>
            </a:r>
            <a:r>
              <a:rPr lang="en-US" sz="1050" dirty="0">
                <a:solidFill>
                  <a:srgbClr val="292929"/>
                </a:solidFill>
                <a:latin typeface="Arial"/>
                <a:ea typeface="Arial"/>
                <a:cs typeface="Arial"/>
                <a:sym typeface="Arial"/>
              </a:rPr>
              <a:t> </a:t>
            </a:r>
            <a:r>
              <a:rPr lang="en-US" sz="1050" dirty="0" err="1">
                <a:solidFill>
                  <a:srgbClr val="292929"/>
                </a:solidFill>
                <a:latin typeface="Arial"/>
                <a:ea typeface="Arial"/>
                <a:cs typeface="Arial"/>
                <a:sym typeface="Arial"/>
              </a:rPr>
              <a:t>gebracht</a:t>
            </a:r>
            <a:r>
              <a:rPr lang="en-US" sz="1050" dirty="0">
                <a:solidFill>
                  <a:srgbClr val="292929"/>
                </a:solidFill>
                <a:latin typeface="Arial"/>
                <a:ea typeface="Arial"/>
                <a:cs typeface="Arial"/>
                <a:sym typeface="Arial"/>
              </a:rPr>
              <a:t> met de </a:t>
            </a:r>
            <a:r>
              <a:rPr lang="en-US" sz="1050" dirty="0" err="1">
                <a:solidFill>
                  <a:srgbClr val="292929"/>
                </a:solidFill>
                <a:latin typeface="Arial"/>
                <a:ea typeface="Arial"/>
                <a:cs typeface="Arial"/>
                <a:sym typeface="Arial"/>
              </a:rPr>
              <a:t>manier</a:t>
            </a:r>
            <a:r>
              <a:rPr lang="en-US" sz="1050" dirty="0">
                <a:solidFill>
                  <a:srgbClr val="292929"/>
                </a:solidFill>
                <a:latin typeface="Arial"/>
                <a:ea typeface="Arial"/>
                <a:cs typeface="Arial"/>
                <a:sym typeface="Arial"/>
              </a:rPr>
              <a:t> </a:t>
            </a:r>
            <a:r>
              <a:rPr lang="en-US" sz="1050" dirty="0" err="1">
                <a:solidFill>
                  <a:srgbClr val="292929"/>
                </a:solidFill>
                <a:latin typeface="Arial"/>
                <a:ea typeface="Arial"/>
                <a:cs typeface="Arial"/>
                <a:sym typeface="Arial"/>
              </a:rPr>
              <a:t>waarop</a:t>
            </a:r>
            <a:r>
              <a:rPr lang="en-US" sz="1050" dirty="0">
                <a:solidFill>
                  <a:srgbClr val="292929"/>
                </a:solidFill>
                <a:latin typeface="Arial"/>
                <a:ea typeface="Arial"/>
                <a:cs typeface="Arial"/>
                <a:sym typeface="Arial"/>
              </a:rPr>
              <a:t> </a:t>
            </a:r>
            <a:r>
              <a:rPr lang="en-US" sz="1050" dirty="0" err="1">
                <a:solidFill>
                  <a:srgbClr val="292929"/>
                </a:solidFill>
                <a:latin typeface="Arial"/>
                <a:ea typeface="Arial"/>
                <a:cs typeface="Arial"/>
                <a:sym typeface="Arial"/>
              </a:rPr>
              <a:t>emotionele</a:t>
            </a:r>
            <a:r>
              <a:rPr lang="en-US" sz="1050" dirty="0">
                <a:solidFill>
                  <a:srgbClr val="292929"/>
                </a:solidFill>
                <a:latin typeface="Arial"/>
                <a:ea typeface="Arial"/>
                <a:cs typeface="Arial"/>
                <a:sym typeface="Arial"/>
              </a:rPr>
              <a:t> </a:t>
            </a:r>
            <a:r>
              <a:rPr lang="en-US" sz="1050" dirty="0" err="1">
                <a:solidFill>
                  <a:srgbClr val="292929"/>
                </a:solidFill>
                <a:latin typeface="Arial"/>
                <a:ea typeface="Arial"/>
                <a:cs typeface="Arial"/>
                <a:sym typeface="Arial"/>
              </a:rPr>
              <a:t>hersenprocessen</a:t>
            </a:r>
            <a:r>
              <a:rPr lang="en-US" sz="1050" dirty="0">
                <a:solidFill>
                  <a:srgbClr val="292929"/>
                </a:solidFill>
                <a:latin typeface="Arial"/>
                <a:ea typeface="Arial"/>
                <a:cs typeface="Arial"/>
                <a:sym typeface="Arial"/>
              </a:rPr>
              <a:t> </a:t>
            </a:r>
            <a:r>
              <a:rPr lang="en-US" sz="1050" dirty="0" err="1">
                <a:solidFill>
                  <a:srgbClr val="292929"/>
                </a:solidFill>
                <a:latin typeface="Arial"/>
                <a:ea typeface="Arial"/>
                <a:cs typeface="Arial"/>
                <a:sym typeface="Arial"/>
              </a:rPr>
              <a:t>zich</a:t>
            </a:r>
            <a:r>
              <a:rPr lang="en-US" sz="1050" dirty="0">
                <a:solidFill>
                  <a:srgbClr val="292929"/>
                </a:solidFill>
                <a:latin typeface="Arial"/>
                <a:ea typeface="Arial"/>
                <a:cs typeface="Arial"/>
                <a:sym typeface="Arial"/>
              </a:rPr>
              <a:t> </a:t>
            </a:r>
            <a:r>
              <a:rPr lang="en-US" sz="1050" dirty="0" err="1">
                <a:solidFill>
                  <a:srgbClr val="292929"/>
                </a:solidFill>
                <a:latin typeface="Arial"/>
                <a:ea typeface="Arial"/>
                <a:cs typeface="Arial"/>
                <a:sym typeface="Arial"/>
              </a:rPr>
              <a:t>ontwikkelen</a:t>
            </a:r>
            <a:r>
              <a:rPr lang="en-US" sz="1050" dirty="0">
                <a:solidFill>
                  <a:srgbClr val="292929"/>
                </a:solidFill>
                <a:latin typeface="Arial"/>
                <a:ea typeface="Arial"/>
                <a:cs typeface="Arial"/>
                <a:sym typeface="Arial"/>
              </a:rPr>
              <a:t> [2]. </a:t>
            </a:r>
            <a:r>
              <a:rPr lang="en-US" sz="1050" dirty="0" err="1">
                <a:solidFill>
                  <a:srgbClr val="292929"/>
                </a:solidFill>
                <a:latin typeface="Arial"/>
                <a:ea typeface="Arial"/>
                <a:cs typeface="Arial"/>
                <a:sym typeface="Arial"/>
              </a:rPr>
              <a:t>Deze</a:t>
            </a:r>
            <a:r>
              <a:rPr lang="en-US" sz="1050" dirty="0">
                <a:solidFill>
                  <a:srgbClr val="292929"/>
                </a:solidFill>
                <a:latin typeface="Arial"/>
                <a:ea typeface="Arial"/>
                <a:cs typeface="Arial"/>
                <a:sym typeface="Arial"/>
              </a:rPr>
              <a:t> </a:t>
            </a:r>
            <a:r>
              <a:rPr lang="en-US" sz="1050" dirty="0" err="1">
                <a:solidFill>
                  <a:srgbClr val="292929"/>
                </a:solidFill>
                <a:latin typeface="Arial"/>
                <a:ea typeface="Arial"/>
                <a:cs typeface="Arial"/>
                <a:sym typeface="Arial"/>
              </a:rPr>
              <a:t>verschillen</a:t>
            </a:r>
            <a:r>
              <a:rPr lang="en-US" sz="1050" dirty="0">
                <a:solidFill>
                  <a:srgbClr val="292929"/>
                </a:solidFill>
                <a:latin typeface="Arial"/>
                <a:ea typeface="Arial"/>
                <a:cs typeface="Arial"/>
                <a:sym typeface="Arial"/>
              </a:rPr>
              <a:t> </a:t>
            </a:r>
            <a:r>
              <a:rPr lang="en-US" sz="1050" dirty="0" err="1">
                <a:solidFill>
                  <a:srgbClr val="292929"/>
                </a:solidFill>
                <a:latin typeface="Arial"/>
                <a:ea typeface="Arial"/>
                <a:cs typeface="Arial"/>
                <a:sym typeface="Arial"/>
              </a:rPr>
              <a:t>zijn</a:t>
            </a:r>
            <a:r>
              <a:rPr lang="en-US" sz="1050" dirty="0">
                <a:solidFill>
                  <a:srgbClr val="292929"/>
                </a:solidFill>
                <a:latin typeface="Arial"/>
                <a:ea typeface="Arial"/>
                <a:cs typeface="Arial"/>
                <a:sym typeface="Arial"/>
              </a:rPr>
              <a:t> </a:t>
            </a:r>
            <a:r>
              <a:rPr lang="en-US" sz="1050" dirty="0" err="1">
                <a:solidFill>
                  <a:srgbClr val="292929"/>
                </a:solidFill>
                <a:latin typeface="Arial"/>
                <a:ea typeface="Arial"/>
                <a:cs typeface="Arial"/>
                <a:sym typeface="Arial"/>
              </a:rPr>
              <a:t>goed</a:t>
            </a:r>
            <a:r>
              <a:rPr lang="en-US" sz="1050" dirty="0">
                <a:solidFill>
                  <a:srgbClr val="292929"/>
                </a:solidFill>
                <a:latin typeface="Arial"/>
                <a:ea typeface="Arial"/>
                <a:cs typeface="Arial"/>
                <a:sym typeface="Arial"/>
              </a:rPr>
              <a:t> </a:t>
            </a:r>
            <a:r>
              <a:rPr lang="en-US" sz="1050" dirty="0" err="1">
                <a:solidFill>
                  <a:srgbClr val="292929"/>
                </a:solidFill>
                <a:latin typeface="Arial"/>
                <a:ea typeface="Arial"/>
                <a:cs typeface="Arial"/>
                <a:sym typeface="Arial"/>
              </a:rPr>
              <a:t>te</a:t>
            </a:r>
            <a:r>
              <a:rPr lang="en-US" sz="1050" dirty="0">
                <a:solidFill>
                  <a:srgbClr val="292929"/>
                </a:solidFill>
                <a:latin typeface="Arial"/>
                <a:ea typeface="Arial"/>
                <a:cs typeface="Arial"/>
                <a:sym typeface="Arial"/>
              </a:rPr>
              <a:t> </a:t>
            </a:r>
            <a:r>
              <a:rPr lang="en-US" sz="1050" dirty="0" err="1">
                <a:solidFill>
                  <a:srgbClr val="292929"/>
                </a:solidFill>
                <a:latin typeface="Arial"/>
                <a:ea typeface="Arial"/>
                <a:cs typeface="Arial"/>
                <a:sym typeface="Arial"/>
              </a:rPr>
              <a:t>zien</a:t>
            </a:r>
            <a:r>
              <a:rPr lang="en-US" sz="1050" dirty="0">
                <a:solidFill>
                  <a:srgbClr val="292929"/>
                </a:solidFill>
                <a:latin typeface="Arial"/>
                <a:ea typeface="Arial"/>
                <a:cs typeface="Arial"/>
                <a:sym typeface="Arial"/>
              </a:rPr>
              <a:t> in de hypothalamus, </a:t>
            </a:r>
            <a:r>
              <a:rPr lang="en-US" sz="1050" dirty="0" err="1">
                <a:solidFill>
                  <a:srgbClr val="292929"/>
                </a:solidFill>
                <a:latin typeface="Arial"/>
                <a:ea typeface="Arial"/>
                <a:cs typeface="Arial"/>
                <a:sym typeface="Arial"/>
              </a:rPr>
              <a:t>waar</a:t>
            </a:r>
            <a:r>
              <a:rPr lang="en-US" sz="1050" dirty="0">
                <a:solidFill>
                  <a:srgbClr val="292929"/>
                </a:solidFill>
                <a:latin typeface="Arial"/>
                <a:ea typeface="Arial"/>
                <a:cs typeface="Arial"/>
                <a:sym typeface="Arial"/>
              </a:rPr>
              <a:t> </a:t>
            </a:r>
            <a:r>
              <a:rPr lang="en-US" sz="1050" dirty="0" err="1">
                <a:solidFill>
                  <a:srgbClr val="292929"/>
                </a:solidFill>
                <a:latin typeface="Arial"/>
                <a:ea typeface="Arial"/>
                <a:cs typeface="Arial"/>
                <a:sym typeface="Arial"/>
              </a:rPr>
              <a:t>sommige</a:t>
            </a:r>
            <a:r>
              <a:rPr lang="en-US" sz="1050" dirty="0">
                <a:solidFill>
                  <a:srgbClr val="292929"/>
                </a:solidFill>
                <a:latin typeface="Arial"/>
                <a:ea typeface="Arial"/>
                <a:cs typeface="Arial"/>
                <a:sym typeface="Arial"/>
              </a:rPr>
              <a:t> </a:t>
            </a:r>
            <a:r>
              <a:rPr lang="en-US" sz="1050" dirty="0" err="1">
                <a:solidFill>
                  <a:srgbClr val="292929"/>
                </a:solidFill>
                <a:latin typeface="Arial"/>
                <a:ea typeface="Arial"/>
                <a:cs typeface="Arial"/>
                <a:sym typeface="Arial"/>
              </a:rPr>
              <a:t>structuren</a:t>
            </a:r>
            <a:r>
              <a:rPr lang="en-US" sz="1050" dirty="0">
                <a:solidFill>
                  <a:srgbClr val="292929"/>
                </a:solidFill>
                <a:latin typeface="Arial"/>
                <a:ea typeface="Arial"/>
                <a:cs typeface="Arial"/>
                <a:sym typeface="Arial"/>
              </a:rPr>
              <a:t> </a:t>
            </a:r>
            <a:r>
              <a:rPr lang="en-US" sz="1050" dirty="0" err="1">
                <a:solidFill>
                  <a:srgbClr val="292929"/>
                </a:solidFill>
                <a:latin typeface="Arial"/>
                <a:ea typeface="Arial"/>
                <a:cs typeface="Arial"/>
                <a:sym typeface="Arial"/>
              </a:rPr>
              <a:t>groter</a:t>
            </a:r>
            <a:r>
              <a:rPr lang="en-US" sz="1050" dirty="0">
                <a:solidFill>
                  <a:srgbClr val="292929"/>
                </a:solidFill>
                <a:latin typeface="Arial"/>
                <a:ea typeface="Arial"/>
                <a:cs typeface="Arial"/>
                <a:sym typeface="Arial"/>
              </a:rPr>
              <a:t> </a:t>
            </a:r>
            <a:r>
              <a:rPr lang="en-US" sz="1050" dirty="0" err="1">
                <a:solidFill>
                  <a:srgbClr val="292929"/>
                </a:solidFill>
                <a:latin typeface="Arial"/>
                <a:ea typeface="Arial"/>
                <a:cs typeface="Arial"/>
                <a:sym typeface="Arial"/>
              </a:rPr>
              <a:t>zijn</a:t>
            </a:r>
            <a:r>
              <a:rPr lang="en-US" sz="1050" dirty="0">
                <a:solidFill>
                  <a:srgbClr val="292929"/>
                </a:solidFill>
                <a:latin typeface="Arial"/>
                <a:ea typeface="Arial"/>
                <a:cs typeface="Arial"/>
                <a:sym typeface="Arial"/>
              </a:rPr>
              <a:t> </a:t>
            </a:r>
            <a:r>
              <a:rPr lang="en-US" sz="1050" dirty="0" err="1">
                <a:solidFill>
                  <a:srgbClr val="292929"/>
                </a:solidFill>
                <a:latin typeface="Arial"/>
                <a:ea typeface="Arial"/>
                <a:cs typeface="Arial"/>
                <a:sym typeface="Arial"/>
              </a:rPr>
              <a:t>bij</a:t>
            </a:r>
            <a:r>
              <a:rPr lang="en-US" sz="1050" dirty="0">
                <a:solidFill>
                  <a:srgbClr val="292929"/>
                </a:solidFill>
                <a:latin typeface="Arial"/>
                <a:ea typeface="Arial"/>
                <a:cs typeface="Arial"/>
                <a:sym typeface="Arial"/>
              </a:rPr>
              <a:t> </a:t>
            </a:r>
            <a:r>
              <a:rPr lang="en-US" sz="1050" dirty="0" err="1">
                <a:solidFill>
                  <a:srgbClr val="292929"/>
                </a:solidFill>
                <a:latin typeface="Arial"/>
                <a:ea typeface="Arial"/>
                <a:cs typeface="Arial"/>
                <a:sym typeface="Arial"/>
              </a:rPr>
              <a:t>mannen</a:t>
            </a:r>
            <a:r>
              <a:rPr lang="en-US" sz="1050" dirty="0">
                <a:solidFill>
                  <a:srgbClr val="292929"/>
                </a:solidFill>
                <a:latin typeface="Arial"/>
                <a:ea typeface="Arial"/>
                <a:cs typeface="Arial"/>
                <a:sym typeface="Arial"/>
              </a:rPr>
              <a:t> </a:t>
            </a:r>
            <a:r>
              <a:rPr lang="en-US" sz="1050" dirty="0" err="1">
                <a:solidFill>
                  <a:srgbClr val="292929"/>
                </a:solidFill>
                <a:latin typeface="Arial"/>
                <a:ea typeface="Arial"/>
                <a:cs typeface="Arial"/>
                <a:sym typeface="Arial"/>
              </a:rPr>
              <a:t>dan</a:t>
            </a:r>
            <a:r>
              <a:rPr lang="en-US" sz="1050" dirty="0">
                <a:solidFill>
                  <a:srgbClr val="292929"/>
                </a:solidFill>
                <a:latin typeface="Arial"/>
                <a:ea typeface="Arial"/>
                <a:cs typeface="Arial"/>
                <a:sym typeface="Arial"/>
              </a:rPr>
              <a:t> </a:t>
            </a:r>
            <a:r>
              <a:rPr lang="en-US" sz="1050" dirty="0" err="1">
                <a:solidFill>
                  <a:srgbClr val="292929"/>
                </a:solidFill>
                <a:latin typeface="Arial"/>
                <a:ea typeface="Arial"/>
                <a:cs typeface="Arial"/>
                <a:sym typeface="Arial"/>
              </a:rPr>
              <a:t>bij</a:t>
            </a:r>
            <a:r>
              <a:rPr lang="en-US" sz="1050" dirty="0">
                <a:solidFill>
                  <a:srgbClr val="292929"/>
                </a:solidFill>
                <a:latin typeface="Arial"/>
                <a:ea typeface="Arial"/>
                <a:cs typeface="Arial"/>
                <a:sym typeface="Arial"/>
              </a:rPr>
              <a:t> </a:t>
            </a:r>
            <a:r>
              <a:rPr lang="en-US" sz="1050" dirty="0" err="1">
                <a:solidFill>
                  <a:srgbClr val="292929"/>
                </a:solidFill>
                <a:latin typeface="Arial"/>
                <a:ea typeface="Arial"/>
                <a:cs typeface="Arial"/>
                <a:sym typeface="Arial"/>
              </a:rPr>
              <a:t>vrouwen</a:t>
            </a:r>
            <a:r>
              <a:rPr lang="en-US" sz="1050" dirty="0">
                <a:solidFill>
                  <a:srgbClr val="292929"/>
                </a:solidFill>
                <a:latin typeface="Arial"/>
                <a:ea typeface="Arial"/>
                <a:cs typeface="Arial"/>
                <a:sym typeface="Arial"/>
              </a:rPr>
              <a:t>. </a:t>
            </a:r>
            <a:r>
              <a:rPr lang="en-US" sz="1050" dirty="0" err="1">
                <a:solidFill>
                  <a:srgbClr val="292929"/>
                </a:solidFill>
                <a:latin typeface="Arial"/>
                <a:ea typeface="Arial"/>
                <a:cs typeface="Arial"/>
                <a:sym typeface="Arial"/>
              </a:rPr>
              <a:t>Ook</a:t>
            </a:r>
            <a:r>
              <a:rPr lang="en-US" sz="1050" dirty="0">
                <a:solidFill>
                  <a:srgbClr val="292929"/>
                </a:solidFill>
                <a:latin typeface="Arial"/>
                <a:ea typeface="Arial"/>
                <a:cs typeface="Arial"/>
                <a:sym typeface="Arial"/>
              </a:rPr>
              <a:t> </a:t>
            </a:r>
            <a:r>
              <a:rPr lang="en-US" sz="1050" dirty="0" err="1">
                <a:solidFill>
                  <a:srgbClr val="292929"/>
                </a:solidFill>
                <a:latin typeface="Arial"/>
                <a:ea typeface="Arial"/>
                <a:cs typeface="Arial"/>
                <a:sym typeface="Arial"/>
              </a:rPr>
              <a:t>wordt</a:t>
            </a:r>
            <a:r>
              <a:rPr lang="en-US" sz="1050" dirty="0">
                <a:solidFill>
                  <a:srgbClr val="292929"/>
                </a:solidFill>
                <a:latin typeface="Arial"/>
                <a:ea typeface="Arial"/>
                <a:cs typeface="Arial"/>
                <a:sym typeface="Arial"/>
              </a:rPr>
              <a:t> de </a:t>
            </a:r>
            <a:r>
              <a:rPr lang="en-US" sz="1050" dirty="0" err="1">
                <a:solidFill>
                  <a:srgbClr val="292929"/>
                </a:solidFill>
                <a:latin typeface="Arial"/>
                <a:ea typeface="Arial"/>
                <a:cs typeface="Arial"/>
                <a:sym typeface="Arial"/>
              </a:rPr>
              <a:t>snelle</a:t>
            </a:r>
            <a:r>
              <a:rPr lang="en-US" sz="1050" dirty="0">
                <a:solidFill>
                  <a:srgbClr val="292929"/>
                </a:solidFill>
                <a:latin typeface="Arial"/>
                <a:ea typeface="Arial"/>
                <a:cs typeface="Arial"/>
                <a:sym typeface="Arial"/>
              </a:rPr>
              <a:t> </a:t>
            </a:r>
            <a:r>
              <a:rPr lang="en-US" sz="1050" dirty="0" err="1">
                <a:solidFill>
                  <a:srgbClr val="292929"/>
                </a:solidFill>
                <a:latin typeface="Arial"/>
                <a:ea typeface="Arial"/>
                <a:cs typeface="Arial"/>
                <a:sym typeface="Arial"/>
              </a:rPr>
              <a:t>ontwikkeling</a:t>
            </a:r>
            <a:r>
              <a:rPr lang="en-US" sz="1050" dirty="0">
                <a:solidFill>
                  <a:srgbClr val="292929"/>
                </a:solidFill>
                <a:latin typeface="Arial"/>
                <a:ea typeface="Arial"/>
                <a:cs typeface="Arial"/>
                <a:sym typeface="Arial"/>
              </a:rPr>
              <a:t> van </a:t>
            </a:r>
            <a:r>
              <a:rPr lang="en-US" sz="1050" dirty="0" err="1">
                <a:solidFill>
                  <a:srgbClr val="292929"/>
                </a:solidFill>
                <a:latin typeface="Arial"/>
                <a:ea typeface="Arial"/>
                <a:cs typeface="Arial"/>
                <a:sym typeface="Arial"/>
              </a:rPr>
              <a:t>hersengebieden</a:t>
            </a:r>
            <a:r>
              <a:rPr lang="en-US" sz="1050" dirty="0">
                <a:solidFill>
                  <a:srgbClr val="292929"/>
                </a:solidFill>
                <a:latin typeface="Arial"/>
                <a:ea typeface="Arial"/>
                <a:cs typeface="Arial"/>
                <a:sym typeface="Arial"/>
              </a:rPr>
              <a:t> die </a:t>
            </a:r>
            <a:r>
              <a:rPr lang="en-US" sz="1050" dirty="0" err="1">
                <a:solidFill>
                  <a:srgbClr val="292929"/>
                </a:solidFill>
                <a:latin typeface="Arial"/>
                <a:ea typeface="Arial"/>
                <a:cs typeface="Arial"/>
                <a:sym typeface="Arial"/>
              </a:rPr>
              <a:t>belangrijk</a:t>
            </a:r>
            <a:r>
              <a:rPr lang="en-US" sz="1050" dirty="0">
                <a:solidFill>
                  <a:srgbClr val="292929"/>
                </a:solidFill>
                <a:latin typeface="Arial"/>
                <a:ea typeface="Arial"/>
                <a:cs typeface="Arial"/>
                <a:sym typeface="Arial"/>
              </a:rPr>
              <a:t> </a:t>
            </a:r>
            <a:r>
              <a:rPr lang="en-US" sz="1050" dirty="0" err="1">
                <a:solidFill>
                  <a:srgbClr val="292929"/>
                </a:solidFill>
                <a:latin typeface="Arial"/>
                <a:ea typeface="Arial"/>
                <a:cs typeface="Arial"/>
                <a:sym typeface="Arial"/>
              </a:rPr>
              <a:t>zijn</a:t>
            </a:r>
            <a:r>
              <a:rPr lang="en-US" sz="1050" dirty="0">
                <a:solidFill>
                  <a:srgbClr val="292929"/>
                </a:solidFill>
                <a:latin typeface="Arial"/>
                <a:ea typeface="Arial"/>
                <a:cs typeface="Arial"/>
                <a:sym typeface="Arial"/>
              </a:rPr>
              <a:t> </a:t>
            </a:r>
            <a:r>
              <a:rPr lang="en-US" sz="1050" dirty="0" err="1">
                <a:solidFill>
                  <a:srgbClr val="292929"/>
                </a:solidFill>
                <a:latin typeface="Arial"/>
                <a:ea typeface="Arial"/>
                <a:cs typeface="Arial"/>
                <a:sym typeface="Arial"/>
              </a:rPr>
              <a:t>voor</a:t>
            </a:r>
            <a:r>
              <a:rPr lang="en-US" sz="1050" dirty="0">
                <a:solidFill>
                  <a:srgbClr val="292929"/>
                </a:solidFill>
                <a:latin typeface="Arial"/>
                <a:ea typeface="Arial"/>
                <a:cs typeface="Arial"/>
                <a:sym typeface="Arial"/>
              </a:rPr>
              <a:t> </a:t>
            </a:r>
            <a:r>
              <a:rPr lang="en-US" sz="1050" dirty="0" err="1">
                <a:solidFill>
                  <a:srgbClr val="292929"/>
                </a:solidFill>
                <a:latin typeface="Arial"/>
                <a:ea typeface="Arial"/>
                <a:cs typeface="Arial"/>
                <a:sym typeface="Arial"/>
              </a:rPr>
              <a:t>emotie</a:t>
            </a:r>
            <a:r>
              <a:rPr lang="en-US" sz="1050" dirty="0">
                <a:solidFill>
                  <a:srgbClr val="292929"/>
                </a:solidFill>
                <a:latin typeface="Arial"/>
                <a:ea typeface="Arial"/>
                <a:cs typeface="Arial"/>
                <a:sym typeface="Arial"/>
              </a:rPr>
              <a:t> in </a:t>
            </a:r>
            <a:r>
              <a:rPr lang="en-US" sz="1050" dirty="0" err="1">
                <a:solidFill>
                  <a:srgbClr val="292929"/>
                </a:solidFill>
                <a:latin typeface="Arial"/>
                <a:ea typeface="Arial"/>
                <a:cs typeface="Arial"/>
                <a:sym typeface="Arial"/>
              </a:rPr>
              <a:t>verband</a:t>
            </a:r>
            <a:r>
              <a:rPr lang="en-US" sz="1050" dirty="0">
                <a:solidFill>
                  <a:srgbClr val="292929"/>
                </a:solidFill>
                <a:latin typeface="Arial"/>
                <a:ea typeface="Arial"/>
                <a:cs typeface="Arial"/>
                <a:sym typeface="Arial"/>
              </a:rPr>
              <a:t> </a:t>
            </a:r>
            <a:r>
              <a:rPr lang="en-US" sz="1050" dirty="0" err="1">
                <a:solidFill>
                  <a:srgbClr val="292929"/>
                </a:solidFill>
                <a:latin typeface="Arial"/>
                <a:ea typeface="Arial"/>
                <a:cs typeface="Arial"/>
                <a:sym typeface="Arial"/>
              </a:rPr>
              <a:t>gebracht</a:t>
            </a:r>
            <a:r>
              <a:rPr lang="en-US" sz="1050" dirty="0">
                <a:solidFill>
                  <a:srgbClr val="292929"/>
                </a:solidFill>
                <a:latin typeface="Arial"/>
                <a:ea typeface="Arial"/>
                <a:cs typeface="Arial"/>
                <a:sym typeface="Arial"/>
              </a:rPr>
              <a:t> met </a:t>
            </a:r>
            <a:r>
              <a:rPr lang="en-US" sz="1050" dirty="0" err="1">
                <a:solidFill>
                  <a:srgbClr val="292929"/>
                </a:solidFill>
                <a:latin typeface="Arial"/>
                <a:ea typeface="Arial"/>
                <a:cs typeface="Arial"/>
                <a:sym typeface="Arial"/>
              </a:rPr>
              <a:t>een</a:t>
            </a:r>
            <a:r>
              <a:rPr lang="en-US" sz="1050" dirty="0">
                <a:solidFill>
                  <a:srgbClr val="292929"/>
                </a:solidFill>
                <a:latin typeface="Arial"/>
                <a:ea typeface="Arial"/>
                <a:cs typeface="Arial"/>
                <a:sym typeface="Arial"/>
              </a:rPr>
              <a:t> </a:t>
            </a:r>
            <a:r>
              <a:rPr lang="en-US" sz="1050" dirty="0" err="1">
                <a:solidFill>
                  <a:srgbClr val="292929"/>
                </a:solidFill>
                <a:latin typeface="Arial"/>
                <a:ea typeface="Arial"/>
                <a:cs typeface="Arial"/>
                <a:sym typeface="Arial"/>
              </a:rPr>
              <a:t>verhoging</a:t>
            </a:r>
            <a:r>
              <a:rPr lang="en-US" sz="1050" dirty="0">
                <a:solidFill>
                  <a:srgbClr val="292929"/>
                </a:solidFill>
                <a:latin typeface="Arial"/>
                <a:ea typeface="Arial"/>
                <a:cs typeface="Arial"/>
                <a:sym typeface="Arial"/>
              </a:rPr>
              <a:t> van </a:t>
            </a:r>
            <a:r>
              <a:rPr lang="en-US" sz="1050" dirty="0" err="1">
                <a:solidFill>
                  <a:srgbClr val="292929"/>
                </a:solidFill>
                <a:latin typeface="Arial"/>
                <a:ea typeface="Arial"/>
                <a:cs typeface="Arial"/>
                <a:sym typeface="Arial"/>
              </a:rPr>
              <a:t>risicovol</a:t>
            </a:r>
            <a:r>
              <a:rPr lang="en-US" sz="1050" dirty="0">
                <a:solidFill>
                  <a:srgbClr val="292929"/>
                </a:solidFill>
                <a:latin typeface="Arial"/>
                <a:ea typeface="Arial"/>
                <a:cs typeface="Arial"/>
                <a:sym typeface="Arial"/>
              </a:rPr>
              <a:t> </a:t>
            </a:r>
            <a:r>
              <a:rPr lang="en-US" sz="1050" dirty="0" err="1">
                <a:solidFill>
                  <a:srgbClr val="292929"/>
                </a:solidFill>
                <a:latin typeface="Arial"/>
                <a:ea typeface="Arial"/>
                <a:cs typeface="Arial"/>
                <a:sym typeface="Arial"/>
              </a:rPr>
              <a:t>gedrag</a:t>
            </a:r>
            <a:r>
              <a:rPr lang="en-US" sz="1050" dirty="0">
                <a:solidFill>
                  <a:srgbClr val="292929"/>
                </a:solidFill>
                <a:latin typeface="Arial"/>
                <a:ea typeface="Arial"/>
                <a:cs typeface="Arial"/>
                <a:sym typeface="Arial"/>
              </a:rPr>
              <a:t> en </a:t>
            </a:r>
            <a:r>
              <a:rPr lang="en-US" sz="1050" dirty="0" err="1">
                <a:solidFill>
                  <a:srgbClr val="292929"/>
                </a:solidFill>
                <a:latin typeface="Arial"/>
                <a:ea typeface="Arial"/>
                <a:cs typeface="Arial"/>
                <a:sym typeface="Arial"/>
              </a:rPr>
              <a:t>impulsiviteit</a:t>
            </a:r>
            <a:r>
              <a:rPr lang="en-US" sz="1050" dirty="0">
                <a:solidFill>
                  <a:srgbClr val="292929"/>
                </a:solidFill>
                <a:latin typeface="Arial"/>
                <a:ea typeface="Arial"/>
                <a:cs typeface="Arial"/>
                <a:sym typeface="Arial"/>
              </a:rPr>
              <a:t> </a:t>
            </a:r>
            <a:r>
              <a:rPr lang="en-US" sz="1050" dirty="0" err="1">
                <a:solidFill>
                  <a:srgbClr val="292929"/>
                </a:solidFill>
                <a:latin typeface="Arial"/>
                <a:ea typeface="Arial"/>
                <a:cs typeface="Arial"/>
                <a:sym typeface="Arial"/>
              </a:rPr>
              <a:t>bij</a:t>
            </a:r>
            <a:r>
              <a:rPr lang="en-US" sz="1050" dirty="0">
                <a:solidFill>
                  <a:srgbClr val="292929"/>
                </a:solidFill>
                <a:latin typeface="Arial"/>
                <a:ea typeface="Arial"/>
                <a:cs typeface="Arial"/>
                <a:sym typeface="Arial"/>
              </a:rPr>
              <a:t> </a:t>
            </a:r>
            <a:r>
              <a:rPr lang="en-US" sz="1050" dirty="0" err="1">
                <a:solidFill>
                  <a:srgbClr val="292929"/>
                </a:solidFill>
                <a:latin typeface="Arial"/>
                <a:ea typeface="Arial"/>
                <a:cs typeface="Arial"/>
                <a:sym typeface="Arial"/>
              </a:rPr>
              <a:t>pubers</a:t>
            </a:r>
            <a:r>
              <a:rPr lang="en-US" sz="1050" dirty="0">
                <a:solidFill>
                  <a:srgbClr val="292929"/>
                </a:solidFill>
                <a:latin typeface="Arial"/>
                <a:ea typeface="Arial"/>
                <a:cs typeface="Arial"/>
                <a:sym typeface="Arial"/>
              </a:rPr>
              <a:t>.</a:t>
            </a:r>
            <a:endParaRPr sz="1050" dirty="0">
              <a:solidFill>
                <a:srgbClr val="292929"/>
              </a:solidFill>
              <a:latin typeface="Arial"/>
              <a:ea typeface="Arial"/>
              <a:cs typeface="Arial"/>
              <a:sym typeface="Arial"/>
            </a:endParaRPr>
          </a:p>
          <a:p>
            <a:pPr marL="0" lvl="0" indent="0" rtl="0">
              <a:lnSpc>
                <a:spcPct val="150000"/>
              </a:lnSpc>
              <a:spcBef>
                <a:spcPts val="0"/>
              </a:spcBef>
              <a:spcAft>
                <a:spcPts val="0"/>
              </a:spcAft>
              <a:buNone/>
            </a:pPr>
            <a:r>
              <a:rPr lang="en-US" sz="1050" dirty="0">
                <a:solidFill>
                  <a:srgbClr val="292929"/>
                </a:solidFill>
                <a:latin typeface="Arial"/>
                <a:ea typeface="Arial"/>
                <a:cs typeface="Arial"/>
                <a:sym typeface="Arial"/>
              </a:rPr>
              <a:t>In de </a:t>
            </a:r>
            <a:r>
              <a:rPr lang="en-US" sz="1050" dirty="0" err="1">
                <a:solidFill>
                  <a:srgbClr val="292929"/>
                </a:solidFill>
                <a:latin typeface="Arial"/>
                <a:ea typeface="Arial"/>
                <a:cs typeface="Arial"/>
                <a:sym typeface="Arial"/>
              </a:rPr>
              <a:t>hersenschors</a:t>
            </a:r>
            <a:r>
              <a:rPr lang="en-US" sz="1050" dirty="0">
                <a:solidFill>
                  <a:srgbClr val="292929"/>
                </a:solidFill>
                <a:latin typeface="Arial"/>
                <a:ea typeface="Arial"/>
                <a:cs typeface="Arial"/>
                <a:sym typeface="Arial"/>
              </a:rPr>
              <a:t> </a:t>
            </a:r>
            <a:r>
              <a:rPr lang="en-US" sz="1050" dirty="0" err="1">
                <a:solidFill>
                  <a:srgbClr val="292929"/>
                </a:solidFill>
                <a:latin typeface="Arial"/>
                <a:ea typeface="Arial"/>
                <a:cs typeface="Arial"/>
                <a:sym typeface="Arial"/>
              </a:rPr>
              <a:t>maakt</a:t>
            </a:r>
            <a:r>
              <a:rPr lang="en-US" sz="1050" dirty="0">
                <a:solidFill>
                  <a:srgbClr val="292929"/>
                </a:solidFill>
                <a:latin typeface="Arial"/>
                <a:ea typeface="Arial"/>
                <a:cs typeface="Arial"/>
                <a:sym typeface="Arial"/>
              </a:rPr>
              <a:t> </a:t>
            </a:r>
            <a:r>
              <a:rPr lang="en-US" sz="1050" dirty="0" err="1">
                <a:solidFill>
                  <a:srgbClr val="292929"/>
                </a:solidFill>
                <a:latin typeface="Arial"/>
                <a:ea typeface="Arial"/>
                <a:cs typeface="Arial"/>
                <a:sym typeface="Arial"/>
              </a:rPr>
              <a:t>vooral</a:t>
            </a:r>
            <a:r>
              <a:rPr lang="en-US" sz="1050" dirty="0">
                <a:solidFill>
                  <a:srgbClr val="292929"/>
                </a:solidFill>
                <a:latin typeface="Arial"/>
                <a:ea typeface="Arial"/>
                <a:cs typeface="Arial"/>
                <a:sym typeface="Arial"/>
              </a:rPr>
              <a:t> de </a:t>
            </a:r>
            <a:r>
              <a:rPr lang="en-US" sz="1050" dirty="0" err="1">
                <a:solidFill>
                  <a:srgbClr val="292929"/>
                </a:solidFill>
                <a:latin typeface="Arial"/>
                <a:ea typeface="Arial"/>
                <a:cs typeface="Arial"/>
                <a:sym typeface="Arial"/>
              </a:rPr>
              <a:t>prefrontale</a:t>
            </a:r>
            <a:r>
              <a:rPr lang="en-US" sz="1050" dirty="0">
                <a:solidFill>
                  <a:srgbClr val="292929"/>
                </a:solidFill>
                <a:latin typeface="Arial"/>
                <a:ea typeface="Arial"/>
                <a:cs typeface="Arial"/>
                <a:sym typeface="Arial"/>
              </a:rPr>
              <a:t> cortex </a:t>
            </a:r>
            <a:r>
              <a:rPr lang="en-US" sz="1050" dirty="0" err="1">
                <a:solidFill>
                  <a:srgbClr val="292929"/>
                </a:solidFill>
                <a:latin typeface="Arial"/>
                <a:ea typeface="Arial"/>
                <a:cs typeface="Arial"/>
                <a:sym typeface="Arial"/>
              </a:rPr>
              <a:t>tijdens</a:t>
            </a:r>
            <a:r>
              <a:rPr lang="en-US" sz="1050" dirty="0">
                <a:solidFill>
                  <a:srgbClr val="292929"/>
                </a:solidFill>
                <a:latin typeface="Arial"/>
                <a:ea typeface="Arial"/>
                <a:cs typeface="Arial"/>
                <a:sym typeface="Arial"/>
              </a:rPr>
              <a:t> de </a:t>
            </a:r>
            <a:r>
              <a:rPr lang="en-US" sz="1050" dirty="0" err="1">
                <a:solidFill>
                  <a:srgbClr val="292929"/>
                </a:solidFill>
                <a:latin typeface="Arial"/>
                <a:ea typeface="Arial"/>
                <a:cs typeface="Arial"/>
                <a:sym typeface="Arial"/>
              </a:rPr>
              <a:t>pubertijd</a:t>
            </a:r>
            <a:r>
              <a:rPr lang="en-US" sz="1050" dirty="0">
                <a:solidFill>
                  <a:srgbClr val="292929"/>
                </a:solidFill>
                <a:latin typeface="Arial"/>
                <a:ea typeface="Arial"/>
                <a:cs typeface="Arial"/>
                <a:sym typeface="Arial"/>
              </a:rPr>
              <a:t> </a:t>
            </a:r>
            <a:r>
              <a:rPr lang="en-US" sz="1050" dirty="0" err="1">
                <a:solidFill>
                  <a:srgbClr val="292929"/>
                </a:solidFill>
                <a:latin typeface="Arial"/>
                <a:ea typeface="Arial"/>
                <a:cs typeface="Arial"/>
                <a:sym typeface="Arial"/>
              </a:rPr>
              <a:t>een</a:t>
            </a:r>
            <a:r>
              <a:rPr lang="en-US" sz="1050" dirty="0">
                <a:solidFill>
                  <a:srgbClr val="292929"/>
                </a:solidFill>
                <a:latin typeface="Arial"/>
                <a:ea typeface="Arial"/>
                <a:cs typeface="Arial"/>
                <a:sym typeface="Arial"/>
              </a:rPr>
              <a:t> </a:t>
            </a:r>
            <a:r>
              <a:rPr lang="en-US" sz="1050" dirty="0" err="1">
                <a:solidFill>
                  <a:srgbClr val="292929"/>
                </a:solidFill>
                <a:latin typeface="Arial"/>
                <a:ea typeface="Arial"/>
                <a:cs typeface="Arial"/>
                <a:sym typeface="Arial"/>
              </a:rPr>
              <a:t>grote</a:t>
            </a:r>
            <a:r>
              <a:rPr lang="en-US" sz="1050" dirty="0">
                <a:solidFill>
                  <a:srgbClr val="292929"/>
                </a:solidFill>
                <a:latin typeface="Arial"/>
                <a:ea typeface="Arial"/>
                <a:cs typeface="Arial"/>
                <a:sym typeface="Arial"/>
              </a:rPr>
              <a:t> </a:t>
            </a:r>
            <a:r>
              <a:rPr lang="en-US" sz="1050" dirty="0" err="1">
                <a:solidFill>
                  <a:srgbClr val="292929"/>
                </a:solidFill>
                <a:latin typeface="Arial"/>
                <a:ea typeface="Arial"/>
                <a:cs typeface="Arial"/>
                <a:sym typeface="Arial"/>
              </a:rPr>
              <a:t>ontwikkeling</a:t>
            </a:r>
            <a:r>
              <a:rPr lang="en-US" sz="1050" dirty="0">
                <a:solidFill>
                  <a:srgbClr val="292929"/>
                </a:solidFill>
                <a:latin typeface="Arial"/>
                <a:ea typeface="Arial"/>
                <a:cs typeface="Arial"/>
                <a:sym typeface="Arial"/>
              </a:rPr>
              <a:t> door. </a:t>
            </a:r>
            <a:r>
              <a:rPr lang="en-US" sz="1050" dirty="0" err="1">
                <a:solidFill>
                  <a:srgbClr val="292929"/>
                </a:solidFill>
                <a:latin typeface="Arial"/>
                <a:ea typeface="Arial"/>
                <a:cs typeface="Arial"/>
                <a:sym typeface="Arial"/>
              </a:rPr>
              <a:t>Dit</a:t>
            </a:r>
            <a:r>
              <a:rPr lang="en-US" sz="1050" dirty="0">
                <a:solidFill>
                  <a:srgbClr val="292929"/>
                </a:solidFill>
                <a:latin typeface="Arial"/>
                <a:ea typeface="Arial"/>
                <a:cs typeface="Arial"/>
                <a:sym typeface="Arial"/>
              </a:rPr>
              <a:t> </a:t>
            </a:r>
            <a:r>
              <a:rPr lang="en-US" sz="1050" dirty="0" err="1">
                <a:solidFill>
                  <a:srgbClr val="292929"/>
                </a:solidFill>
                <a:latin typeface="Arial"/>
                <a:ea typeface="Arial"/>
                <a:cs typeface="Arial"/>
                <a:sym typeface="Arial"/>
              </a:rPr>
              <a:t>hersengebied</a:t>
            </a:r>
            <a:r>
              <a:rPr lang="en-US" sz="1050" dirty="0">
                <a:solidFill>
                  <a:srgbClr val="292929"/>
                </a:solidFill>
                <a:latin typeface="Arial"/>
                <a:ea typeface="Arial"/>
                <a:cs typeface="Arial"/>
                <a:sym typeface="Arial"/>
              </a:rPr>
              <a:t> is </a:t>
            </a:r>
            <a:r>
              <a:rPr lang="en-US" sz="1050" dirty="0" err="1">
                <a:solidFill>
                  <a:srgbClr val="292929"/>
                </a:solidFill>
                <a:latin typeface="Arial"/>
                <a:ea typeface="Arial"/>
                <a:cs typeface="Arial"/>
                <a:sym typeface="Arial"/>
              </a:rPr>
              <a:t>betrokken</a:t>
            </a:r>
            <a:r>
              <a:rPr lang="en-US" sz="1050" dirty="0">
                <a:solidFill>
                  <a:srgbClr val="292929"/>
                </a:solidFill>
                <a:latin typeface="Arial"/>
                <a:ea typeface="Arial"/>
                <a:cs typeface="Arial"/>
                <a:sym typeface="Arial"/>
              </a:rPr>
              <a:t> </a:t>
            </a:r>
            <a:r>
              <a:rPr lang="en-US" sz="1050" dirty="0" err="1">
                <a:solidFill>
                  <a:srgbClr val="292929"/>
                </a:solidFill>
                <a:latin typeface="Arial"/>
                <a:ea typeface="Arial"/>
                <a:cs typeface="Arial"/>
                <a:sym typeface="Arial"/>
              </a:rPr>
              <a:t>bij</a:t>
            </a:r>
            <a:r>
              <a:rPr lang="en-US" sz="1050" dirty="0">
                <a:solidFill>
                  <a:srgbClr val="292929"/>
                </a:solidFill>
                <a:latin typeface="Arial"/>
                <a:ea typeface="Arial"/>
                <a:cs typeface="Arial"/>
                <a:sym typeface="Arial"/>
              </a:rPr>
              <a:t> het </a:t>
            </a:r>
            <a:r>
              <a:rPr lang="en-US" sz="1050" dirty="0" err="1">
                <a:solidFill>
                  <a:srgbClr val="292929"/>
                </a:solidFill>
                <a:latin typeface="Arial"/>
                <a:ea typeface="Arial"/>
                <a:cs typeface="Arial"/>
                <a:sym typeface="Arial"/>
              </a:rPr>
              <a:t>reguleren</a:t>
            </a:r>
            <a:r>
              <a:rPr lang="en-US" sz="1050" dirty="0">
                <a:solidFill>
                  <a:srgbClr val="292929"/>
                </a:solidFill>
                <a:latin typeface="Arial"/>
                <a:ea typeface="Arial"/>
                <a:cs typeface="Arial"/>
                <a:sym typeface="Arial"/>
              </a:rPr>
              <a:t> van </a:t>
            </a:r>
            <a:r>
              <a:rPr lang="en-US" sz="1050" dirty="0" err="1">
                <a:solidFill>
                  <a:srgbClr val="292929"/>
                </a:solidFill>
                <a:latin typeface="Arial"/>
                <a:ea typeface="Arial"/>
                <a:cs typeface="Arial"/>
                <a:sym typeface="Arial"/>
              </a:rPr>
              <a:t>emoties</a:t>
            </a:r>
            <a:r>
              <a:rPr lang="en-US" sz="1050" dirty="0">
                <a:solidFill>
                  <a:srgbClr val="292929"/>
                </a:solidFill>
                <a:latin typeface="Arial"/>
                <a:ea typeface="Arial"/>
                <a:cs typeface="Arial"/>
                <a:sym typeface="Arial"/>
              </a:rPr>
              <a:t>, het </a:t>
            </a:r>
            <a:r>
              <a:rPr lang="en-US" sz="1050" dirty="0" err="1">
                <a:solidFill>
                  <a:srgbClr val="292929"/>
                </a:solidFill>
                <a:latin typeface="Arial"/>
                <a:ea typeface="Arial"/>
                <a:cs typeface="Arial"/>
                <a:sym typeface="Arial"/>
              </a:rPr>
              <a:t>plannen</a:t>
            </a:r>
            <a:r>
              <a:rPr lang="en-US" sz="1050" dirty="0">
                <a:solidFill>
                  <a:srgbClr val="292929"/>
                </a:solidFill>
                <a:latin typeface="Arial"/>
                <a:ea typeface="Arial"/>
                <a:cs typeface="Arial"/>
                <a:sym typeface="Arial"/>
              </a:rPr>
              <a:t> op de </a:t>
            </a:r>
            <a:r>
              <a:rPr lang="en-US" sz="1050" dirty="0" err="1">
                <a:solidFill>
                  <a:srgbClr val="292929"/>
                </a:solidFill>
                <a:latin typeface="Arial"/>
                <a:ea typeface="Arial"/>
                <a:cs typeface="Arial"/>
                <a:sym typeface="Arial"/>
              </a:rPr>
              <a:t>lange</a:t>
            </a:r>
            <a:r>
              <a:rPr lang="en-US" sz="1050" dirty="0">
                <a:solidFill>
                  <a:srgbClr val="292929"/>
                </a:solidFill>
                <a:latin typeface="Arial"/>
                <a:ea typeface="Arial"/>
                <a:cs typeface="Arial"/>
                <a:sym typeface="Arial"/>
              </a:rPr>
              <a:t> </a:t>
            </a:r>
            <a:r>
              <a:rPr lang="en-US" sz="1050" dirty="0" err="1">
                <a:solidFill>
                  <a:srgbClr val="292929"/>
                </a:solidFill>
                <a:latin typeface="Arial"/>
                <a:ea typeface="Arial"/>
                <a:cs typeface="Arial"/>
                <a:sym typeface="Arial"/>
              </a:rPr>
              <a:t>termijn</a:t>
            </a:r>
            <a:r>
              <a:rPr lang="en-US" sz="1050" dirty="0">
                <a:solidFill>
                  <a:srgbClr val="292929"/>
                </a:solidFill>
                <a:latin typeface="Arial"/>
                <a:ea typeface="Arial"/>
                <a:cs typeface="Arial"/>
                <a:sym typeface="Arial"/>
              </a:rPr>
              <a:t> en het </a:t>
            </a:r>
            <a:r>
              <a:rPr lang="en-US" sz="1050" dirty="0" err="1">
                <a:solidFill>
                  <a:srgbClr val="292929"/>
                </a:solidFill>
                <a:latin typeface="Arial"/>
                <a:ea typeface="Arial"/>
                <a:cs typeface="Arial"/>
                <a:sym typeface="Arial"/>
              </a:rPr>
              <a:t>onthouden</a:t>
            </a:r>
            <a:r>
              <a:rPr lang="en-US" sz="1050" dirty="0">
                <a:solidFill>
                  <a:srgbClr val="292929"/>
                </a:solidFill>
                <a:latin typeface="Arial"/>
                <a:ea typeface="Arial"/>
                <a:cs typeface="Arial"/>
                <a:sym typeface="Arial"/>
              </a:rPr>
              <a:t> van </a:t>
            </a:r>
            <a:r>
              <a:rPr lang="en-US" sz="1050" dirty="0" err="1">
                <a:solidFill>
                  <a:srgbClr val="292929"/>
                </a:solidFill>
                <a:latin typeface="Arial"/>
                <a:ea typeface="Arial"/>
                <a:cs typeface="Arial"/>
                <a:sym typeface="Arial"/>
              </a:rPr>
              <a:t>informatie</a:t>
            </a:r>
            <a:r>
              <a:rPr lang="en-US" sz="1050" dirty="0">
                <a:solidFill>
                  <a:srgbClr val="292929"/>
                </a:solidFill>
                <a:latin typeface="Arial"/>
                <a:ea typeface="Arial"/>
                <a:cs typeface="Arial"/>
                <a:sym typeface="Arial"/>
              </a:rPr>
              <a:t> </a:t>
            </a:r>
            <a:r>
              <a:rPr lang="en-US" sz="1050" dirty="0" err="1">
                <a:solidFill>
                  <a:srgbClr val="292929"/>
                </a:solidFill>
                <a:latin typeface="Arial"/>
                <a:ea typeface="Arial"/>
                <a:cs typeface="Arial"/>
                <a:sym typeface="Arial"/>
              </a:rPr>
              <a:t>voor</a:t>
            </a:r>
            <a:r>
              <a:rPr lang="en-US" sz="1050" dirty="0">
                <a:solidFill>
                  <a:srgbClr val="292929"/>
                </a:solidFill>
                <a:latin typeface="Arial"/>
                <a:ea typeface="Arial"/>
                <a:cs typeface="Arial"/>
                <a:sym typeface="Arial"/>
              </a:rPr>
              <a:t> </a:t>
            </a:r>
            <a:r>
              <a:rPr lang="en-US" sz="1050" dirty="0" err="1">
                <a:solidFill>
                  <a:srgbClr val="292929"/>
                </a:solidFill>
                <a:latin typeface="Arial"/>
                <a:ea typeface="Arial"/>
                <a:cs typeface="Arial"/>
                <a:sym typeface="Arial"/>
              </a:rPr>
              <a:t>korte</a:t>
            </a:r>
            <a:r>
              <a:rPr lang="en-US" sz="1050" dirty="0">
                <a:solidFill>
                  <a:srgbClr val="292929"/>
                </a:solidFill>
                <a:latin typeface="Arial"/>
                <a:ea typeface="Arial"/>
                <a:cs typeface="Arial"/>
                <a:sym typeface="Arial"/>
              </a:rPr>
              <a:t> </a:t>
            </a:r>
            <a:r>
              <a:rPr lang="en-US" sz="1050" dirty="0" err="1">
                <a:solidFill>
                  <a:srgbClr val="292929"/>
                </a:solidFill>
                <a:latin typeface="Arial"/>
                <a:ea typeface="Arial"/>
                <a:cs typeface="Arial"/>
                <a:sym typeface="Arial"/>
              </a:rPr>
              <a:t>tijd</a:t>
            </a:r>
            <a:r>
              <a:rPr lang="en-US" sz="1050" dirty="0">
                <a:solidFill>
                  <a:srgbClr val="292929"/>
                </a:solidFill>
                <a:latin typeface="Arial"/>
                <a:ea typeface="Arial"/>
                <a:cs typeface="Arial"/>
                <a:sym typeface="Arial"/>
              </a:rPr>
              <a:t>. </a:t>
            </a:r>
            <a:r>
              <a:rPr lang="en-US" sz="1050" dirty="0" err="1">
                <a:solidFill>
                  <a:srgbClr val="292929"/>
                </a:solidFill>
                <a:latin typeface="Arial"/>
                <a:ea typeface="Arial"/>
                <a:cs typeface="Arial"/>
                <a:sym typeface="Arial"/>
              </a:rPr>
              <a:t>Daarnaast</a:t>
            </a:r>
            <a:r>
              <a:rPr lang="en-US" sz="1050" dirty="0">
                <a:solidFill>
                  <a:srgbClr val="292929"/>
                </a:solidFill>
                <a:latin typeface="Arial"/>
                <a:ea typeface="Arial"/>
                <a:cs typeface="Arial"/>
                <a:sym typeface="Arial"/>
              </a:rPr>
              <a:t> is de </a:t>
            </a:r>
            <a:r>
              <a:rPr lang="en-US" sz="1050" dirty="0" err="1">
                <a:solidFill>
                  <a:srgbClr val="292929"/>
                </a:solidFill>
                <a:latin typeface="Arial"/>
                <a:ea typeface="Arial"/>
                <a:cs typeface="Arial"/>
                <a:sym typeface="Arial"/>
              </a:rPr>
              <a:t>prefrontale</a:t>
            </a:r>
            <a:r>
              <a:rPr lang="en-US" sz="1050" dirty="0">
                <a:solidFill>
                  <a:srgbClr val="292929"/>
                </a:solidFill>
                <a:latin typeface="Arial"/>
                <a:ea typeface="Arial"/>
                <a:cs typeface="Arial"/>
                <a:sym typeface="Arial"/>
              </a:rPr>
              <a:t> cortex </a:t>
            </a:r>
            <a:r>
              <a:rPr lang="en-US" sz="1050" dirty="0" err="1">
                <a:solidFill>
                  <a:srgbClr val="292929"/>
                </a:solidFill>
                <a:latin typeface="Arial"/>
                <a:ea typeface="Arial"/>
                <a:cs typeface="Arial"/>
                <a:sym typeface="Arial"/>
              </a:rPr>
              <a:t>belangrijk</a:t>
            </a:r>
            <a:r>
              <a:rPr lang="en-US" sz="1050" dirty="0">
                <a:solidFill>
                  <a:srgbClr val="292929"/>
                </a:solidFill>
                <a:latin typeface="Arial"/>
                <a:ea typeface="Arial"/>
                <a:cs typeface="Arial"/>
                <a:sym typeface="Arial"/>
              </a:rPr>
              <a:t> </a:t>
            </a:r>
            <a:r>
              <a:rPr lang="en-US" sz="1050" dirty="0" err="1">
                <a:solidFill>
                  <a:srgbClr val="292929"/>
                </a:solidFill>
                <a:latin typeface="Arial"/>
                <a:ea typeface="Arial"/>
                <a:cs typeface="Arial"/>
                <a:sym typeface="Arial"/>
              </a:rPr>
              <a:t>voor</a:t>
            </a:r>
            <a:r>
              <a:rPr lang="en-US" sz="1050" dirty="0">
                <a:solidFill>
                  <a:srgbClr val="292929"/>
                </a:solidFill>
                <a:latin typeface="Arial"/>
                <a:ea typeface="Arial"/>
                <a:cs typeface="Arial"/>
                <a:sym typeface="Arial"/>
              </a:rPr>
              <a:t> het </a:t>
            </a:r>
            <a:r>
              <a:rPr lang="en-US" sz="1050" dirty="0" err="1">
                <a:solidFill>
                  <a:srgbClr val="292929"/>
                </a:solidFill>
                <a:latin typeface="Arial"/>
                <a:ea typeface="Arial"/>
                <a:cs typeface="Arial"/>
                <a:sym typeface="Arial"/>
              </a:rPr>
              <a:t>maken</a:t>
            </a:r>
            <a:r>
              <a:rPr lang="en-US" sz="1050" dirty="0">
                <a:solidFill>
                  <a:srgbClr val="292929"/>
                </a:solidFill>
                <a:latin typeface="Arial"/>
                <a:ea typeface="Arial"/>
                <a:cs typeface="Arial"/>
                <a:sym typeface="Arial"/>
              </a:rPr>
              <a:t> van de </a:t>
            </a:r>
            <a:r>
              <a:rPr lang="en-US" sz="1050" dirty="0" err="1">
                <a:solidFill>
                  <a:srgbClr val="292929"/>
                </a:solidFill>
                <a:latin typeface="Arial"/>
                <a:ea typeface="Arial"/>
                <a:cs typeface="Arial"/>
                <a:sym typeface="Arial"/>
              </a:rPr>
              <a:t>beste</a:t>
            </a:r>
            <a:r>
              <a:rPr lang="en-US" sz="1050" dirty="0">
                <a:solidFill>
                  <a:srgbClr val="292929"/>
                </a:solidFill>
                <a:latin typeface="Arial"/>
                <a:ea typeface="Arial"/>
                <a:cs typeface="Arial"/>
                <a:sym typeface="Arial"/>
              </a:rPr>
              <a:t> </a:t>
            </a:r>
            <a:r>
              <a:rPr lang="en-US" sz="1050" dirty="0" err="1">
                <a:solidFill>
                  <a:srgbClr val="292929"/>
                </a:solidFill>
                <a:latin typeface="Arial"/>
                <a:ea typeface="Arial"/>
                <a:cs typeface="Arial"/>
                <a:sym typeface="Arial"/>
              </a:rPr>
              <a:t>keuze</a:t>
            </a:r>
            <a:r>
              <a:rPr lang="en-US" sz="1050" dirty="0">
                <a:solidFill>
                  <a:srgbClr val="292929"/>
                </a:solidFill>
                <a:latin typeface="Arial"/>
                <a:ea typeface="Arial"/>
                <a:cs typeface="Arial"/>
                <a:sym typeface="Arial"/>
              </a:rPr>
              <a:t> </a:t>
            </a:r>
            <a:r>
              <a:rPr lang="en-US" sz="1050" dirty="0" err="1">
                <a:solidFill>
                  <a:srgbClr val="292929"/>
                </a:solidFill>
                <a:latin typeface="Arial"/>
                <a:ea typeface="Arial"/>
                <a:cs typeface="Arial"/>
                <a:sym typeface="Arial"/>
              </a:rPr>
              <a:t>onder</a:t>
            </a:r>
            <a:r>
              <a:rPr lang="en-US" sz="1050" dirty="0">
                <a:solidFill>
                  <a:srgbClr val="292929"/>
                </a:solidFill>
                <a:latin typeface="Arial"/>
                <a:ea typeface="Arial"/>
                <a:cs typeface="Arial"/>
                <a:sym typeface="Arial"/>
              </a:rPr>
              <a:t> </a:t>
            </a:r>
            <a:r>
              <a:rPr lang="en-US" sz="1050" dirty="0" err="1">
                <a:solidFill>
                  <a:srgbClr val="292929"/>
                </a:solidFill>
                <a:latin typeface="Arial"/>
                <a:ea typeface="Arial"/>
                <a:cs typeface="Arial"/>
                <a:sym typeface="Arial"/>
              </a:rPr>
              <a:t>speciale</a:t>
            </a:r>
            <a:r>
              <a:rPr lang="en-US" sz="1050" dirty="0">
                <a:solidFill>
                  <a:srgbClr val="292929"/>
                </a:solidFill>
                <a:latin typeface="Arial"/>
                <a:ea typeface="Arial"/>
                <a:cs typeface="Arial"/>
                <a:sym typeface="Arial"/>
              </a:rPr>
              <a:t> of </a:t>
            </a:r>
            <a:r>
              <a:rPr lang="en-US" sz="1050" dirty="0" err="1">
                <a:solidFill>
                  <a:srgbClr val="292929"/>
                </a:solidFill>
                <a:latin typeface="Arial"/>
                <a:ea typeface="Arial"/>
                <a:cs typeface="Arial"/>
                <a:sym typeface="Arial"/>
              </a:rPr>
              <a:t>nieuwe</a:t>
            </a:r>
            <a:r>
              <a:rPr lang="en-US" sz="1050" dirty="0">
                <a:solidFill>
                  <a:srgbClr val="292929"/>
                </a:solidFill>
                <a:latin typeface="Arial"/>
                <a:ea typeface="Arial"/>
                <a:cs typeface="Arial"/>
                <a:sym typeface="Arial"/>
              </a:rPr>
              <a:t> </a:t>
            </a:r>
            <a:r>
              <a:rPr lang="en-US" sz="1050" dirty="0" err="1">
                <a:solidFill>
                  <a:srgbClr val="292929"/>
                </a:solidFill>
                <a:latin typeface="Arial"/>
                <a:ea typeface="Arial"/>
                <a:cs typeface="Arial"/>
                <a:sym typeface="Arial"/>
              </a:rPr>
              <a:t>omstandigheden</a:t>
            </a:r>
            <a:r>
              <a:rPr lang="en-US" sz="1050" dirty="0">
                <a:solidFill>
                  <a:srgbClr val="292929"/>
                </a:solidFill>
                <a:latin typeface="Arial"/>
                <a:ea typeface="Arial"/>
                <a:cs typeface="Arial"/>
                <a:sym typeface="Arial"/>
              </a:rPr>
              <a:t>. We </a:t>
            </a:r>
            <a:r>
              <a:rPr lang="en-US" sz="1050" dirty="0" err="1">
                <a:solidFill>
                  <a:srgbClr val="292929"/>
                </a:solidFill>
                <a:latin typeface="Arial"/>
                <a:ea typeface="Arial"/>
                <a:cs typeface="Arial"/>
                <a:sym typeface="Arial"/>
              </a:rPr>
              <a:t>noemen</a:t>
            </a:r>
            <a:r>
              <a:rPr lang="en-US" sz="1050" dirty="0">
                <a:solidFill>
                  <a:srgbClr val="292929"/>
                </a:solidFill>
                <a:latin typeface="Arial"/>
                <a:ea typeface="Arial"/>
                <a:cs typeface="Arial"/>
                <a:sym typeface="Arial"/>
              </a:rPr>
              <a:t> </a:t>
            </a:r>
            <a:r>
              <a:rPr lang="en-US" sz="1050" dirty="0" err="1">
                <a:solidFill>
                  <a:srgbClr val="292929"/>
                </a:solidFill>
                <a:latin typeface="Arial"/>
                <a:ea typeface="Arial"/>
                <a:cs typeface="Arial"/>
                <a:sym typeface="Arial"/>
              </a:rPr>
              <a:t>dit</a:t>
            </a:r>
            <a:r>
              <a:rPr lang="en-US" sz="1050" dirty="0">
                <a:solidFill>
                  <a:srgbClr val="292929"/>
                </a:solidFill>
                <a:latin typeface="Arial"/>
                <a:ea typeface="Arial"/>
                <a:cs typeface="Arial"/>
                <a:sym typeface="Arial"/>
              </a:rPr>
              <a:t> </a:t>
            </a:r>
            <a:r>
              <a:rPr lang="en-US" sz="1050" dirty="0" err="1">
                <a:solidFill>
                  <a:srgbClr val="292929"/>
                </a:solidFill>
                <a:latin typeface="Arial"/>
                <a:ea typeface="Arial"/>
                <a:cs typeface="Arial"/>
                <a:sym typeface="Arial"/>
              </a:rPr>
              <a:t>ook</a:t>
            </a:r>
            <a:r>
              <a:rPr lang="en-US" sz="1050" dirty="0">
                <a:solidFill>
                  <a:srgbClr val="292929"/>
                </a:solidFill>
                <a:latin typeface="Arial"/>
                <a:ea typeface="Arial"/>
                <a:cs typeface="Arial"/>
                <a:sym typeface="Arial"/>
              </a:rPr>
              <a:t> </a:t>
            </a:r>
            <a:r>
              <a:rPr lang="en-US" sz="1050" dirty="0" err="1">
                <a:solidFill>
                  <a:srgbClr val="292929"/>
                </a:solidFill>
                <a:latin typeface="Arial"/>
                <a:ea typeface="Arial"/>
                <a:cs typeface="Arial"/>
                <a:sym typeface="Arial"/>
              </a:rPr>
              <a:t>wel</a:t>
            </a:r>
            <a:r>
              <a:rPr lang="en-US" sz="1050" dirty="0">
                <a:solidFill>
                  <a:srgbClr val="292929"/>
                </a:solidFill>
                <a:latin typeface="Arial"/>
                <a:ea typeface="Arial"/>
                <a:cs typeface="Arial"/>
                <a:sym typeface="Arial"/>
              </a:rPr>
              <a:t> </a:t>
            </a:r>
            <a:r>
              <a:rPr lang="en-US" sz="1050" dirty="0" err="1">
                <a:solidFill>
                  <a:srgbClr val="292929"/>
                </a:solidFill>
                <a:latin typeface="Arial"/>
                <a:ea typeface="Arial"/>
                <a:cs typeface="Arial"/>
                <a:sym typeface="Arial"/>
              </a:rPr>
              <a:t>cognitieve</a:t>
            </a:r>
            <a:r>
              <a:rPr lang="en-US" sz="1050" dirty="0">
                <a:solidFill>
                  <a:srgbClr val="292929"/>
                </a:solidFill>
                <a:latin typeface="Arial"/>
                <a:ea typeface="Arial"/>
                <a:cs typeface="Arial"/>
                <a:sym typeface="Arial"/>
              </a:rPr>
              <a:t> </a:t>
            </a:r>
            <a:r>
              <a:rPr lang="en-US" sz="1050" dirty="0" err="1">
                <a:solidFill>
                  <a:srgbClr val="292929"/>
                </a:solidFill>
                <a:latin typeface="Arial"/>
                <a:ea typeface="Arial"/>
                <a:cs typeface="Arial"/>
                <a:sym typeface="Arial"/>
              </a:rPr>
              <a:t>flexibiliteit</a:t>
            </a:r>
            <a:r>
              <a:rPr lang="en-US" sz="1050" dirty="0">
                <a:solidFill>
                  <a:srgbClr val="292929"/>
                </a:solidFill>
                <a:latin typeface="Arial"/>
                <a:ea typeface="Arial"/>
                <a:cs typeface="Arial"/>
                <a:sym typeface="Arial"/>
              </a:rPr>
              <a:t> [4]. </a:t>
            </a:r>
            <a:r>
              <a:rPr lang="en-US" sz="1050" dirty="0" err="1">
                <a:solidFill>
                  <a:srgbClr val="292929"/>
                </a:solidFill>
                <a:latin typeface="Arial"/>
                <a:ea typeface="Arial"/>
                <a:cs typeface="Arial"/>
                <a:sym typeface="Arial"/>
              </a:rPr>
              <a:t>Veel</a:t>
            </a:r>
            <a:r>
              <a:rPr lang="en-US" sz="1050" dirty="0">
                <a:solidFill>
                  <a:srgbClr val="292929"/>
                </a:solidFill>
                <a:latin typeface="Arial"/>
                <a:ea typeface="Arial"/>
                <a:cs typeface="Arial"/>
                <a:sym typeface="Arial"/>
              </a:rPr>
              <a:t> </a:t>
            </a:r>
            <a:r>
              <a:rPr lang="en-US" sz="1050" dirty="0" err="1">
                <a:solidFill>
                  <a:srgbClr val="292929"/>
                </a:solidFill>
                <a:latin typeface="Arial"/>
                <a:ea typeface="Arial"/>
                <a:cs typeface="Arial"/>
                <a:sym typeface="Arial"/>
              </a:rPr>
              <a:t>mensen</a:t>
            </a:r>
            <a:r>
              <a:rPr lang="en-US" sz="1050" dirty="0">
                <a:solidFill>
                  <a:srgbClr val="292929"/>
                </a:solidFill>
                <a:latin typeface="Arial"/>
                <a:ea typeface="Arial"/>
                <a:cs typeface="Arial"/>
                <a:sym typeface="Arial"/>
              </a:rPr>
              <a:t> </a:t>
            </a:r>
            <a:r>
              <a:rPr lang="en-US" sz="1050" dirty="0" err="1">
                <a:solidFill>
                  <a:srgbClr val="292929"/>
                </a:solidFill>
                <a:latin typeface="Arial"/>
                <a:ea typeface="Arial"/>
                <a:cs typeface="Arial"/>
                <a:sym typeface="Arial"/>
              </a:rPr>
              <a:t>denken</a:t>
            </a:r>
            <a:r>
              <a:rPr lang="en-US" sz="1050" dirty="0">
                <a:solidFill>
                  <a:srgbClr val="292929"/>
                </a:solidFill>
                <a:latin typeface="Arial"/>
                <a:ea typeface="Arial"/>
                <a:cs typeface="Arial"/>
                <a:sym typeface="Arial"/>
              </a:rPr>
              <a:t> </a:t>
            </a:r>
            <a:r>
              <a:rPr lang="en-US" sz="1050" dirty="0" err="1">
                <a:solidFill>
                  <a:srgbClr val="292929"/>
                </a:solidFill>
                <a:latin typeface="Arial"/>
                <a:ea typeface="Arial"/>
                <a:cs typeface="Arial"/>
                <a:sym typeface="Arial"/>
              </a:rPr>
              <a:t>dat</a:t>
            </a:r>
            <a:r>
              <a:rPr lang="en-US" sz="1050" dirty="0">
                <a:solidFill>
                  <a:srgbClr val="292929"/>
                </a:solidFill>
                <a:latin typeface="Arial"/>
                <a:ea typeface="Arial"/>
                <a:cs typeface="Arial"/>
                <a:sym typeface="Arial"/>
              </a:rPr>
              <a:t> de </a:t>
            </a:r>
            <a:r>
              <a:rPr lang="en-US" sz="1050" dirty="0" err="1">
                <a:solidFill>
                  <a:srgbClr val="292929"/>
                </a:solidFill>
                <a:latin typeface="Arial"/>
                <a:ea typeface="Arial"/>
                <a:cs typeface="Arial"/>
                <a:sym typeface="Arial"/>
              </a:rPr>
              <a:t>onrijpe</a:t>
            </a:r>
            <a:r>
              <a:rPr lang="en-US" sz="1050" dirty="0">
                <a:solidFill>
                  <a:srgbClr val="292929"/>
                </a:solidFill>
                <a:latin typeface="Arial"/>
                <a:ea typeface="Arial"/>
                <a:cs typeface="Arial"/>
                <a:sym typeface="Arial"/>
              </a:rPr>
              <a:t> cortex </a:t>
            </a:r>
            <a:r>
              <a:rPr lang="en-US" sz="1050" dirty="0" err="1">
                <a:solidFill>
                  <a:srgbClr val="292929"/>
                </a:solidFill>
                <a:latin typeface="Arial"/>
                <a:ea typeface="Arial"/>
                <a:cs typeface="Arial"/>
                <a:sym typeface="Arial"/>
              </a:rPr>
              <a:t>bij</a:t>
            </a:r>
            <a:r>
              <a:rPr lang="en-US" sz="1050" dirty="0">
                <a:solidFill>
                  <a:srgbClr val="292929"/>
                </a:solidFill>
                <a:latin typeface="Arial"/>
                <a:ea typeface="Arial"/>
                <a:cs typeface="Arial"/>
                <a:sym typeface="Arial"/>
              </a:rPr>
              <a:t> </a:t>
            </a:r>
            <a:r>
              <a:rPr lang="en-US" sz="1050" dirty="0" err="1">
                <a:solidFill>
                  <a:srgbClr val="292929"/>
                </a:solidFill>
                <a:latin typeface="Arial"/>
                <a:ea typeface="Arial"/>
                <a:cs typeface="Arial"/>
                <a:sym typeface="Arial"/>
              </a:rPr>
              <a:t>pubers</a:t>
            </a:r>
            <a:r>
              <a:rPr lang="en-US" sz="1050" dirty="0">
                <a:solidFill>
                  <a:srgbClr val="292929"/>
                </a:solidFill>
                <a:latin typeface="Arial"/>
                <a:ea typeface="Arial"/>
                <a:cs typeface="Arial"/>
                <a:sym typeface="Arial"/>
              </a:rPr>
              <a:t> </a:t>
            </a:r>
            <a:r>
              <a:rPr lang="en-US" sz="1050" dirty="0" err="1">
                <a:solidFill>
                  <a:srgbClr val="292929"/>
                </a:solidFill>
                <a:latin typeface="Arial"/>
                <a:ea typeface="Arial"/>
                <a:cs typeface="Arial"/>
                <a:sym typeface="Arial"/>
              </a:rPr>
              <a:t>zorgt</a:t>
            </a:r>
            <a:r>
              <a:rPr lang="en-US" sz="1050" dirty="0">
                <a:solidFill>
                  <a:srgbClr val="292929"/>
                </a:solidFill>
                <a:latin typeface="Arial"/>
                <a:ea typeface="Arial"/>
                <a:cs typeface="Arial"/>
                <a:sym typeface="Arial"/>
              </a:rPr>
              <a:t> </a:t>
            </a:r>
            <a:r>
              <a:rPr lang="en-US" sz="1050" dirty="0" err="1">
                <a:solidFill>
                  <a:srgbClr val="292929"/>
                </a:solidFill>
                <a:latin typeface="Arial"/>
                <a:ea typeface="Arial"/>
                <a:cs typeface="Arial"/>
                <a:sym typeface="Arial"/>
              </a:rPr>
              <a:t>voor</a:t>
            </a:r>
            <a:r>
              <a:rPr lang="en-US" sz="1050" dirty="0">
                <a:solidFill>
                  <a:srgbClr val="292929"/>
                </a:solidFill>
                <a:latin typeface="Arial"/>
                <a:ea typeface="Arial"/>
                <a:cs typeface="Arial"/>
                <a:sym typeface="Arial"/>
              </a:rPr>
              <a:t> </a:t>
            </a:r>
            <a:r>
              <a:rPr lang="en-US" sz="1050" dirty="0" err="1">
                <a:solidFill>
                  <a:srgbClr val="292929"/>
                </a:solidFill>
                <a:latin typeface="Arial"/>
                <a:ea typeface="Arial"/>
                <a:cs typeface="Arial"/>
                <a:sym typeface="Arial"/>
              </a:rPr>
              <a:t>meer</a:t>
            </a:r>
            <a:r>
              <a:rPr lang="en-US" sz="1050" dirty="0">
                <a:solidFill>
                  <a:srgbClr val="292929"/>
                </a:solidFill>
                <a:latin typeface="Arial"/>
                <a:ea typeface="Arial"/>
                <a:cs typeface="Arial"/>
                <a:sym typeface="Arial"/>
              </a:rPr>
              <a:t> </a:t>
            </a:r>
            <a:r>
              <a:rPr lang="en-US" sz="1050" dirty="0" err="1">
                <a:solidFill>
                  <a:srgbClr val="292929"/>
                </a:solidFill>
                <a:latin typeface="Arial"/>
                <a:ea typeface="Arial"/>
                <a:cs typeface="Arial"/>
                <a:sym typeface="Arial"/>
              </a:rPr>
              <a:t>impulsiviteit</a:t>
            </a:r>
            <a:r>
              <a:rPr lang="en-US" sz="1050" dirty="0">
                <a:solidFill>
                  <a:srgbClr val="292929"/>
                </a:solidFill>
                <a:latin typeface="Arial"/>
                <a:ea typeface="Arial"/>
                <a:cs typeface="Arial"/>
                <a:sym typeface="Arial"/>
              </a:rPr>
              <a:t> en </a:t>
            </a:r>
            <a:r>
              <a:rPr lang="en-US" sz="1050" dirty="0" err="1">
                <a:solidFill>
                  <a:srgbClr val="292929"/>
                </a:solidFill>
                <a:latin typeface="Arial"/>
                <a:ea typeface="Arial"/>
                <a:cs typeface="Arial"/>
                <a:sym typeface="Arial"/>
              </a:rPr>
              <a:t>risicovol</a:t>
            </a:r>
            <a:r>
              <a:rPr lang="en-US" sz="1050" dirty="0">
                <a:solidFill>
                  <a:srgbClr val="292929"/>
                </a:solidFill>
                <a:latin typeface="Arial"/>
                <a:ea typeface="Arial"/>
                <a:cs typeface="Arial"/>
                <a:sym typeface="Arial"/>
              </a:rPr>
              <a:t> </a:t>
            </a:r>
            <a:r>
              <a:rPr lang="en-US" sz="1050" dirty="0" err="1">
                <a:solidFill>
                  <a:srgbClr val="292929"/>
                </a:solidFill>
                <a:latin typeface="Arial"/>
                <a:ea typeface="Arial"/>
                <a:cs typeface="Arial"/>
                <a:sym typeface="Arial"/>
              </a:rPr>
              <a:t>gedrag</a:t>
            </a:r>
            <a:r>
              <a:rPr lang="en-US" sz="1050" dirty="0">
                <a:solidFill>
                  <a:srgbClr val="292929"/>
                </a:solidFill>
                <a:latin typeface="Arial"/>
                <a:ea typeface="Arial"/>
                <a:cs typeface="Arial"/>
                <a:sym typeface="Arial"/>
              </a:rPr>
              <a:t>. Uit recent </a:t>
            </a:r>
            <a:r>
              <a:rPr lang="en-US" sz="1050" dirty="0" err="1">
                <a:solidFill>
                  <a:srgbClr val="292929"/>
                </a:solidFill>
                <a:latin typeface="Arial"/>
                <a:ea typeface="Arial"/>
                <a:cs typeface="Arial"/>
                <a:sym typeface="Arial"/>
              </a:rPr>
              <a:t>onderzoek</a:t>
            </a:r>
            <a:r>
              <a:rPr lang="en-US" sz="1050" dirty="0">
                <a:solidFill>
                  <a:srgbClr val="292929"/>
                </a:solidFill>
                <a:latin typeface="Arial"/>
                <a:ea typeface="Arial"/>
                <a:cs typeface="Arial"/>
                <a:sym typeface="Arial"/>
              </a:rPr>
              <a:t> van de </a:t>
            </a:r>
            <a:r>
              <a:rPr lang="en-US" sz="1050" dirty="0" err="1">
                <a:solidFill>
                  <a:srgbClr val="292929"/>
                </a:solidFill>
                <a:latin typeface="Arial"/>
                <a:ea typeface="Arial"/>
                <a:cs typeface="Arial"/>
                <a:sym typeface="Arial"/>
              </a:rPr>
              <a:t>universiteit</a:t>
            </a:r>
            <a:r>
              <a:rPr lang="en-US" sz="1050" dirty="0">
                <a:solidFill>
                  <a:srgbClr val="292929"/>
                </a:solidFill>
                <a:latin typeface="Arial"/>
                <a:ea typeface="Arial"/>
                <a:cs typeface="Arial"/>
                <a:sym typeface="Arial"/>
              </a:rPr>
              <a:t> in Leiden </a:t>
            </a:r>
            <a:r>
              <a:rPr lang="en-US" sz="1050" dirty="0" err="1">
                <a:solidFill>
                  <a:srgbClr val="292929"/>
                </a:solidFill>
                <a:latin typeface="Arial"/>
                <a:ea typeface="Arial"/>
                <a:cs typeface="Arial"/>
                <a:sym typeface="Arial"/>
              </a:rPr>
              <a:t>blijkt</a:t>
            </a:r>
            <a:r>
              <a:rPr lang="en-US" sz="1050" dirty="0">
                <a:solidFill>
                  <a:srgbClr val="292929"/>
                </a:solidFill>
                <a:latin typeface="Arial"/>
                <a:ea typeface="Arial"/>
                <a:cs typeface="Arial"/>
                <a:sym typeface="Arial"/>
              </a:rPr>
              <a:t> </a:t>
            </a:r>
            <a:r>
              <a:rPr lang="en-US" sz="1050" dirty="0" err="1">
                <a:solidFill>
                  <a:srgbClr val="292929"/>
                </a:solidFill>
                <a:latin typeface="Arial"/>
                <a:ea typeface="Arial"/>
                <a:cs typeface="Arial"/>
                <a:sym typeface="Arial"/>
              </a:rPr>
              <a:t>echter</a:t>
            </a:r>
            <a:r>
              <a:rPr lang="en-US" sz="1050" dirty="0">
                <a:solidFill>
                  <a:srgbClr val="292929"/>
                </a:solidFill>
                <a:latin typeface="Arial"/>
                <a:ea typeface="Arial"/>
                <a:cs typeface="Arial"/>
                <a:sym typeface="Arial"/>
              </a:rPr>
              <a:t> </a:t>
            </a:r>
            <a:r>
              <a:rPr lang="en-US" sz="1050" dirty="0" err="1">
                <a:solidFill>
                  <a:srgbClr val="292929"/>
                </a:solidFill>
                <a:latin typeface="Arial"/>
                <a:ea typeface="Arial"/>
                <a:cs typeface="Arial"/>
                <a:sym typeface="Arial"/>
              </a:rPr>
              <a:t>dat</a:t>
            </a:r>
            <a:r>
              <a:rPr lang="en-US" sz="1050" dirty="0">
                <a:solidFill>
                  <a:srgbClr val="292929"/>
                </a:solidFill>
                <a:latin typeface="Arial"/>
                <a:ea typeface="Arial"/>
                <a:cs typeface="Arial"/>
                <a:sym typeface="Arial"/>
              </a:rPr>
              <a:t> </a:t>
            </a:r>
            <a:r>
              <a:rPr lang="en-US" sz="1050" dirty="0" err="1">
                <a:solidFill>
                  <a:srgbClr val="292929"/>
                </a:solidFill>
                <a:latin typeface="Arial"/>
                <a:ea typeface="Arial"/>
                <a:cs typeface="Arial"/>
                <a:sym typeface="Arial"/>
              </a:rPr>
              <a:t>dit</a:t>
            </a:r>
            <a:r>
              <a:rPr lang="en-US" sz="1050" dirty="0">
                <a:solidFill>
                  <a:srgbClr val="292929"/>
                </a:solidFill>
                <a:latin typeface="Arial"/>
                <a:ea typeface="Arial"/>
                <a:cs typeface="Arial"/>
                <a:sym typeface="Arial"/>
              </a:rPr>
              <a:t> </a:t>
            </a:r>
            <a:r>
              <a:rPr lang="en-US" sz="1050" dirty="0" err="1">
                <a:solidFill>
                  <a:srgbClr val="292929"/>
                </a:solidFill>
                <a:latin typeface="Arial"/>
                <a:ea typeface="Arial"/>
                <a:cs typeface="Arial"/>
                <a:sym typeface="Arial"/>
              </a:rPr>
              <a:t>nauwelijks</a:t>
            </a:r>
            <a:r>
              <a:rPr lang="en-US" sz="1050" dirty="0">
                <a:solidFill>
                  <a:srgbClr val="292929"/>
                </a:solidFill>
                <a:latin typeface="Arial"/>
                <a:ea typeface="Arial"/>
                <a:cs typeface="Arial"/>
                <a:sym typeface="Arial"/>
              </a:rPr>
              <a:t> </a:t>
            </a:r>
            <a:r>
              <a:rPr lang="en-US" sz="1050" dirty="0" err="1">
                <a:solidFill>
                  <a:srgbClr val="292929"/>
                </a:solidFill>
                <a:latin typeface="Arial"/>
                <a:ea typeface="Arial"/>
                <a:cs typeface="Arial"/>
                <a:sym typeface="Arial"/>
              </a:rPr>
              <a:t>kan</a:t>
            </a:r>
            <a:r>
              <a:rPr lang="en-US" sz="1050" dirty="0">
                <a:solidFill>
                  <a:srgbClr val="292929"/>
                </a:solidFill>
                <a:latin typeface="Arial"/>
                <a:ea typeface="Arial"/>
                <a:cs typeface="Arial"/>
                <a:sym typeface="Arial"/>
              </a:rPr>
              <a:t> </a:t>
            </a:r>
            <a:r>
              <a:rPr lang="en-US" sz="1050" dirty="0" err="1">
                <a:solidFill>
                  <a:srgbClr val="292929"/>
                </a:solidFill>
                <a:latin typeface="Arial"/>
                <a:ea typeface="Arial"/>
                <a:cs typeface="Arial"/>
                <a:sym typeface="Arial"/>
              </a:rPr>
              <a:t>worden</a:t>
            </a:r>
            <a:r>
              <a:rPr lang="en-US" sz="1050" dirty="0">
                <a:solidFill>
                  <a:srgbClr val="292929"/>
                </a:solidFill>
                <a:latin typeface="Arial"/>
                <a:ea typeface="Arial"/>
                <a:cs typeface="Arial"/>
                <a:sym typeface="Arial"/>
              </a:rPr>
              <a:t> </a:t>
            </a:r>
            <a:r>
              <a:rPr lang="en-US" sz="1050" dirty="0" err="1">
                <a:solidFill>
                  <a:srgbClr val="292929"/>
                </a:solidFill>
                <a:latin typeface="Arial"/>
                <a:ea typeface="Arial"/>
                <a:cs typeface="Arial"/>
                <a:sym typeface="Arial"/>
              </a:rPr>
              <a:t>gesteund</a:t>
            </a:r>
            <a:r>
              <a:rPr lang="en-US" sz="1050" dirty="0">
                <a:solidFill>
                  <a:srgbClr val="292929"/>
                </a:solidFill>
                <a:latin typeface="Arial"/>
                <a:ea typeface="Arial"/>
                <a:cs typeface="Arial"/>
                <a:sym typeface="Arial"/>
              </a:rPr>
              <a:t> door </a:t>
            </a:r>
            <a:r>
              <a:rPr lang="en-US" sz="1050" dirty="0" err="1">
                <a:solidFill>
                  <a:srgbClr val="292929"/>
                </a:solidFill>
                <a:latin typeface="Arial"/>
                <a:ea typeface="Arial"/>
                <a:cs typeface="Arial"/>
                <a:sym typeface="Arial"/>
              </a:rPr>
              <a:t>wetenschappelijk</a:t>
            </a:r>
            <a:r>
              <a:rPr lang="en-US" sz="1050" dirty="0">
                <a:solidFill>
                  <a:srgbClr val="292929"/>
                </a:solidFill>
                <a:latin typeface="Arial"/>
                <a:ea typeface="Arial"/>
                <a:cs typeface="Arial"/>
                <a:sym typeface="Arial"/>
              </a:rPr>
              <a:t> </a:t>
            </a:r>
            <a:r>
              <a:rPr lang="en-US" sz="1050" dirty="0" err="1">
                <a:solidFill>
                  <a:srgbClr val="292929"/>
                </a:solidFill>
                <a:latin typeface="Arial"/>
                <a:ea typeface="Arial"/>
                <a:cs typeface="Arial"/>
                <a:sym typeface="Arial"/>
              </a:rPr>
              <a:t>onderzoek</a:t>
            </a:r>
            <a:r>
              <a:rPr lang="en-US" sz="1050" dirty="0">
                <a:solidFill>
                  <a:srgbClr val="292929"/>
                </a:solidFill>
                <a:latin typeface="Arial"/>
                <a:ea typeface="Arial"/>
                <a:cs typeface="Arial"/>
                <a:sym typeface="Arial"/>
              </a:rPr>
              <a:t> [5]. </a:t>
            </a:r>
            <a:r>
              <a:rPr lang="en-US" sz="1050" dirty="0" err="1">
                <a:solidFill>
                  <a:srgbClr val="292929"/>
                </a:solidFill>
                <a:latin typeface="Arial"/>
                <a:ea typeface="Arial"/>
                <a:cs typeface="Arial"/>
                <a:sym typeface="Arial"/>
              </a:rPr>
              <a:t>Volgens</a:t>
            </a:r>
            <a:r>
              <a:rPr lang="en-US" sz="1050" dirty="0">
                <a:solidFill>
                  <a:srgbClr val="292929"/>
                </a:solidFill>
                <a:latin typeface="Arial"/>
                <a:ea typeface="Arial"/>
                <a:cs typeface="Arial"/>
                <a:sym typeface="Arial"/>
              </a:rPr>
              <a:t> de </a:t>
            </a:r>
            <a:r>
              <a:rPr lang="en-US" sz="1050" dirty="0" err="1">
                <a:solidFill>
                  <a:srgbClr val="292929"/>
                </a:solidFill>
                <a:latin typeface="Arial"/>
                <a:ea typeface="Arial"/>
                <a:cs typeface="Arial"/>
                <a:sym typeface="Arial"/>
              </a:rPr>
              <a:t>onderzoekers</a:t>
            </a:r>
            <a:r>
              <a:rPr lang="en-US" sz="1050" dirty="0">
                <a:solidFill>
                  <a:srgbClr val="292929"/>
                </a:solidFill>
                <a:latin typeface="Arial"/>
                <a:ea typeface="Arial"/>
                <a:cs typeface="Arial"/>
                <a:sym typeface="Arial"/>
              </a:rPr>
              <a:t> </a:t>
            </a:r>
            <a:r>
              <a:rPr lang="en-US" sz="1050" dirty="0" err="1">
                <a:solidFill>
                  <a:srgbClr val="292929"/>
                </a:solidFill>
                <a:latin typeface="Arial"/>
                <a:ea typeface="Arial"/>
                <a:cs typeface="Arial"/>
                <a:sym typeface="Arial"/>
              </a:rPr>
              <a:t>nemen</a:t>
            </a:r>
            <a:r>
              <a:rPr lang="en-US" sz="1050" dirty="0">
                <a:solidFill>
                  <a:srgbClr val="292929"/>
                </a:solidFill>
                <a:latin typeface="Arial"/>
                <a:ea typeface="Arial"/>
                <a:cs typeface="Arial"/>
                <a:sym typeface="Arial"/>
              </a:rPr>
              <a:t> </a:t>
            </a:r>
            <a:r>
              <a:rPr lang="en-US" sz="1050" dirty="0" err="1">
                <a:solidFill>
                  <a:srgbClr val="292929"/>
                </a:solidFill>
                <a:latin typeface="Arial"/>
                <a:ea typeface="Arial"/>
                <a:cs typeface="Arial"/>
                <a:sym typeface="Arial"/>
              </a:rPr>
              <a:t>pubers</a:t>
            </a:r>
            <a:r>
              <a:rPr lang="en-US" sz="1050" dirty="0">
                <a:solidFill>
                  <a:srgbClr val="292929"/>
                </a:solidFill>
                <a:latin typeface="Arial"/>
                <a:ea typeface="Arial"/>
                <a:cs typeface="Arial"/>
                <a:sym typeface="Arial"/>
              </a:rPr>
              <a:t> even </a:t>
            </a:r>
            <a:r>
              <a:rPr lang="en-US" sz="1050" dirty="0" err="1">
                <a:solidFill>
                  <a:srgbClr val="292929"/>
                </a:solidFill>
                <a:latin typeface="Arial"/>
                <a:ea typeface="Arial"/>
                <a:cs typeface="Arial"/>
                <a:sym typeface="Arial"/>
              </a:rPr>
              <a:t>goede</a:t>
            </a:r>
            <a:r>
              <a:rPr lang="en-US" sz="1050" dirty="0">
                <a:solidFill>
                  <a:srgbClr val="292929"/>
                </a:solidFill>
                <a:latin typeface="Arial"/>
                <a:ea typeface="Arial"/>
                <a:cs typeface="Arial"/>
                <a:sym typeface="Arial"/>
              </a:rPr>
              <a:t> </a:t>
            </a:r>
            <a:r>
              <a:rPr lang="en-US" sz="1050" dirty="0" err="1">
                <a:solidFill>
                  <a:srgbClr val="292929"/>
                </a:solidFill>
                <a:latin typeface="Arial"/>
                <a:ea typeface="Arial"/>
                <a:cs typeface="Arial"/>
                <a:sym typeface="Arial"/>
              </a:rPr>
              <a:t>beslissingen</a:t>
            </a:r>
            <a:r>
              <a:rPr lang="en-US" sz="1050" dirty="0">
                <a:solidFill>
                  <a:srgbClr val="292929"/>
                </a:solidFill>
                <a:latin typeface="Arial"/>
                <a:ea typeface="Arial"/>
                <a:cs typeface="Arial"/>
                <a:sym typeface="Arial"/>
              </a:rPr>
              <a:t> </a:t>
            </a:r>
            <a:r>
              <a:rPr lang="en-US" sz="1050" dirty="0" err="1">
                <a:solidFill>
                  <a:srgbClr val="292929"/>
                </a:solidFill>
                <a:latin typeface="Arial"/>
                <a:ea typeface="Arial"/>
                <a:cs typeface="Arial"/>
                <a:sym typeface="Arial"/>
              </a:rPr>
              <a:t>nemen</a:t>
            </a:r>
            <a:r>
              <a:rPr lang="en-US" sz="1050" dirty="0">
                <a:solidFill>
                  <a:srgbClr val="292929"/>
                </a:solidFill>
                <a:latin typeface="Arial"/>
                <a:ea typeface="Arial"/>
                <a:cs typeface="Arial"/>
                <a:sym typeface="Arial"/>
              </a:rPr>
              <a:t> </a:t>
            </a:r>
            <a:r>
              <a:rPr lang="en-US" sz="1050" dirty="0" err="1">
                <a:solidFill>
                  <a:srgbClr val="292929"/>
                </a:solidFill>
                <a:latin typeface="Arial"/>
                <a:ea typeface="Arial"/>
                <a:cs typeface="Arial"/>
                <a:sym typeface="Arial"/>
              </a:rPr>
              <a:t>als</a:t>
            </a:r>
            <a:r>
              <a:rPr lang="en-US" sz="1050" dirty="0">
                <a:solidFill>
                  <a:srgbClr val="292929"/>
                </a:solidFill>
                <a:latin typeface="Arial"/>
                <a:ea typeface="Arial"/>
                <a:cs typeface="Arial"/>
                <a:sym typeface="Arial"/>
              </a:rPr>
              <a:t> </a:t>
            </a:r>
            <a:r>
              <a:rPr lang="en-US" sz="1050" dirty="0" err="1">
                <a:solidFill>
                  <a:srgbClr val="292929"/>
                </a:solidFill>
                <a:latin typeface="Arial"/>
                <a:ea typeface="Arial"/>
                <a:cs typeface="Arial"/>
                <a:sym typeface="Arial"/>
              </a:rPr>
              <a:t>volwassenen</a:t>
            </a:r>
            <a:r>
              <a:rPr lang="en-US" sz="1050" dirty="0">
                <a:solidFill>
                  <a:srgbClr val="292929"/>
                </a:solidFill>
                <a:latin typeface="Arial"/>
                <a:ea typeface="Arial"/>
                <a:cs typeface="Arial"/>
                <a:sym typeface="Arial"/>
              </a:rPr>
              <a:t>. </a:t>
            </a:r>
            <a:r>
              <a:rPr lang="en-US" sz="1050" dirty="0" err="1">
                <a:solidFill>
                  <a:srgbClr val="292929"/>
                </a:solidFill>
                <a:latin typeface="Arial"/>
                <a:ea typeface="Arial"/>
                <a:cs typeface="Arial"/>
                <a:sym typeface="Arial"/>
              </a:rPr>
              <a:t>Wel</a:t>
            </a:r>
            <a:r>
              <a:rPr lang="en-US" sz="1050" dirty="0">
                <a:solidFill>
                  <a:srgbClr val="292929"/>
                </a:solidFill>
                <a:latin typeface="Arial"/>
                <a:ea typeface="Arial"/>
                <a:cs typeface="Arial"/>
                <a:sym typeface="Arial"/>
              </a:rPr>
              <a:t> </a:t>
            </a:r>
            <a:r>
              <a:rPr lang="en-US" sz="1050" dirty="0" err="1">
                <a:solidFill>
                  <a:srgbClr val="292929"/>
                </a:solidFill>
                <a:latin typeface="Arial"/>
                <a:ea typeface="Arial"/>
                <a:cs typeface="Arial"/>
                <a:sym typeface="Arial"/>
              </a:rPr>
              <a:t>worden</a:t>
            </a:r>
            <a:r>
              <a:rPr lang="en-US" sz="1050" dirty="0">
                <a:solidFill>
                  <a:srgbClr val="292929"/>
                </a:solidFill>
                <a:latin typeface="Arial"/>
                <a:ea typeface="Arial"/>
                <a:cs typeface="Arial"/>
                <a:sym typeface="Arial"/>
              </a:rPr>
              <a:t> </a:t>
            </a:r>
            <a:r>
              <a:rPr lang="en-US" sz="1050" dirty="0" err="1">
                <a:solidFill>
                  <a:srgbClr val="292929"/>
                </a:solidFill>
                <a:latin typeface="Arial"/>
                <a:ea typeface="Arial"/>
                <a:cs typeface="Arial"/>
                <a:sym typeface="Arial"/>
              </a:rPr>
              <a:t>pubers</a:t>
            </a:r>
            <a:r>
              <a:rPr lang="en-US" sz="1050" dirty="0">
                <a:solidFill>
                  <a:srgbClr val="292929"/>
                </a:solidFill>
                <a:latin typeface="Arial"/>
                <a:ea typeface="Arial"/>
                <a:cs typeface="Arial"/>
                <a:sym typeface="Arial"/>
              </a:rPr>
              <a:t> </a:t>
            </a:r>
            <a:r>
              <a:rPr lang="en-US" sz="1050" dirty="0" err="1">
                <a:solidFill>
                  <a:srgbClr val="292929"/>
                </a:solidFill>
                <a:latin typeface="Arial"/>
                <a:ea typeface="Arial"/>
                <a:cs typeface="Arial"/>
                <a:sym typeface="Arial"/>
              </a:rPr>
              <a:t>meer</a:t>
            </a:r>
            <a:r>
              <a:rPr lang="en-US" sz="1050" dirty="0">
                <a:solidFill>
                  <a:srgbClr val="292929"/>
                </a:solidFill>
                <a:latin typeface="Arial"/>
                <a:ea typeface="Arial"/>
                <a:cs typeface="Arial"/>
                <a:sym typeface="Arial"/>
              </a:rPr>
              <a:t> </a:t>
            </a:r>
            <a:r>
              <a:rPr lang="en-US" sz="1050" dirty="0" err="1">
                <a:solidFill>
                  <a:srgbClr val="292929"/>
                </a:solidFill>
                <a:latin typeface="Arial"/>
                <a:ea typeface="Arial"/>
                <a:cs typeface="Arial"/>
                <a:sym typeface="Arial"/>
              </a:rPr>
              <a:t>beïnvloed</a:t>
            </a:r>
            <a:r>
              <a:rPr lang="en-US" sz="1050" dirty="0">
                <a:solidFill>
                  <a:srgbClr val="292929"/>
                </a:solidFill>
                <a:latin typeface="Arial"/>
                <a:ea typeface="Arial"/>
                <a:cs typeface="Arial"/>
                <a:sym typeface="Arial"/>
              </a:rPr>
              <a:t> door </a:t>
            </a:r>
            <a:r>
              <a:rPr lang="en-US" sz="1050" dirty="0" err="1">
                <a:solidFill>
                  <a:srgbClr val="292929"/>
                </a:solidFill>
                <a:latin typeface="Arial"/>
                <a:ea typeface="Arial"/>
                <a:cs typeface="Arial"/>
                <a:sym typeface="Arial"/>
              </a:rPr>
              <a:t>hun</a:t>
            </a:r>
            <a:r>
              <a:rPr lang="en-US" sz="1050" dirty="0">
                <a:solidFill>
                  <a:srgbClr val="292929"/>
                </a:solidFill>
                <a:latin typeface="Arial"/>
                <a:ea typeface="Arial"/>
                <a:cs typeface="Arial"/>
                <a:sym typeface="Arial"/>
              </a:rPr>
              <a:t> </a:t>
            </a:r>
            <a:r>
              <a:rPr lang="en-US" sz="1050" dirty="0" err="1">
                <a:solidFill>
                  <a:srgbClr val="292929"/>
                </a:solidFill>
                <a:latin typeface="Arial"/>
                <a:ea typeface="Arial"/>
                <a:cs typeface="Arial"/>
                <a:sym typeface="Arial"/>
              </a:rPr>
              <a:t>omgeving</a:t>
            </a:r>
            <a:r>
              <a:rPr lang="en-US" sz="1050" dirty="0">
                <a:solidFill>
                  <a:srgbClr val="292929"/>
                </a:solidFill>
                <a:latin typeface="Arial"/>
                <a:ea typeface="Arial"/>
                <a:cs typeface="Arial"/>
                <a:sym typeface="Arial"/>
              </a:rPr>
              <a:t>. Het </a:t>
            </a:r>
            <a:r>
              <a:rPr lang="en-US" sz="1050" dirty="0" err="1">
                <a:solidFill>
                  <a:srgbClr val="292929"/>
                </a:solidFill>
                <a:latin typeface="Arial"/>
                <a:ea typeface="Arial"/>
                <a:cs typeface="Arial"/>
                <a:sym typeface="Arial"/>
              </a:rPr>
              <a:t>feit</a:t>
            </a:r>
            <a:r>
              <a:rPr lang="en-US" sz="1050" dirty="0">
                <a:solidFill>
                  <a:srgbClr val="292929"/>
                </a:solidFill>
                <a:latin typeface="Arial"/>
                <a:ea typeface="Arial"/>
                <a:cs typeface="Arial"/>
                <a:sym typeface="Arial"/>
              </a:rPr>
              <a:t> </a:t>
            </a:r>
            <a:r>
              <a:rPr lang="en-US" sz="1050" dirty="0" err="1">
                <a:solidFill>
                  <a:srgbClr val="292929"/>
                </a:solidFill>
                <a:latin typeface="Arial"/>
                <a:ea typeface="Arial"/>
                <a:cs typeface="Arial"/>
                <a:sym typeface="Arial"/>
              </a:rPr>
              <a:t>dat</a:t>
            </a:r>
            <a:r>
              <a:rPr lang="en-US" sz="1050" dirty="0">
                <a:solidFill>
                  <a:srgbClr val="292929"/>
                </a:solidFill>
                <a:latin typeface="Arial"/>
                <a:ea typeface="Arial"/>
                <a:cs typeface="Arial"/>
                <a:sym typeface="Arial"/>
              </a:rPr>
              <a:t> </a:t>
            </a:r>
            <a:r>
              <a:rPr lang="en-US" sz="1050" dirty="0" err="1">
                <a:solidFill>
                  <a:srgbClr val="292929"/>
                </a:solidFill>
                <a:latin typeface="Arial"/>
                <a:ea typeface="Arial"/>
                <a:cs typeface="Arial"/>
                <a:sym typeface="Arial"/>
              </a:rPr>
              <a:t>ze</a:t>
            </a:r>
            <a:r>
              <a:rPr lang="en-US" sz="1050" dirty="0">
                <a:solidFill>
                  <a:srgbClr val="292929"/>
                </a:solidFill>
                <a:latin typeface="Arial"/>
                <a:ea typeface="Arial"/>
                <a:cs typeface="Arial"/>
                <a:sym typeface="Arial"/>
              </a:rPr>
              <a:t> </a:t>
            </a:r>
            <a:r>
              <a:rPr lang="en-US" sz="1050" dirty="0" err="1">
                <a:solidFill>
                  <a:srgbClr val="292929"/>
                </a:solidFill>
                <a:latin typeface="Arial"/>
                <a:ea typeface="Arial"/>
                <a:cs typeface="Arial"/>
                <a:sym typeface="Arial"/>
              </a:rPr>
              <a:t>ondanks</a:t>
            </a:r>
            <a:r>
              <a:rPr lang="en-US" sz="1050" dirty="0">
                <a:solidFill>
                  <a:srgbClr val="292929"/>
                </a:solidFill>
                <a:latin typeface="Arial"/>
                <a:ea typeface="Arial"/>
                <a:cs typeface="Arial"/>
                <a:sym typeface="Arial"/>
              </a:rPr>
              <a:t> </a:t>
            </a:r>
            <a:r>
              <a:rPr lang="en-US" sz="1050" dirty="0" err="1">
                <a:solidFill>
                  <a:srgbClr val="292929"/>
                </a:solidFill>
                <a:latin typeface="Arial"/>
                <a:ea typeface="Arial"/>
                <a:cs typeface="Arial"/>
                <a:sym typeface="Arial"/>
              </a:rPr>
              <a:t>dat</a:t>
            </a:r>
            <a:r>
              <a:rPr lang="en-US" sz="1050" dirty="0">
                <a:solidFill>
                  <a:srgbClr val="292929"/>
                </a:solidFill>
                <a:latin typeface="Arial"/>
                <a:ea typeface="Arial"/>
                <a:cs typeface="Arial"/>
                <a:sym typeface="Arial"/>
              </a:rPr>
              <a:t> </a:t>
            </a:r>
            <a:r>
              <a:rPr lang="en-US" sz="1050" dirty="0" err="1">
                <a:solidFill>
                  <a:srgbClr val="292929"/>
                </a:solidFill>
                <a:latin typeface="Arial"/>
                <a:ea typeface="Arial"/>
                <a:cs typeface="Arial"/>
                <a:sym typeface="Arial"/>
              </a:rPr>
              <a:t>goede</a:t>
            </a:r>
            <a:r>
              <a:rPr lang="en-US" sz="1050" dirty="0">
                <a:solidFill>
                  <a:srgbClr val="292929"/>
                </a:solidFill>
                <a:latin typeface="Arial"/>
                <a:ea typeface="Arial"/>
                <a:cs typeface="Arial"/>
                <a:sym typeface="Arial"/>
              </a:rPr>
              <a:t> </a:t>
            </a:r>
            <a:r>
              <a:rPr lang="en-US" sz="1050" dirty="0" err="1">
                <a:solidFill>
                  <a:srgbClr val="292929"/>
                </a:solidFill>
                <a:latin typeface="Arial"/>
                <a:ea typeface="Arial"/>
                <a:cs typeface="Arial"/>
                <a:sym typeface="Arial"/>
              </a:rPr>
              <a:t>beslissingen</a:t>
            </a:r>
            <a:r>
              <a:rPr lang="en-US" sz="1050" dirty="0">
                <a:solidFill>
                  <a:srgbClr val="292929"/>
                </a:solidFill>
                <a:latin typeface="Arial"/>
                <a:ea typeface="Arial"/>
                <a:cs typeface="Arial"/>
                <a:sym typeface="Arial"/>
              </a:rPr>
              <a:t> </a:t>
            </a:r>
            <a:r>
              <a:rPr lang="en-US" sz="1050" dirty="0" err="1">
                <a:solidFill>
                  <a:srgbClr val="292929"/>
                </a:solidFill>
                <a:latin typeface="Arial"/>
                <a:ea typeface="Arial"/>
                <a:cs typeface="Arial"/>
                <a:sym typeface="Arial"/>
              </a:rPr>
              <a:t>nemen</a:t>
            </a:r>
            <a:r>
              <a:rPr lang="en-US" sz="1050" dirty="0">
                <a:solidFill>
                  <a:srgbClr val="292929"/>
                </a:solidFill>
                <a:latin typeface="Arial"/>
                <a:ea typeface="Arial"/>
                <a:cs typeface="Arial"/>
                <a:sym typeface="Arial"/>
              </a:rPr>
              <a:t>, </a:t>
            </a:r>
            <a:r>
              <a:rPr lang="en-US" sz="1050" dirty="0" err="1">
                <a:solidFill>
                  <a:srgbClr val="292929"/>
                </a:solidFill>
                <a:latin typeface="Arial"/>
                <a:ea typeface="Arial"/>
                <a:cs typeface="Arial"/>
                <a:sym typeface="Arial"/>
              </a:rPr>
              <a:t>duidt</a:t>
            </a:r>
            <a:r>
              <a:rPr lang="en-US" sz="1050" dirty="0">
                <a:solidFill>
                  <a:srgbClr val="292929"/>
                </a:solidFill>
                <a:latin typeface="Arial"/>
                <a:ea typeface="Arial"/>
                <a:cs typeface="Arial"/>
                <a:sym typeface="Arial"/>
              </a:rPr>
              <a:t> </a:t>
            </a:r>
            <a:r>
              <a:rPr lang="en-US" sz="1050" dirty="0" err="1">
                <a:solidFill>
                  <a:srgbClr val="292929"/>
                </a:solidFill>
                <a:latin typeface="Arial"/>
                <a:ea typeface="Arial"/>
                <a:cs typeface="Arial"/>
                <a:sym typeface="Arial"/>
              </a:rPr>
              <a:t>juist</a:t>
            </a:r>
            <a:r>
              <a:rPr lang="en-US" sz="1050" dirty="0">
                <a:solidFill>
                  <a:srgbClr val="292929"/>
                </a:solidFill>
                <a:latin typeface="Arial"/>
                <a:ea typeface="Arial"/>
                <a:cs typeface="Arial"/>
                <a:sym typeface="Arial"/>
              </a:rPr>
              <a:t> op </a:t>
            </a:r>
            <a:r>
              <a:rPr lang="en-US" sz="1050" dirty="0" err="1">
                <a:solidFill>
                  <a:srgbClr val="292929"/>
                </a:solidFill>
                <a:latin typeface="Arial"/>
                <a:ea typeface="Arial"/>
                <a:cs typeface="Arial"/>
                <a:sym typeface="Arial"/>
              </a:rPr>
              <a:t>grotere</a:t>
            </a:r>
            <a:r>
              <a:rPr lang="en-US" sz="1050" dirty="0">
                <a:solidFill>
                  <a:srgbClr val="292929"/>
                </a:solidFill>
                <a:latin typeface="Arial"/>
                <a:ea typeface="Arial"/>
                <a:cs typeface="Arial"/>
                <a:sym typeface="Arial"/>
              </a:rPr>
              <a:t> </a:t>
            </a:r>
            <a:r>
              <a:rPr lang="en-US" sz="1050" dirty="0" err="1">
                <a:solidFill>
                  <a:srgbClr val="292929"/>
                </a:solidFill>
                <a:latin typeface="Arial"/>
                <a:ea typeface="Arial"/>
                <a:cs typeface="Arial"/>
                <a:sym typeface="Arial"/>
              </a:rPr>
              <a:t>cognitieve</a:t>
            </a:r>
            <a:r>
              <a:rPr lang="en-US" sz="1050" dirty="0">
                <a:solidFill>
                  <a:srgbClr val="292929"/>
                </a:solidFill>
                <a:latin typeface="Arial"/>
                <a:ea typeface="Arial"/>
                <a:cs typeface="Arial"/>
                <a:sym typeface="Arial"/>
              </a:rPr>
              <a:t> </a:t>
            </a:r>
            <a:r>
              <a:rPr lang="en-US" sz="1050" dirty="0" err="1">
                <a:solidFill>
                  <a:srgbClr val="292929"/>
                </a:solidFill>
                <a:latin typeface="Arial"/>
                <a:ea typeface="Arial"/>
                <a:cs typeface="Arial"/>
                <a:sym typeface="Arial"/>
              </a:rPr>
              <a:t>flexibiliteit</a:t>
            </a:r>
            <a:r>
              <a:rPr lang="en-US" sz="1050" dirty="0">
                <a:solidFill>
                  <a:srgbClr val="292929"/>
                </a:solidFill>
                <a:latin typeface="Arial"/>
                <a:ea typeface="Arial"/>
                <a:cs typeface="Arial"/>
                <a:sym typeface="Arial"/>
              </a:rPr>
              <a:t> </a:t>
            </a:r>
            <a:r>
              <a:rPr lang="en-US" sz="1050" dirty="0" err="1">
                <a:solidFill>
                  <a:srgbClr val="292929"/>
                </a:solidFill>
                <a:latin typeface="Arial"/>
                <a:ea typeface="Arial"/>
                <a:cs typeface="Arial"/>
                <a:sym typeface="Arial"/>
              </a:rPr>
              <a:t>dan</a:t>
            </a:r>
            <a:r>
              <a:rPr lang="en-US" sz="1050" dirty="0">
                <a:solidFill>
                  <a:srgbClr val="292929"/>
                </a:solidFill>
                <a:latin typeface="Arial"/>
                <a:ea typeface="Arial"/>
                <a:cs typeface="Arial"/>
                <a:sym typeface="Arial"/>
              </a:rPr>
              <a:t> </a:t>
            </a:r>
            <a:r>
              <a:rPr lang="en-US" sz="1050" dirty="0" err="1">
                <a:solidFill>
                  <a:srgbClr val="292929"/>
                </a:solidFill>
                <a:latin typeface="Arial"/>
                <a:ea typeface="Arial"/>
                <a:cs typeface="Arial"/>
                <a:sym typeface="Arial"/>
              </a:rPr>
              <a:t>meestal</a:t>
            </a:r>
            <a:r>
              <a:rPr lang="en-US" sz="1050" dirty="0">
                <a:solidFill>
                  <a:srgbClr val="292929"/>
                </a:solidFill>
                <a:latin typeface="Arial"/>
                <a:ea typeface="Arial"/>
                <a:cs typeface="Arial"/>
                <a:sym typeface="Arial"/>
              </a:rPr>
              <a:t> </a:t>
            </a:r>
            <a:r>
              <a:rPr lang="en-US" sz="1050" dirty="0" err="1">
                <a:solidFill>
                  <a:srgbClr val="292929"/>
                </a:solidFill>
                <a:latin typeface="Arial"/>
                <a:ea typeface="Arial"/>
                <a:cs typeface="Arial"/>
                <a:sym typeface="Arial"/>
              </a:rPr>
              <a:t>wordt</a:t>
            </a:r>
            <a:r>
              <a:rPr lang="en-US" sz="1050" dirty="0">
                <a:solidFill>
                  <a:srgbClr val="292929"/>
                </a:solidFill>
                <a:latin typeface="Arial"/>
                <a:ea typeface="Arial"/>
                <a:cs typeface="Arial"/>
                <a:sym typeface="Arial"/>
              </a:rPr>
              <a:t> </a:t>
            </a:r>
            <a:r>
              <a:rPr lang="en-US" sz="1050" dirty="0" err="1">
                <a:solidFill>
                  <a:srgbClr val="292929"/>
                </a:solidFill>
                <a:latin typeface="Arial"/>
                <a:ea typeface="Arial"/>
                <a:cs typeface="Arial"/>
                <a:sym typeface="Arial"/>
              </a:rPr>
              <a:t>aangenomen</a:t>
            </a:r>
            <a:r>
              <a:rPr lang="en-US" sz="1050" dirty="0">
                <a:solidFill>
                  <a:srgbClr val="292929"/>
                </a:solidFill>
                <a:latin typeface="Arial"/>
                <a:ea typeface="Arial"/>
                <a:cs typeface="Arial"/>
                <a:sym typeface="Arial"/>
              </a:rPr>
              <a:t>.</a:t>
            </a:r>
            <a:endParaRPr sz="1050" dirty="0">
              <a:solidFill>
                <a:srgbClr val="292929"/>
              </a:solidFill>
              <a:latin typeface="Arial"/>
              <a:ea typeface="Arial"/>
              <a:cs typeface="Arial"/>
              <a:sym typeface="Arial"/>
            </a:endParaRPr>
          </a:p>
          <a:p>
            <a:pPr marL="0" lvl="0" indent="0" rtl="0">
              <a:lnSpc>
                <a:spcPct val="150000"/>
              </a:lnSpc>
              <a:spcBef>
                <a:spcPts val="0"/>
              </a:spcBef>
              <a:spcAft>
                <a:spcPts val="0"/>
              </a:spcAft>
              <a:buNone/>
            </a:pPr>
            <a:r>
              <a:rPr lang="en-US" sz="850" dirty="0">
                <a:solidFill>
                  <a:srgbClr val="292929"/>
                </a:solidFill>
                <a:latin typeface="Arial"/>
                <a:ea typeface="Arial"/>
                <a:cs typeface="Arial"/>
                <a:sym typeface="Arial"/>
              </a:rPr>
              <a:t>[1] R. S. </a:t>
            </a:r>
            <a:r>
              <a:rPr lang="en-US" sz="850" dirty="0" err="1">
                <a:solidFill>
                  <a:srgbClr val="292929"/>
                </a:solidFill>
                <a:latin typeface="Arial"/>
                <a:ea typeface="Arial"/>
                <a:cs typeface="Arial"/>
                <a:sym typeface="Arial"/>
              </a:rPr>
              <a:t>Nowakowski</a:t>
            </a:r>
            <a:r>
              <a:rPr lang="en-US" sz="850" dirty="0">
                <a:solidFill>
                  <a:srgbClr val="292929"/>
                </a:solidFill>
                <a:latin typeface="Arial"/>
                <a:ea typeface="Arial"/>
                <a:cs typeface="Arial"/>
                <a:sym typeface="Arial"/>
              </a:rPr>
              <a:t>. Stable neuron numbers from cradle to grave. PNAS, volume 103, issue 33, 2006 [</a:t>
            </a:r>
            <a:r>
              <a:rPr lang="en-US" sz="850" u="sng" dirty="0" err="1">
                <a:solidFill>
                  <a:srgbClr val="C92527"/>
                </a:solidFill>
                <a:latin typeface="Arial"/>
                <a:ea typeface="Arial"/>
                <a:cs typeface="Arial"/>
                <a:sym typeface="Arial"/>
                <a:hlinkClick r:id="rId3"/>
              </a:rPr>
              <a:t>Pubmed</a:t>
            </a:r>
            <a:r>
              <a:rPr lang="en-US" sz="850" dirty="0">
                <a:solidFill>
                  <a:srgbClr val="292929"/>
                </a:solidFill>
                <a:latin typeface="Arial"/>
                <a:ea typeface="Arial"/>
                <a:cs typeface="Arial"/>
                <a:sym typeface="Arial"/>
              </a:rPr>
              <a:t>]</a:t>
            </a:r>
            <a:endParaRPr sz="850" dirty="0">
              <a:solidFill>
                <a:srgbClr val="292929"/>
              </a:solidFill>
              <a:latin typeface="Arial"/>
              <a:ea typeface="Arial"/>
              <a:cs typeface="Arial"/>
              <a:sym typeface="Arial"/>
            </a:endParaRPr>
          </a:p>
          <a:p>
            <a:pPr marL="0" lvl="0" indent="0" rtl="0">
              <a:lnSpc>
                <a:spcPct val="150000"/>
              </a:lnSpc>
              <a:spcBef>
                <a:spcPts val="0"/>
              </a:spcBef>
              <a:spcAft>
                <a:spcPts val="0"/>
              </a:spcAft>
              <a:buNone/>
            </a:pPr>
            <a:r>
              <a:rPr lang="en-US" sz="850" dirty="0">
                <a:solidFill>
                  <a:srgbClr val="292929"/>
                </a:solidFill>
                <a:latin typeface="Arial"/>
                <a:ea typeface="Arial"/>
                <a:cs typeface="Arial"/>
                <a:sym typeface="Arial"/>
              </a:rPr>
              <a:t>[2] J.S. </a:t>
            </a:r>
            <a:r>
              <a:rPr lang="en-US" sz="850" dirty="0" err="1">
                <a:solidFill>
                  <a:srgbClr val="292929"/>
                </a:solidFill>
                <a:latin typeface="Arial"/>
                <a:ea typeface="Arial"/>
                <a:cs typeface="Arial"/>
                <a:sym typeface="Arial"/>
              </a:rPr>
              <a:t>Peper</a:t>
            </a:r>
            <a:r>
              <a:rPr lang="en-US" sz="850" dirty="0">
                <a:solidFill>
                  <a:srgbClr val="292929"/>
                </a:solidFill>
                <a:latin typeface="Arial"/>
                <a:ea typeface="Arial"/>
                <a:cs typeface="Arial"/>
                <a:sym typeface="Arial"/>
              </a:rPr>
              <a:t> et al. Sex steroids and brain structure in pubertal boys and girls: a mini-review of neuroimaging studies. Neuroscience, volume 191, 2011. [</a:t>
            </a:r>
            <a:r>
              <a:rPr lang="en-US" sz="850" u="sng" dirty="0" err="1">
                <a:solidFill>
                  <a:srgbClr val="C92527"/>
                </a:solidFill>
                <a:latin typeface="Arial"/>
                <a:ea typeface="Arial"/>
                <a:cs typeface="Arial"/>
                <a:sym typeface="Arial"/>
                <a:hlinkClick r:id="rId4"/>
              </a:rPr>
              <a:t>Pubmed</a:t>
            </a:r>
            <a:r>
              <a:rPr lang="en-US" sz="850" dirty="0">
                <a:solidFill>
                  <a:srgbClr val="292929"/>
                </a:solidFill>
                <a:latin typeface="Arial"/>
                <a:ea typeface="Arial"/>
                <a:cs typeface="Arial"/>
                <a:sym typeface="Arial"/>
              </a:rPr>
              <a:t>]</a:t>
            </a:r>
            <a:endParaRPr sz="850" dirty="0">
              <a:solidFill>
                <a:srgbClr val="292929"/>
              </a:solidFill>
              <a:latin typeface="Arial"/>
              <a:ea typeface="Arial"/>
              <a:cs typeface="Arial"/>
              <a:sym typeface="Arial"/>
            </a:endParaRPr>
          </a:p>
          <a:p>
            <a:pPr marL="0" lvl="0" indent="0" rtl="0">
              <a:lnSpc>
                <a:spcPct val="150000"/>
              </a:lnSpc>
              <a:spcBef>
                <a:spcPts val="0"/>
              </a:spcBef>
              <a:spcAft>
                <a:spcPts val="0"/>
              </a:spcAft>
              <a:buNone/>
            </a:pPr>
            <a:r>
              <a:rPr lang="en-US" sz="850" dirty="0">
                <a:solidFill>
                  <a:srgbClr val="292929"/>
                </a:solidFill>
                <a:latin typeface="Arial"/>
                <a:ea typeface="Arial"/>
                <a:cs typeface="Arial"/>
                <a:sym typeface="Arial"/>
              </a:rPr>
              <a:t>[3] S. </a:t>
            </a:r>
            <a:r>
              <a:rPr lang="en-US" sz="850" dirty="0" err="1">
                <a:solidFill>
                  <a:srgbClr val="292929"/>
                </a:solidFill>
                <a:latin typeface="Arial"/>
                <a:ea typeface="Arial"/>
                <a:cs typeface="Arial"/>
                <a:sym typeface="Arial"/>
              </a:rPr>
              <a:t>Groeschel</a:t>
            </a:r>
            <a:r>
              <a:rPr lang="en-US" sz="850" dirty="0">
                <a:solidFill>
                  <a:srgbClr val="292929"/>
                </a:solidFill>
                <a:latin typeface="Arial"/>
                <a:ea typeface="Arial"/>
                <a:cs typeface="Arial"/>
                <a:sym typeface="Arial"/>
              </a:rPr>
              <a:t> et al. Developmental changes in cerebral grey and white matter volume from infancy to adulthood. </a:t>
            </a:r>
            <a:r>
              <a:rPr lang="en-US" sz="850" dirty="0" err="1">
                <a:solidFill>
                  <a:srgbClr val="292929"/>
                </a:solidFill>
                <a:latin typeface="Arial"/>
                <a:ea typeface="Arial"/>
                <a:cs typeface="Arial"/>
                <a:sym typeface="Arial"/>
              </a:rPr>
              <a:t>Int</a:t>
            </a:r>
            <a:r>
              <a:rPr lang="en-US" sz="850" dirty="0">
                <a:solidFill>
                  <a:srgbClr val="292929"/>
                </a:solidFill>
                <a:latin typeface="Arial"/>
                <a:ea typeface="Arial"/>
                <a:cs typeface="Arial"/>
                <a:sym typeface="Arial"/>
              </a:rPr>
              <a:t> J </a:t>
            </a:r>
            <a:r>
              <a:rPr lang="en-US" sz="850" dirty="0" err="1">
                <a:solidFill>
                  <a:srgbClr val="292929"/>
                </a:solidFill>
                <a:latin typeface="Arial"/>
                <a:ea typeface="Arial"/>
                <a:cs typeface="Arial"/>
                <a:sym typeface="Arial"/>
              </a:rPr>
              <a:t>Devl</a:t>
            </a:r>
            <a:r>
              <a:rPr lang="en-US" sz="850" dirty="0">
                <a:solidFill>
                  <a:srgbClr val="292929"/>
                </a:solidFill>
                <a:latin typeface="Arial"/>
                <a:ea typeface="Arial"/>
                <a:cs typeface="Arial"/>
                <a:sym typeface="Arial"/>
              </a:rPr>
              <a:t> Neuroscience, volume 28, 2010. [</a:t>
            </a:r>
            <a:r>
              <a:rPr lang="en-US" sz="850" u="sng" dirty="0" err="1">
                <a:solidFill>
                  <a:srgbClr val="C92527"/>
                </a:solidFill>
                <a:latin typeface="Arial"/>
                <a:ea typeface="Arial"/>
                <a:cs typeface="Arial"/>
                <a:sym typeface="Arial"/>
                <a:hlinkClick r:id="rId5"/>
              </a:rPr>
              <a:t>Pubmed</a:t>
            </a:r>
            <a:r>
              <a:rPr lang="en-US" sz="850" dirty="0">
                <a:solidFill>
                  <a:srgbClr val="292929"/>
                </a:solidFill>
                <a:latin typeface="Arial"/>
                <a:ea typeface="Arial"/>
                <a:cs typeface="Arial"/>
                <a:sym typeface="Arial"/>
              </a:rPr>
              <a:t>]</a:t>
            </a:r>
            <a:endParaRPr sz="850" dirty="0">
              <a:solidFill>
                <a:srgbClr val="292929"/>
              </a:solidFill>
              <a:latin typeface="Arial"/>
              <a:ea typeface="Arial"/>
              <a:cs typeface="Arial"/>
              <a:sym typeface="Arial"/>
            </a:endParaRPr>
          </a:p>
          <a:p>
            <a:pPr marL="0" lvl="0" indent="0" rtl="0">
              <a:lnSpc>
                <a:spcPct val="150000"/>
              </a:lnSpc>
              <a:spcBef>
                <a:spcPts val="0"/>
              </a:spcBef>
              <a:spcAft>
                <a:spcPts val="0"/>
              </a:spcAft>
              <a:buNone/>
            </a:pPr>
            <a:r>
              <a:rPr lang="en-US" sz="850" dirty="0">
                <a:solidFill>
                  <a:srgbClr val="292929"/>
                </a:solidFill>
                <a:latin typeface="Arial"/>
                <a:ea typeface="Arial"/>
                <a:cs typeface="Arial"/>
                <a:sym typeface="Arial"/>
              </a:rPr>
              <a:t>[4] E.A. Crone et al. Understanding adolescence as a period of social-affective engagement and goal flexibility. Nat Rev Neuroscience, volume 13, 2012 [</a:t>
            </a:r>
            <a:r>
              <a:rPr lang="en-US" sz="850" u="sng" dirty="0" err="1">
                <a:solidFill>
                  <a:srgbClr val="C92527"/>
                </a:solidFill>
                <a:latin typeface="Arial"/>
                <a:ea typeface="Arial"/>
                <a:cs typeface="Arial"/>
                <a:sym typeface="Arial"/>
                <a:hlinkClick r:id="rId6"/>
              </a:rPr>
              <a:t>Pubmed</a:t>
            </a:r>
            <a:r>
              <a:rPr lang="en-US" sz="850" dirty="0">
                <a:solidFill>
                  <a:srgbClr val="292929"/>
                </a:solidFill>
                <a:latin typeface="Arial"/>
                <a:ea typeface="Arial"/>
                <a:cs typeface="Arial"/>
                <a:sym typeface="Arial"/>
              </a:rPr>
              <a:t>]</a:t>
            </a:r>
            <a:endParaRPr sz="850" dirty="0">
              <a:solidFill>
                <a:srgbClr val="292929"/>
              </a:solidFill>
              <a:latin typeface="Arial"/>
              <a:ea typeface="Arial"/>
              <a:cs typeface="Arial"/>
              <a:sym typeface="Arial"/>
            </a:endParaRPr>
          </a:p>
          <a:p>
            <a:pPr marL="0" lvl="0" indent="0" rtl="0">
              <a:lnSpc>
                <a:spcPct val="150000"/>
              </a:lnSpc>
              <a:spcBef>
                <a:spcPts val="0"/>
              </a:spcBef>
              <a:spcAft>
                <a:spcPts val="0"/>
              </a:spcAft>
              <a:buNone/>
            </a:pPr>
            <a:r>
              <a:rPr lang="en-US" sz="850" dirty="0">
                <a:solidFill>
                  <a:srgbClr val="292929"/>
                </a:solidFill>
                <a:latin typeface="Arial"/>
                <a:ea typeface="Arial"/>
                <a:cs typeface="Arial"/>
                <a:sym typeface="Arial"/>
              </a:rPr>
              <a:t>[5] </a:t>
            </a:r>
            <a:r>
              <a:rPr lang="en-US" sz="850" u="sng" dirty="0">
                <a:solidFill>
                  <a:srgbClr val="C92527"/>
                </a:solidFill>
                <a:latin typeface="Arial"/>
                <a:ea typeface="Arial"/>
                <a:cs typeface="Arial"/>
                <a:sym typeface="Arial"/>
                <a:hlinkClick r:id="rId7"/>
              </a:rPr>
              <a:t>http://www.libc-leiden.nl/news/news/item/84-onderzoek-eveline-crone-geeft-nieuwe-inzichten-in-puberbrein</a:t>
            </a:r>
            <a:endParaRPr sz="850" u="sng" dirty="0">
              <a:solidFill>
                <a:srgbClr val="C92527"/>
              </a:solidFill>
              <a:latin typeface="Arial"/>
              <a:ea typeface="Arial"/>
              <a:cs typeface="Arial"/>
              <a:sym typeface="Arial"/>
              <a:hlinkClick r:id="rId7"/>
            </a:endParaRPr>
          </a:p>
          <a:p>
            <a:pPr marL="0" lvl="0" indent="0" rtl="0">
              <a:spcBef>
                <a:spcPts val="0"/>
              </a:spcBef>
              <a:spcAft>
                <a:spcPts val="0"/>
              </a:spcAft>
              <a:buNone/>
            </a:pPr>
            <a:endParaRPr dirty="0"/>
          </a:p>
        </p:txBody>
      </p:sp>
      <p:sp>
        <p:nvSpPr>
          <p:cNvPr id="262" name="Shape 262"/>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71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21051302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Shape 27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5" name="Shape 275"/>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a:t>A</a:t>
            </a:r>
            <a:endParaRPr/>
          </a:p>
        </p:txBody>
      </p:sp>
      <p:sp>
        <p:nvSpPr>
          <p:cNvPr id="276" name="Shape 276"/>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72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85133395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Shape 29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5" name="Shape 295"/>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a:t>A</a:t>
            </a:r>
            <a:endParaRPr/>
          </a:p>
        </p:txBody>
      </p:sp>
      <p:sp>
        <p:nvSpPr>
          <p:cNvPr id="296" name="Shape 296"/>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73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9275887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txBox="1">
            <a:spLocks noGrp="1"/>
          </p:cNvSpPr>
          <p:nvPr>
            <p:ph type="body" idx="1"/>
          </p:nvPr>
        </p:nvSpPr>
        <p:spPr>
          <a:xfrm>
            <a:off x="679450" y="4714875"/>
            <a:ext cx="5438775" cy="446722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nl-BE" dirty="0"/>
              <a:t>A</a:t>
            </a:r>
          </a:p>
          <a:p>
            <a:pPr marL="0" lvl="0" indent="0">
              <a:spcBef>
                <a:spcPts val="0"/>
              </a:spcBef>
              <a:spcAft>
                <a:spcPts val="0"/>
              </a:spcAft>
              <a:buNone/>
            </a:pPr>
            <a:endParaRPr dirty="0"/>
          </a:p>
        </p:txBody>
      </p:sp>
      <p:sp>
        <p:nvSpPr>
          <p:cNvPr id="183" name="Shape 183"/>
          <p:cNvSpPr>
            <a:spLocks noGrp="1" noRot="1" noChangeAspect="1"/>
          </p:cNvSpPr>
          <p:nvPr>
            <p:ph type="sldImg" idx="2"/>
          </p:nvPr>
        </p:nvSpPr>
        <p:spPr>
          <a:xfrm>
            <a:off x="919163"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3610047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Shape 303"/>
          <p:cNvSpPr>
            <a:spLocks noGrp="1" noRot="1" noChangeAspect="1"/>
          </p:cNvSpPr>
          <p:nvPr>
            <p:ph type="sldImg" idx="2"/>
          </p:nvPr>
        </p:nvSpPr>
        <p:spPr>
          <a:xfrm>
            <a:off x="1165225" y="1241425"/>
            <a:ext cx="4467225" cy="33496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4" name="Shape 304"/>
          <p:cNvSpPr txBox="1">
            <a:spLocks noGrp="1"/>
          </p:cNvSpPr>
          <p:nvPr>
            <p:ph type="body" idx="1"/>
          </p:nvPr>
        </p:nvSpPr>
        <p:spPr>
          <a:xfrm>
            <a:off x="679768" y="4777194"/>
            <a:ext cx="5438140" cy="3908777"/>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nl-BE" dirty="0" smtClean="0"/>
              <a:t>A</a:t>
            </a:r>
            <a:endParaRPr dirty="0"/>
          </a:p>
        </p:txBody>
      </p:sp>
      <p:sp>
        <p:nvSpPr>
          <p:cNvPr id="305" name="Shape 305"/>
          <p:cNvSpPr txBox="1">
            <a:spLocks noGrp="1"/>
          </p:cNvSpPr>
          <p:nvPr>
            <p:ph type="sldNum" idx="12"/>
          </p:nvPr>
        </p:nvSpPr>
        <p:spPr>
          <a:xfrm>
            <a:off x="3850443" y="9428583"/>
            <a:ext cx="2945659" cy="49796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74</a:t>
            </a:fld>
            <a:endParaRPr/>
          </a:p>
        </p:txBody>
      </p:sp>
    </p:spTree>
    <p:extLst>
      <p:ext uri="{BB962C8B-B14F-4D97-AF65-F5344CB8AC3E}">
        <p14:creationId xmlns:p14="http://schemas.microsoft.com/office/powerpoint/2010/main" val="115769858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Shape 317"/>
          <p:cNvSpPr>
            <a:spLocks noGrp="1" noRot="1" noChangeAspect="1"/>
          </p:cNvSpPr>
          <p:nvPr>
            <p:ph type="sldImg" idx="2"/>
          </p:nvPr>
        </p:nvSpPr>
        <p:spPr>
          <a:xfrm>
            <a:off x="1165225" y="1241425"/>
            <a:ext cx="4467225" cy="33496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8" name="Shape 318"/>
          <p:cNvSpPr txBox="1">
            <a:spLocks noGrp="1"/>
          </p:cNvSpPr>
          <p:nvPr>
            <p:ph type="body" idx="1"/>
          </p:nvPr>
        </p:nvSpPr>
        <p:spPr>
          <a:xfrm>
            <a:off x="679768" y="4777194"/>
            <a:ext cx="5438140" cy="3908777"/>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nl-BE" dirty="0" smtClean="0"/>
              <a:t>A</a:t>
            </a:r>
            <a:endParaRPr dirty="0"/>
          </a:p>
        </p:txBody>
      </p:sp>
      <p:sp>
        <p:nvSpPr>
          <p:cNvPr id="319" name="Shape 319"/>
          <p:cNvSpPr txBox="1">
            <a:spLocks noGrp="1"/>
          </p:cNvSpPr>
          <p:nvPr>
            <p:ph type="sldNum" idx="12"/>
          </p:nvPr>
        </p:nvSpPr>
        <p:spPr>
          <a:xfrm>
            <a:off x="3850443" y="9428583"/>
            <a:ext cx="2945659" cy="497960"/>
          </a:xfrm>
          <a:prstGeom prst="rect">
            <a:avLst/>
          </a:prstGeom>
        </p:spPr>
        <p:txBody>
          <a:bodyPr spcFirstLastPara="1" wrap="square" lIns="91425" tIns="45700" rIns="91425" bIns="45700" anchor="b" anchorCtr="0">
            <a:noAutofit/>
          </a:bodyPr>
          <a:lstStyle/>
          <a:p>
            <a:pPr marL="0" lvl="0" indent="0" rtl="0">
              <a:spcBef>
                <a:spcPts val="0"/>
              </a:spcBef>
              <a:spcAft>
                <a:spcPts val="0"/>
              </a:spcAft>
              <a:buClr>
                <a:srgbClr val="000000"/>
              </a:buClr>
              <a:buFont typeface="Arial"/>
              <a:buNone/>
            </a:pPr>
            <a:fld id="{00000000-1234-1234-1234-123412341234}" type="slidenum">
              <a:rPr lang="en-US"/>
              <a:t>75</a:t>
            </a:fld>
            <a:endParaRPr/>
          </a:p>
        </p:txBody>
      </p:sp>
    </p:spTree>
    <p:extLst>
      <p:ext uri="{BB962C8B-B14F-4D97-AF65-F5344CB8AC3E}">
        <p14:creationId xmlns:p14="http://schemas.microsoft.com/office/powerpoint/2010/main" val="410298710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Shape 333"/>
          <p:cNvSpPr>
            <a:spLocks noGrp="1" noRot="1" noChangeAspect="1"/>
          </p:cNvSpPr>
          <p:nvPr>
            <p:ph type="sldImg" idx="2"/>
          </p:nvPr>
        </p:nvSpPr>
        <p:spPr>
          <a:xfrm>
            <a:off x="1165225" y="1241425"/>
            <a:ext cx="4467225" cy="33496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4" name="Shape 334"/>
          <p:cNvSpPr txBox="1">
            <a:spLocks noGrp="1"/>
          </p:cNvSpPr>
          <p:nvPr>
            <p:ph type="body" idx="1"/>
          </p:nvPr>
        </p:nvSpPr>
        <p:spPr>
          <a:xfrm>
            <a:off x="679768" y="4777194"/>
            <a:ext cx="5438140" cy="3908777"/>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nl-BE" dirty="0" smtClean="0"/>
              <a:t>A</a:t>
            </a:r>
            <a:endParaRPr dirty="0"/>
          </a:p>
        </p:txBody>
      </p:sp>
      <p:sp>
        <p:nvSpPr>
          <p:cNvPr id="335" name="Shape 335"/>
          <p:cNvSpPr txBox="1">
            <a:spLocks noGrp="1"/>
          </p:cNvSpPr>
          <p:nvPr>
            <p:ph type="sldNum" idx="12"/>
          </p:nvPr>
        </p:nvSpPr>
        <p:spPr>
          <a:xfrm>
            <a:off x="3850443" y="9428583"/>
            <a:ext cx="2945659" cy="497960"/>
          </a:xfrm>
          <a:prstGeom prst="rect">
            <a:avLst/>
          </a:prstGeom>
        </p:spPr>
        <p:txBody>
          <a:bodyPr spcFirstLastPara="1" wrap="square" lIns="91425" tIns="45700" rIns="91425" bIns="45700" anchor="b" anchorCtr="0">
            <a:noAutofit/>
          </a:bodyPr>
          <a:lstStyle/>
          <a:p>
            <a:pPr marL="0" lvl="0" indent="0" rtl="0">
              <a:spcBef>
                <a:spcPts val="0"/>
              </a:spcBef>
              <a:spcAft>
                <a:spcPts val="0"/>
              </a:spcAft>
              <a:buClr>
                <a:srgbClr val="000000"/>
              </a:buClr>
              <a:buFont typeface="Arial"/>
              <a:buNone/>
            </a:pPr>
            <a:fld id="{00000000-1234-1234-1234-123412341234}" type="slidenum">
              <a:rPr lang="en-US"/>
              <a:t>76</a:t>
            </a:fld>
            <a:endParaRPr/>
          </a:p>
        </p:txBody>
      </p:sp>
    </p:spTree>
    <p:extLst>
      <p:ext uri="{BB962C8B-B14F-4D97-AF65-F5344CB8AC3E}">
        <p14:creationId xmlns:p14="http://schemas.microsoft.com/office/powerpoint/2010/main" val="173832249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Shape 354"/>
          <p:cNvSpPr>
            <a:spLocks noGrp="1" noRot="1" noChangeAspect="1"/>
          </p:cNvSpPr>
          <p:nvPr>
            <p:ph type="sldImg" idx="2"/>
          </p:nvPr>
        </p:nvSpPr>
        <p:spPr>
          <a:xfrm>
            <a:off x="1165225" y="1241425"/>
            <a:ext cx="4467225" cy="33496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5" name="Shape 355"/>
          <p:cNvSpPr txBox="1">
            <a:spLocks noGrp="1"/>
          </p:cNvSpPr>
          <p:nvPr>
            <p:ph type="body" idx="1"/>
          </p:nvPr>
        </p:nvSpPr>
        <p:spPr>
          <a:xfrm>
            <a:off x="679768" y="4777194"/>
            <a:ext cx="5438140" cy="3908777"/>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nl-BE" dirty="0" smtClean="0"/>
              <a:t>A</a:t>
            </a:r>
            <a:endParaRPr dirty="0"/>
          </a:p>
        </p:txBody>
      </p:sp>
      <p:sp>
        <p:nvSpPr>
          <p:cNvPr id="356" name="Shape 356"/>
          <p:cNvSpPr txBox="1">
            <a:spLocks noGrp="1"/>
          </p:cNvSpPr>
          <p:nvPr>
            <p:ph type="sldNum" idx="12"/>
          </p:nvPr>
        </p:nvSpPr>
        <p:spPr>
          <a:xfrm>
            <a:off x="3850443" y="9428583"/>
            <a:ext cx="2945659" cy="497960"/>
          </a:xfrm>
          <a:prstGeom prst="rect">
            <a:avLst/>
          </a:prstGeom>
        </p:spPr>
        <p:txBody>
          <a:bodyPr spcFirstLastPara="1" wrap="square" lIns="91425" tIns="45700" rIns="91425" bIns="45700" anchor="b" anchorCtr="0">
            <a:noAutofit/>
          </a:bodyPr>
          <a:lstStyle/>
          <a:p>
            <a:pPr marL="0" lvl="0" indent="0" rtl="0">
              <a:spcBef>
                <a:spcPts val="0"/>
              </a:spcBef>
              <a:spcAft>
                <a:spcPts val="0"/>
              </a:spcAft>
              <a:buClr>
                <a:srgbClr val="000000"/>
              </a:buClr>
              <a:buFont typeface="Arial"/>
              <a:buNone/>
            </a:pPr>
            <a:fld id="{00000000-1234-1234-1234-123412341234}" type="slidenum">
              <a:rPr lang="en-US"/>
              <a:t>77</a:t>
            </a:fld>
            <a:endParaRPr/>
          </a:p>
        </p:txBody>
      </p:sp>
    </p:spTree>
    <p:extLst>
      <p:ext uri="{BB962C8B-B14F-4D97-AF65-F5344CB8AC3E}">
        <p14:creationId xmlns:p14="http://schemas.microsoft.com/office/powerpoint/2010/main" val="186511500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Shape 369"/>
          <p:cNvSpPr>
            <a:spLocks noGrp="1" noRot="1" noChangeAspect="1"/>
          </p:cNvSpPr>
          <p:nvPr>
            <p:ph type="sldImg" idx="2"/>
          </p:nvPr>
        </p:nvSpPr>
        <p:spPr>
          <a:xfrm>
            <a:off x="1165225" y="1241425"/>
            <a:ext cx="4467225" cy="33496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0" name="Shape 370"/>
          <p:cNvSpPr txBox="1">
            <a:spLocks noGrp="1"/>
          </p:cNvSpPr>
          <p:nvPr>
            <p:ph type="body" idx="1"/>
          </p:nvPr>
        </p:nvSpPr>
        <p:spPr>
          <a:xfrm>
            <a:off x="679768" y="4777194"/>
            <a:ext cx="5438140" cy="3908777"/>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a:t>A</a:t>
            </a:r>
            <a:endParaRPr/>
          </a:p>
        </p:txBody>
      </p:sp>
      <p:sp>
        <p:nvSpPr>
          <p:cNvPr id="371" name="Shape 371"/>
          <p:cNvSpPr txBox="1">
            <a:spLocks noGrp="1"/>
          </p:cNvSpPr>
          <p:nvPr>
            <p:ph type="sldNum" idx="12"/>
          </p:nvPr>
        </p:nvSpPr>
        <p:spPr>
          <a:xfrm>
            <a:off x="3850443" y="9428583"/>
            <a:ext cx="2945659" cy="497960"/>
          </a:xfrm>
          <a:prstGeom prst="rect">
            <a:avLst/>
          </a:prstGeom>
        </p:spPr>
        <p:txBody>
          <a:bodyPr spcFirstLastPara="1" wrap="square" lIns="91425" tIns="45700" rIns="91425" bIns="45700" anchor="b" anchorCtr="0">
            <a:noAutofit/>
          </a:bodyPr>
          <a:lstStyle/>
          <a:p>
            <a:pPr marL="0" lvl="0" indent="0" rtl="0">
              <a:spcBef>
                <a:spcPts val="0"/>
              </a:spcBef>
              <a:spcAft>
                <a:spcPts val="0"/>
              </a:spcAft>
              <a:buClr>
                <a:srgbClr val="000000"/>
              </a:buClr>
              <a:buFont typeface="Arial"/>
              <a:buNone/>
            </a:pPr>
            <a:fld id="{00000000-1234-1234-1234-123412341234}" type="slidenum">
              <a:rPr lang="en-US"/>
              <a:t>78</a:t>
            </a:fld>
            <a:endParaRPr/>
          </a:p>
        </p:txBody>
      </p:sp>
    </p:spTree>
    <p:extLst>
      <p:ext uri="{BB962C8B-B14F-4D97-AF65-F5344CB8AC3E}">
        <p14:creationId xmlns:p14="http://schemas.microsoft.com/office/powerpoint/2010/main" val="369121048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Shape 385"/>
          <p:cNvSpPr txBox="1">
            <a:spLocks noGrp="1"/>
          </p:cNvSpPr>
          <p:nvPr>
            <p:ph type="body" idx="1"/>
          </p:nvPr>
        </p:nvSpPr>
        <p:spPr>
          <a:xfrm>
            <a:off x="673473" y="5118423"/>
            <a:ext cx="5390860" cy="4849658"/>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r>
              <a:rPr lang="nl-BE" sz="1200" b="0" i="0" u="none" strike="noStrike" cap="none" dirty="0" smtClean="0">
                <a:solidFill>
                  <a:schemeClr val="dk1"/>
                </a:solidFill>
                <a:latin typeface="Calibri"/>
                <a:ea typeface="Calibri"/>
                <a:cs typeface="Calibri"/>
                <a:sym typeface="Calibri"/>
              </a:rPr>
              <a:t>A</a:t>
            </a:r>
            <a:endParaRPr sz="1200" b="0" i="0" u="none" strike="noStrike" cap="none" dirty="0">
              <a:solidFill>
                <a:schemeClr val="dk1"/>
              </a:solidFill>
              <a:latin typeface="Calibri"/>
              <a:ea typeface="Calibri"/>
              <a:cs typeface="Calibri"/>
              <a:sym typeface="Calibri"/>
            </a:endParaRPr>
          </a:p>
        </p:txBody>
      </p:sp>
      <p:sp>
        <p:nvSpPr>
          <p:cNvPr id="386" name="Shape 386"/>
          <p:cNvSpPr>
            <a:spLocks noGrp="1" noRot="1" noChangeAspect="1"/>
          </p:cNvSpPr>
          <p:nvPr>
            <p:ph type="sldImg" idx="2"/>
          </p:nvPr>
        </p:nvSpPr>
        <p:spPr>
          <a:xfrm>
            <a:off x="676275" y="808038"/>
            <a:ext cx="5387975" cy="40417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1654727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Shape 392"/>
          <p:cNvSpPr>
            <a:spLocks noGrp="1" noRot="1" noChangeAspect="1"/>
          </p:cNvSpPr>
          <p:nvPr>
            <p:ph type="sldImg" idx="2"/>
          </p:nvPr>
        </p:nvSpPr>
        <p:spPr>
          <a:xfrm>
            <a:off x="1165225" y="1241425"/>
            <a:ext cx="4467225" cy="33496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3" name="Shape 393"/>
          <p:cNvSpPr txBox="1">
            <a:spLocks noGrp="1"/>
          </p:cNvSpPr>
          <p:nvPr>
            <p:ph type="body" idx="1"/>
          </p:nvPr>
        </p:nvSpPr>
        <p:spPr>
          <a:xfrm>
            <a:off x="679768" y="4777194"/>
            <a:ext cx="5438140" cy="3908777"/>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dirty="0"/>
              <a:t/>
            </a:r>
            <a:br>
              <a:rPr lang="en-US" dirty="0"/>
            </a:br>
            <a:r>
              <a:rPr lang="en-US" dirty="0" smtClean="0"/>
              <a:t>A</a:t>
            </a:r>
            <a:endParaRPr dirty="0"/>
          </a:p>
        </p:txBody>
      </p:sp>
      <p:sp>
        <p:nvSpPr>
          <p:cNvPr id="394" name="Shape 394"/>
          <p:cNvSpPr txBox="1">
            <a:spLocks noGrp="1"/>
          </p:cNvSpPr>
          <p:nvPr>
            <p:ph type="sldNum" idx="12"/>
          </p:nvPr>
        </p:nvSpPr>
        <p:spPr>
          <a:xfrm>
            <a:off x="3850443" y="9428583"/>
            <a:ext cx="2945659" cy="497960"/>
          </a:xfrm>
          <a:prstGeom prst="rect">
            <a:avLst/>
          </a:prstGeom>
        </p:spPr>
        <p:txBody>
          <a:bodyPr spcFirstLastPara="1" wrap="square" lIns="91425" tIns="45700" rIns="91425" bIns="45700" anchor="b" anchorCtr="0">
            <a:noAutofit/>
          </a:bodyPr>
          <a:lstStyle/>
          <a:p>
            <a:pPr marL="0" lvl="0" indent="0" rtl="0">
              <a:spcBef>
                <a:spcPts val="0"/>
              </a:spcBef>
              <a:spcAft>
                <a:spcPts val="0"/>
              </a:spcAft>
              <a:buClr>
                <a:srgbClr val="000000"/>
              </a:buClr>
              <a:buFont typeface="Arial"/>
              <a:buNone/>
            </a:pPr>
            <a:fld id="{00000000-1234-1234-1234-123412341234}" type="slidenum">
              <a:rPr lang="en-US"/>
              <a:t>80</a:t>
            </a:fld>
            <a:endParaRPr/>
          </a:p>
        </p:txBody>
      </p:sp>
    </p:spTree>
    <p:extLst>
      <p:ext uri="{BB962C8B-B14F-4D97-AF65-F5344CB8AC3E}">
        <p14:creationId xmlns:p14="http://schemas.microsoft.com/office/powerpoint/2010/main" val="325411601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Shape 408"/>
          <p:cNvSpPr>
            <a:spLocks noGrp="1" noRot="1" noChangeAspect="1"/>
          </p:cNvSpPr>
          <p:nvPr>
            <p:ph type="sldImg" idx="2"/>
          </p:nvPr>
        </p:nvSpPr>
        <p:spPr>
          <a:xfrm>
            <a:off x="1165225" y="1241425"/>
            <a:ext cx="4467225" cy="33496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9" name="Shape 409"/>
          <p:cNvSpPr txBox="1">
            <a:spLocks noGrp="1"/>
          </p:cNvSpPr>
          <p:nvPr>
            <p:ph type="body" idx="1"/>
          </p:nvPr>
        </p:nvSpPr>
        <p:spPr>
          <a:xfrm>
            <a:off x="679768" y="4777194"/>
            <a:ext cx="5438140" cy="3908777"/>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smtClean="0"/>
              <a:t>A</a:t>
            </a:r>
          </a:p>
          <a:p>
            <a:pPr marL="0" lvl="0" indent="0">
              <a:spcBef>
                <a:spcPts val="0"/>
              </a:spcBef>
              <a:spcAft>
                <a:spcPts val="0"/>
              </a:spcAft>
              <a:buNone/>
            </a:pPr>
            <a:r>
              <a:rPr lang="en-US" dirty="0" err="1" smtClean="0"/>
              <a:t>Belangrijkste</a:t>
            </a:r>
            <a:r>
              <a:rPr lang="en-US" dirty="0" smtClean="0"/>
              <a:t> </a:t>
            </a:r>
            <a:r>
              <a:rPr lang="en-US" dirty="0" err="1"/>
              <a:t>ontwikkelingstaak</a:t>
            </a:r>
            <a:r>
              <a:rPr lang="en-US" dirty="0"/>
              <a:t> </a:t>
            </a:r>
            <a:r>
              <a:rPr lang="en-US" dirty="0" err="1"/>
              <a:t>tussen</a:t>
            </a:r>
            <a:r>
              <a:rPr lang="en-US" dirty="0"/>
              <a:t> </a:t>
            </a:r>
            <a:r>
              <a:rPr lang="en-US" dirty="0" err="1"/>
              <a:t>leeftijd</a:t>
            </a:r>
            <a:r>
              <a:rPr lang="en-US" dirty="0"/>
              <a:t> van 12 en 18j </a:t>
            </a:r>
            <a:r>
              <a:rPr lang="en-US" dirty="0" err="1"/>
              <a:t>volgens</a:t>
            </a:r>
            <a:r>
              <a:rPr lang="en-US" dirty="0"/>
              <a:t> Erikson. “</a:t>
            </a:r>
            <a:r>
              <a:rPr lang="en-US" dirty="0" err="1"/>
              <a:t>identiteit</a:t>
            </a:r>
            <a:r>
              <a:rPr lang="en-US" dirty="0"/>
              <a:t> vs </a:t>
            </a:r>
            <a:r>
              <a:rPr lang="en-US" dirty="0" err="1"/>
              <a:t>identiteitsverwarring</a:t>
            </a:r>
            <a:r>
              <a:rPr lang="en-US" dirty="0"/>
              <a:t>”</a:t>
            </a:r>
            <a:endParaRPr dirty="0"/>
          </a:p>
          <a:p>
            <a:pPr marL="0" lvl="0" indent="0">
              <a:spcBef>
                <a:spcPts val="0"/>
              </a:spcBef>
              <a:spcAft>
                <a:spcPts val="0"/>
              </a:spcAft>
              <a:buNone/>
            </a:pPr>
            <a:r>
              <a:rPr lang="en-US" dirty="0"/>
              <a:t>N.B. 18-35: “</a:t>
            </a:r>
            <a:r>
              <a:rPr lang="en-US" dirty="0" err="1"/>
              <a:t>intimiteit</a:t>
            </a:r>
            <a:r>
              <a:rPr lang="en-US" dirty="0"/>
              <a:t> vs </a:t>
            </a:r>
            <a:r>
              <a:rPr lang="en-US" dirty="0" err="1"/>
              <a:t>isolement</a:t>
            </a:r>
            <a:r>
              <a:rPr lang="en-US" dirty="0"/>
              <a:t>”</a:t>
            </a:r>
            <a:endParaRPr dirty="0"/>
          </a:p>
          <a:p>
            <a:pPr marL="0" lvl="0" indent="0" rtl="0">
              <a:spcBef>
                <a:spcPts val="0"/>
              </a:spcBef>
              <a:spcAft>
                <a:spcPts val="0"/>
              </a:spcAft>
              <a:buNone/>
            </a:pPr>
            <a:r>
              <a:rPr lang="en-US" dirty="0" err="1"/>
              <a:t>Identiteitsexperimenten</a:t>
            </a:r>
            <a:r>
              <a:rPr lang="en-US" dirty="0"/>
              <a:t>! “De </a:t>
            </a:r>
            <a:r>
              <a:rPr lang="en-US" dirty="0" err="1"/>
              <a:t>zelfgidsen</a:t>
            </a:r>
            <a:r>
              <a:rPr lang="en-US" dirty="0"/>
              <a:t> en het </a:t>
            </a:r>
            <a:r>
              <a:rPr lang="en-US" dirty="0" err="1"/>
              <a:t>betere</a:t>
            </a:r>
            <a:r>
              <a:rPr lang="en-US" dirty="0"/>
              <a:t> </a:t>
            </a:r>
            <a:r>
              <a:rPr lang="en-US" dirty="0" err="1"/>
              <a:t>redeneervermogen</a:t>
            </a:r>
            <a:r>
              <a:rPr lang="en-US" dirty="0"/>
              <a:t> </a:t>
            </a:r>
            <a:r>
              <a:rPr lang="en-US" dirty="0" err="1"/>
              <a:t>zorgen</a:t>
            </a:r>
            <a:r>
              <a:rPr lang="en-US" dirty="0"/>
              <a:t> </a:t>
            </a:r>
            <a:r>
              <a:rPr lang="en-US" dirty="0" err="1"/>
              <a:t>ervoor</a:t>
            </a:r>
            <a:r>
              <a:rPr lang="en-US" dirty="0"/>
              <a:t> </a:t>
            </a:r>
            <a:r>
              <a:rPr lang="en-US" dirty="0" err="1"/>
              <a:t>dat</a:t>
            </a:r>
            <a:r>
              <a:rPr lang="en-US" dirty="0"/>
              <a:t> de </a:t>
            </a:r>
            <a:r>
              <a:rPr lang="en-US" dirty="0" err="1"/>
              <a:t>puber</a:t>
            </a:r>
            <a:r>
              <a:rPr lang="en-US" dirty="0"/>
              <a:t>/adolescent </a:t>
            </a:r>
            <a:r>
              <a:rPr lang="en-US" dirty="0" err="1"/>
              <a:t>vaak</a:t>
            </a:r>
            <a:r>
              <a:rPr lang="en-US" dirty="0"/>
              <a:t> heel </a:t>
            </a:r>
            <a:r>
              <a:rPr lang="en-US" dirty="0" err="1"/>
              <a:t>wijze</a:t>
            </a:r>
            <a:r>
              <a:rPr lang="en-US" dirty="0"/>
              <a:t> </a:t>
            </a:r>
            <a:r>
              <a:rPr lang="en-US" dirty="0" err="1"/>
              <a:t>raad</a:t>
            </a:r>
            <a:r>
              <a:rPr lang="en-US" dirty="0"/>
              <a:t> </a:t>
            </a:r>
            <a:r>
              <a:rPr lang="en-US" dirty="0" err="1"/>
              <a:t>kan</a:t>
            </a:r>
            <a:r>
              <a:rPr lang="en-US" dirty="0"/>
              <a:t> </a:t>
            </a:r>
            <a:r>
              <a:rPr lang="en-US" dirty="0" err="1"/>
              <a:t>geven</a:t>
            </a:r>
            <a:r>
              <a:rPr lang="en-US" dirty="0"/>
              <a:t> </a:t>
            </a:r>
            <a:r>
              <a:rPr lang="en-US" dirty="0" err="1"/>
              <a:t>aan</a:t>
            </a:r>
            <a:r>
              <a:rPr lang="en-US" dirty="0"/>
              <a:t> </a:t>
            </a:r>
            <a:r>
              <a:rPr lang="en-US" dirty="0" err="1"/>
              <a:t>vrienden</a:t>
            </a:r>
            <a:r>
              <a:rPr lang="en-US" dirty="0"/>
              <a:t>, </a:t>
            </a:r>
            <a:r>
              <a:rPr lang="en-US" dirty="0" err="1"/>
              <a:t>ook</a:t>
            </a:r>
            <a:r>
              <a:rPr lang="en-US" dirty="0"/>
              <a:t> al </a:t>
            </a:r>
            <a:r>
              <a:rPr lang="en-US" dirty="0" err="1"/>
              <a:t>kan</a:t>
            </a:r>
            <a:r>
              <a:rPr lang="en-US" dirty="0"/>
              <a:t> </a:t>
            </a:r>
            <a:r>
              <a:rPr lang="en-US" dirty="0" err="1"/>
              <a:t>hij</a:t>
            </a:r>
            <a:r>
              <a:rPr lang="en-US" dirty="0"/>
              <a:t> die </a:t>
            </a:r>
            <a:r>
              <a:rPr lang="en-US" dirty="0" err="1"/>
              <a:t>raad</a:t>
            </a:r>
            <a:r>
              <a:rPr lang="en-US" dirty="0"/>
              <a:t> </a:t>
            </a:r>
            <a:r>
              <a:rPr lang="en-US" dirty="0" err="1"/>
              <a:t>zelf</a:t>
            </a:r>
            <a:r>
              <a:rPr lang="en-US" dirty="0"/>
              <a:t> </a:t>
            </a:r>
            <a:r>
              <a:rPr lang="en-US" dirty="0" err="1"/>
              <a:t>niet</a:t>
            </a:r>
            <a:r>
              <a:rPr lang="en-US" dirty="0"/>
              <a:t> </a:t>
            </a:r>
            <a:r>
              <a:rPr lang="en-US" dirty="0" err="1"/>
              <a:t>volgen</a:t>
            </a:r>
            <a:r>
              <a:rPr lang="en-US" dirty="0"/>
              <a:t>. </a:t>
            </a:r>
            <a:r>
              <a:rPr lang="en-US" dirty="0" err="1"/>
              <a:t>Niet</a:t>
            </a:r>
            <a:r>
              <a:rPr lang="en-US" dirty="0"/>
              <a:t> </a:t>
            </a:r>
            <a:r>
              <a:rPr lang="en-US" dirty="0" err="1"/>
              <a:t>belachelijk</a:t>
            </a:r>
            <a:r>
              <a:rPr lang="en-US" dirty="0"/>
              <a:t> </a:t>
            </a:r>
            <a:r>
              <a:rPr lang="en-US" dirty="0" err="1"/>
              <a:t>maken</a:t>
            </a:r>
            <a:r>
              <a:rPr lang="en-US" dirty="0"/>
              <a:t>! </a:t>
            </a:r>
            <a:r>
              <a:rPr lang="en-US" dirty="0" err="1"/>
              <a:t>Ooit</a:t>
            </a:r>
            <a:r>
              <a:rPr lang="en-US" dirty="0"/>
              <a:t> </a:t>
            </a:r>
            <a:r>
              <a:rPr lang="en-US" dirty="0" err="1"/>
              <a:t>zal</a:t>
            </a:r>
            <a:r>
              <a:rPr lang="en-US" dirty="0"/>
              <a:t> </a:t>
            </a:r>
            <a:r>
              <a:rPr lang="en-US" dirty="0" err="1"/>
              <a:t>hij</a:t>
            </a:r>
            <a:r>
              <a:rPr lang="en-US" dirty="0"/>
              <a:t> </a:t>
            </a:r>
            <a:r>
              <a:rPr lang="en-US" dirty="0" err="1"/>
              <a:t>zijn</a:t>
            </a:r>
            <a:r>
              <a:rPr lang="en-US" dirty="0"/>
              <a:t> </a:t>
            </a:r>
            <a:r>
              <a:rPr lang="en-US" dirty="0" err="1"/>
              <a:t>gedrag</a:t>
            </a:r>
            <a:r>
              <a:rPr lang="en-US" dirty="0"/>
              <a:t> </a:t>
            </a:r>
            <a:r>
              <a:rPr lang="en-US" dirty="0" err="1"/>
              <a:t>kunnen</a:t>
            </a:r>
            <a:r>
              <a:rPr lang="en-US" dirty="0"/>
              <a:t> </a:t>
            </a:r>
            <a:r>
              <a:rPr lang="en-US" dirty="0" err="1"/>
              <a:t>richten</a:t>
            </a:r>
            <a:r>
              <a:rPr lang="en-US" dirty="0"/>
              <a:t> </a:t>
            </a:r>
            <a:r>
              <a:rPr lang="en-US" dirty="0" err="1"/>
              <a:t>naar</a:t>
            </a:r>
            <a:r>
              <a:rPr lang="en-US" dirty="0"/>
              <a:t> </a:t>
            </a:r>
            <a:r>
              <a:rPr lang="en-US" dirty="0" err="1"/>
              <a:t>zijn</a:t>
            </a:r>
            <a:r>
              <a:rPr lang="en-US" dirty="0"/>
              <a:t> </a:t>
            </a:r>
            <a:r>
              <a:rPr lang="en-US" dirty="0" err="1"/>
              <a:t>eigen</a:t>
            </a:r>
            <a:r>
              <a:rPr lang="en-US" dirty="0"/>
              <a:t> </a:t>
            </a:r>
            <a:r>
              <a:rPr lang="en-US" dirty="0" err="1"/>
              <a:t>ik-ideaal</a:t>
            </a:r>
            <a:endParaRPr dirty="0"/>
          </a:p>
        </p:txBody>
      </p:sp>
      <p:sp>
        <p:nvSpPr>
          <p:cNvPr id="410" name="Shape 410"/>
          <p:cNvSpPr txBox="1">
            <a:spLocks noGrp="1"/>
          </p:cNvSpPr>
          <p:nvPr>
            <p:ph type="sldNum" idx="12"/>
          </p:nvPr>
        </p:nvSpPr>
        <p:spPr>
          <a:xfrm>
            <a:off x="3850443" y="9428583"/>
            <a:ext cx="2945659" cy="497960"/>
          </a:xfrm>
          <a:prstGeom prst="rect">
            <a:avLst/>
          </a:prstGeom>
        </p:spPr>
        <p:txBody>
          <a:bodyPr spcFirstLastPara="1" wrap="square" lIns="91425" tIns="45700" rIns="91425" bIns="45700" anchor="b" anchorCtr="0">
            <a:noAutofit/>
          </a:bodyPr>
          <a:lstStyle/>
          <a:p>
            <a:pPr marL="0" lvl="0" indent="0" rtl="0">
              <a:spcBef>
                <a:spcPts val="0"/>
              </a:spcBef>
              <a:spcAft>
                <a:spcPts val="0"/>
              </a:spcAft>
              <a:buNone/>
            </a:pPr>
            <a:fld id="{00000000-1234-1234-1234-123412341234}" type="slidenum">
              <a:rPr lang="en-US"/>
              <a:t>81</a:t>
            </a:fld>
            <a:endParaRPr/>
          </a:p>
        </p:txBody>
      </p:sp>
    </p:spTree>
    <p:extLst>
      <p:ext uri="{BB962C8B-B14F-4D97-AF65-F5344CB8AC3E}">
        <p14:creationId xmlns:p14="http://schemas.microsoft.com/office/powerpoint/2010/main" val="132921865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Shape 419"/>
          <p:cNvSpPr>
            <a:spLocks noGrp="1" noRot="1" noChangeAspect="1"/>
          </p:cNvSpPr>
          <p:nvPr>
            <p:ph type="sldImg" idx="2"/>
          </p:nvPr>
        </p:nvSpPr>
        <p:spPr>
          <a:xfrm>
            <a:off x="1165225" y="1241425"/>
            <a:ext cx="4467225" cy="33496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0" name="Shape 420"/>
          <p:cNvSpPr txBox="1">
            <a:spLocks noGrp="1"/>
          </p:cNvSpPr>
          <p:nvPr>
            <p:ph type="body" idx="1"/>
          </p:nvPr>
        </p:nvSpPr>
        <p:spPr>
          <a:xfrm>
            <a:off x="679768" y="4777194"/>
            <a:ext cx="5438140" cy="3908777"/>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nl-BE" dirty="0" smtClean="0"/>
              <a:t>A</a:t>
            </a:r>
          </a:p>
          <a:p>
            <a:pPr marL="0" lvl="0" indent="0" rtl="0">
              <a:spcBef>
                <a:spcPts val="0"/>
              </a:spcBef>
              <a:spcAft>
                <a:spcPts val="0"/>
              </a:spcAft>
              <a:buNone/>
            </a:pPr>
            <a:r>
              <a:rPr lang="nl-BE" dirty="0" smtClean="0"/>
              <a:t>De lichamelijke component van identiteitsontwikkeling – de “expressie”</a:t>
            </a:r>
            <a:endParaRPr dirty="0"/>
          </a:p>
        </p:txBody>
      </p:sp>
      <p:sp>
        <p:nvSpPr>
          <p:cNvPr id="421" name="Shape 421"/>
          <p:cNvSpPr txBox="1">
            <a:spLocks noGrp="1"/>
          </p:cNvSpPr>
          <p:nvPr>
            <p:ph type="sldNum" idx="12"/>
          </p:nvPr>
        </p:nvSpPr>
        <p:spPr>
          <a:xfrm>
            <a:off x="3850443" y="9428583"/>
            <a:ext cx="2945659" cy="497960"/>
          </a:xfrm>
          <a:prstGeom prst="rect">
            <a:avLst/>
          </a:prstGeom>
        </p:spPr>
        <p:txBody>
          <a:bodyPr spcFirstLastPara="1" wrap="square" lIns="91425" tIns="45700" rIns="91425" bIns="45700" anchor="b" anchorCtr="0">
            <a:noAutofit/>
          </a:bodyPr>
          <a:lstStyle/>
          <a:p>
            <a:pPr marL="0" lvl="0" indent="0" rtl="0">
              <a:spcBef>
                <a:spcPts val="0"/>
              </a:spcBef>
              <a:spcAft>
                <a:spcPts val="0"/>
              </a:spcAft>
              <a:buNone/>
            </a:pPr>
            <a:fld id="{00000000-1234-1234-1234-123412341234}" type="slidenum">
              <a:rPr lang="en-US"/>
              <a:t>82</a:t>
            </a:fld>
            <a:endParaRPr/>
          </a:p>
        </p:txBody>
      </p:sp>
    </p:spTree>
    <p:extLst>
      <p:ext uri="{BB962C8B-B14F-4D97-AF65-F5344CB8AC3E}">
        <p14:creationId xmlns:p14="http://schemas.microsoft.com/office/powerpoint/2010/main" val="27866870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Shape 431"/>
          <p:cNvSpPr>
            <a:spLocks noGrp="1" noRot="1" noChangeAspect="1"/>
          </p:cNvSpPr>
          <p:nvPr>
            <p:ph type="sldImg" idx="2"/>
          </p:nvPr>
        </p:nvSpPr>
        <p:spPr>
          <a:xfrm>
            <a:off x="1165225" y="1241425"/>
            <a:ext cx="4467225" cy="33496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2" name="Shape 432"/>
          <p:cNvSpPr txBox="1">
            <a:spLocks noGrp="1"/>
          </p:cNvSpPr>
          <p:nvPr>
            <p:ph type="body" idx="1"/>
          </p:nvPr>
        </p:nvSpPr>
        <p:spPr>
          <a:xfrm>
            <a:off x="679768" y="4777194"/>
            <a:ext cx="5438140" cy="3908777"/>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nl-BE" dirty="0" smtClean="0"/>
              <a:t>A</a:t>
            </a:r>
            <a:endParaRPr dirty="0"/>
          </a:p>
        </p:txBody>
      </p:sp>
      <p:sp>
        <p:nvSpPr>
          <p:cNvPr id="433" name="Shape 433"/>
          <p:cNvSpPr txBox="1">
            <a:spLocks noGrp="1"/>
          </p:cNvSpPr>
          <p:nvPr>
            <p:ph type="sldNum" idx="12"/>
          </p:nvPr>
        </p:nvSpPr>
        <p:spPr>
          <a:xfrm>
            <a:off x="3850443" y="9428583"/>
            <a:ext cx="2945659" cy="497960"/>
          </a:xfrm>
          <a:prstGeom prst="rect">
            <a:avLst/>
          </a:prstGeom>
        </p:spPr>
        <p:txBody>
          <a:bodyPr spcFirstLastPara="1" wrap="square" lIns="91425" tIns="45700" rIns="91425" bIns="45700" anchor="b" anchorCtr="0">
            <a:noAutofit/>
          </a:bodyPr>
          <a:lstStyle/>
          <a:p>
            <a:pPr marL="0" lvl="0" indent="0" rtl="0">
              <a:spcBef>
                <a:spcPts val="0"/>
              </a:spcBef>
              <a:spcAft>
                <a:spcPts val="0"/>
              </a:spcAft>
              <a:buClr>
                <a:srgbClr val="000000"/>
              </a:buClr>
              <a:buFont typeface="Arial"/>
              <a:buNone/>
            </a:pPr>
            <a:fld id="{00000000-1234-1234-1234-123412341234}" type="slidenum">
              <a:rPr lang="en-US"/>
              <a:t>83</a:t>
            </a:fld>
            <a:endParaRPr/>
          </a:p>
        </p:txBody>
      </p:sp>
    </p:spTree>
    <p:extLst>
      <p:ext uri="{BB962C8B-B14F-4D97-AF65-F5344CB8AC3E}">
        <p14:creationId xmlns:p14="http://schemas.microsoft.com/office/powerpoint/2010/main" val="15161684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txBox="1">
            <a:spLocks noGrp="1"/>
          </p:cNvSpPr>
          <p:nvPr>
            <p:ph type="body" idx="1"/>
          </p:nvPr>
        </p:nvSpPr>
        <p:spPr>
          <a:xfrm>
            <a:off x="679450" y="4714875"/>
            <a:ext cx="5438700" cy="44673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nl-BE" dirty="0"/>
              <a:t>M</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nl-BE" dirty="0"/>
              <a:t>“</a:t>
            </a:r>
            <a:r>
              <a:rPr lang="en-US" sz="1800" b="0" i="0" u="none" dirty="0">
                <a:solidFill>
                  <a:schemeClr val="tx1"/>
                </a:solidFill>
                <a:latin typeface="Calibri"/>
                <a:ea typeface="Calibri"/>
                <a:cs typeface="Calibri"/>
                <a:sym typeface="Calibri"/>
              </a:rPr>
              <a:t>In het </a:t>
            </a:r>
            <a:r>
              <a:rPr lang="en-US" sz="1800" b="0" i="0" u="none" dirty="0" err="1">
                <a:solidFill>
                  <a:schemeClr val="tx1"/>
                </a:solidFill>
                <a:latin typeface="Calibri"/>
                <a:ea typeface="Calibri"/>
                <a:cs typeface="Calibri"/>
                <a:sym typeface="Calibri"/>
              </a:rPr>
              <a:t>vervolg</a:t>
            </a:r>
            <a:r>
              <a:rPr lang="en-US" sz="1800" b="0" i="0" u="none" dirty="0">
                <a:solidFill>
                  <a:schemeClr val="tx1"/>
                </a:solidFill>
                <a:latin typeface="Calibri"/>
                <a:ea typeface="Calibri"/>
                <a:cs typeface="Calibri"/>
                <a:sym typeface="Calibri"/>
              </a:rPr>
              <a:t> </a:t>
            </a:r>
            <a:r>
              <a:rPr lang="en-US" sz="1800" b="0" i="0" u="none" dirty="0" err="1">
                <a:solidFill>
                  <a:schemeClr val="tx1"/>
                </a:solidFill>
                <a:latin typeface="Calibri"/>
                <a:ea typeface="Calibri"/>
                <a:cs typeface="Calibri"/>
                <a:sym typeface="Calibri"/>
              </a:rPr>
              <a:t>bespreken</a:t>
            </a:r>
            <a:r>
              <a:rPr lang="en-US" sz="1800" b="0" i="0" u="none" dirty="0">
                <a:solidFill>
                  <a:schemeClr val="tx1"/>
                </a:solidFill>
                <a:latin typeface="Calibri"/>
                <a:ea typeface="Calibri"/>
                <a:cs typeface="Calibri"/>
                <a:sym typeface="Calibri"/>
              </a:rPr>
              <a:t> we de </a:t>
            </a:r>
            <a:r>
              <a:rPr lang="en-US" sz="1800" b="0" i="0" u="none" dirty="0" err="1">
                <a:solidFill>
                  <a:schemeClr val="tx1"/>
                </a:solidFill>
                <a:latin typeface="Calibri"/>
                <a:ea typeface="Calibri"/>
                <a:cs typeface="Calibri"/>
                <a:sym typeface="Calibri"/>
              </a:rPr>
              <a:t>onmiddellijk</a:t>
            </a:r>
            <a:r>
              <a:rPr lang="en-US" sz="1800" b="0" i="0" u="none" dirty="0">
                <a:solidFill>
                  <a:schemeClr val="tx1"/>
                </a:solidFill>
                <a:latin typeface="Calibri"/>
                <a:ea typeface="Calibri"/>
                <a:cs typeface="Calibri"/>
                <a:sym typeface="Calibri"/>
              </a:rPr>
              <a:t> of </a:t>
            </a:r>
            <a:r>
              <a:rPr lang="en-US" sz="1800" b="0" i="0" u="none" dirty="0" err="1">
                <a:solidFill>
                  <a:schemeClr val="tx1"/>
                </a:solidFill>
                <a:latin typeface="Calibri"/>
                <a:ea typeface="Calibri"/>
                <a:cs typeface="Calibri"/>
                <a:sym typeface="Calibri"/>
              </a:rPr>
              <a:t>eenvoudig</a:t>
            </a:r>
            <a:r>
              <a:rPr lang="en-US" sz="1800" b="0" i="0" u="none" dirty="0">
                <a:solidFill>
                  <a:schemeClr val="tx1"/>
                </a:solidFill>
                <a:latin typeface="Calibri"/>
                <a:ea typeface="Calibri"/>
                <a:cs typeface="Calibri"/>
                <a:sym typeface="Calibri"/>
              </a:rPr>
              <a:t> </a:t>
            </a:r>
            <a:r>
              <a:rPr lang="en-US" sz="1800" b="0" i="0" u="none" dirty="0" err="1">
                <a:solidFill>
                  <a:schemeClr val="tx1"/>
                </a:solidFill>
                <a:latin typeface="Calibri"/>
                <a:ea typeface="Calibri"/>
                <a:cs typeface="Calibri"/>
                <a:sym typeface="Calibri"/>
              </a:rPr>
              <a:t>observeerbare</a:t>
            </a:r>
            <a:r>
              <a:rPr lang="en-US" sz="1800" b="0" i="0" u="none" dirty="0">
                <a:solidFill>
                  <a:schemeClr val="tx1"/>
                </a:solidFill>
                <a:latin typeface="Calibri"/>
                <a:ea typeface="Calibri"/>
                <a:cs typeface="Calibri"/>
                <a:sym typeface="Calibri"/>
              </a:rPr>
              <a:t> </a:t>
            </a:r>
            <a:r>
              <a:rPr lang="en-US" sz="1800" b="0" i="0" u="none" dirty="0" err="1">
                <a:solidFill>
                  <a:schemeClr val="tx1"/>
                </a:solidFill>
                <a:latin typeface="Calibri"/>
                <a:ea typeface="Calibri"/>
                <a:cs typeface="Calibri"/>
                <a:sym typeface="Calibri"/>
              </a:rPr>
              <a:t>risicofactoren</a:t>
            </a:r>
            <a:endParaRPr lang="en-US" sz="1800" b="0" i="0" u="none" dirty="0">
              <a:solidFill>
                <a:schemeClr val="tx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800" b="0" i="0" u="none" dirty="0">
              <a:solidFill>
                <a:schemeClr val="tx1"/>
              </a:solidFill>
              <a:latin typeface="Calibri"/>
              <a:ea typeface="Calibri"/>
              <a:cs typeface="Calibri"/>
              <a:sym typeface="Calibri"/>
            </a:endParaRPr>
          </a:p>
          <a:p>
            <a:pPr marL="0" lvl="0" indent="0" rtl="0">
              <a:spcBef>
                <a:spcPts val="0"/>
              </a:spcBef>
              <a:spcAft>
                <a:spcPts val="0"/>
              </a:spcAft>
              <a:buNone/>
            </a:pPr>
            <a:endParaRPr dirty="0"/>
          </a:p>
        </p:txBody>
      </p:sp>
      <p:sp>
        <p:nvSpPr>
          <p:cNvPr id="144" name="Shape 144"/>
          <p:cNvSpPr>
            <a:spLocks noGrp="1" noRot="1" noChangeAspect="1"/>
          </p:cNvSpPr>
          <p:nvPr>
            <p:ph type="sldImg" idx="2"/>
          </p:nvPr>
        </p:nvSpPr>
        <p:spPr>
          <a:xfrm>
            <a:off x="919163"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6572397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19163" y="744538"/>
            <a:ext cx="4962525" cy="3722687"/>
          </a:xfrm>
        </p:spPr>
      </p:sp>
      <p:sp>
        <p:nvSpPr>
          <p:cNvPr id="3" name="Tijdelijke aanduiding voor notities 2"/>
          <p:cNvSpPr>
            <a:spLocks noGrp="1"/>
          </p:cNvSpPr>
          <p:nvPr>
            <p:ph type="body" idx="1"/>
          </p:nvPr>
        </p:nvSpPr>
        <p:spPr/>
        <p:txBody>
          <a:bodyPr/>
          <a:lstStyle/>
          <a:p>
            <a:r>
              <a:rPr lang="nl-BE" dirty="0" smtClean="0"/>
              <a:t>A</a:t>
            </a:r>
            <a:endParaRPr lang="nl-BE" dirty="0"/>
          </a:p>
        </p:txBody>
      </p:sp>
      <p:sp>
        <p:nvSpPr>
          <p:cNvPr id="4" name="Tijdelijke aanduiding voor dianumm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rgbClr val="000000"/>
                </a:solidFill>
                <a:latin typeface="Arial"/>
                <a:ea typeface="Arial"/>
                <a:cs typeface="Arial"/>
                <a:sym typeface="Arial"/>
              </a:rPr>
              <a:t>84</a:t>
            </a:fld>
            <a:endParaRPr lang="en-US"/>
          </a:p>
        </p:txBody>
      </p:sp>
    </p:spTree>
    <p:extLst>
      <p:ext uri="{BB962C8B-B14F-4D97-AF65-F5344CB8AC3E}">
        <p14:creationId xmlns:p14="http://schemas.microsoft.com/office/powerpoint/2010/main" val="108785488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19163" y="744538"/>
            <a:ext cx="4962525" cy="3722687"/>
          </a:xfrm>
        </p:spPr>
      </p:sp>
      <p:sp>
        <p:nvSpPr>
          <p:cNvPr id="3" name="Tijdelijke aanduiding voor notities 2"/>
          <p:cNvSpPr>
            <a:spLocks noGrp="1"/>
          </p:cNvSpPr>
          <p:nvPr>
            <p:ph type="body" idx="1"/>
          </p:nvPr>
        </p:nvSpPr>
        <p:spPr/>
        <p:txBody>
          <a:bodyPr/>
          <a:lstStyle/>
          <a:p>
            <a:r>
              <a:rPr lang="nl-BE" dirty="0" smtClean="0"/>
              <a:t>A</a:t>
            </a:r>
            <a:endParaRPr lang="nl-BE" dirty="0"/>
          </a:p>
        </p:txBody>
      </p:sp>
      <p:sp>
        <p:nvSpPr>
          <p:cNvPr id="4" name="Tijdelijke aanduiding voor dianumm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rgbClr val="000000"/>
                </a:solidFill>
                <a:latin typeface="Arial"/>
                <a:ea typeface="Arial"/>
                <a:cs typeface="Arial"/>
                <a:sym typeface="Arial"/>
              </a:rPr>
              <a:t>85</a:t>
            </a:fld>
            <a:endParaRPr lang="en-US"/>
          </a:p>
        </p:txBody>
      </p:sp>
    </p:spTree>
    <p:extLst>
      <p:ext uri="{BB962C8B-B14F-4D97-AF65-F5344CB8AC3E}">
        <p14:creationId xmlns:p14="http://schemas.microsoft.com/office/powerpoint/2010/main" val="426729786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Shape 464"/>
          <p:cNvSpPr txBox="1">
            <a:spLocks noGrp="1"/>
          </p:cNvSpPr>
          <p:nvPr>
            <p:ph type="body" idx="1"/>
          </p:nvPr>
        </p:nvSpPr>
        <p:spPr>
          <a:xfrm>
            <a:off x="685480" y="4343150"/>
            <a:ext cx="5487000" cy="411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800" b="0" i="0" u="none" strike="noStrike" cap="none">
                <a:solidFill>
                  <a:srgbClr val="000000"/>
                </a:solidFill>
                <a:latin typeface="Arial"/>
                <a:ea typeface="Arial"/>
                <a:cs typeface="Arial"/>
                <a:sym typeface="Arial"/>
              </a:rPr>
              <a:t>M</a:t>
            </a:r>
            <a:endParaRPr sz="1800" b="0" i="0" u="none" strike="noStrike" cap="none">
              <a:solidFill>
                <a:srgbClr val="000000"/>
              </a:solidFill>
              <a:latin typeface="Arial"/>
              <a:ea typeface="Arial"/>
              <a:cs typeface="Arial"/>
              <a:sym typeface="Arial"/>
            </a:endParaRPr>
          </a:p>
        </p:txBody>
      </p:sp>
      <p:sp>
        <p:nvSpPr>
          <p:cNvPr id="465" name="Shape 465"/>
          <p:cNvSpPr>
            <a:spLocks noGrp="1" noRot="1" noChangeAspect="1"/>
          </p:cNvSpPr>
          <p:nvPr>
            <p:ph type="sldImg" idx="2"/>
          </p:nvPr>
        </p:nvSpPr>
        <p:spPr>
          <a:xfrm>
            <a:off x="1144588" y="685800"/>
            <a:ext cx="4573587"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69916845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Shape 479"/>
          <p:cNvSpPr txBox="1">
            <a:spLocks noGrp="1"/>
          </p:cNvSpPr>
          <p:nvPr>
            <p:ph type="body" idx="1"/>
          </p:nvPr>
        </p:nvSpPr>
        <p:spPr>
          <a:xfrm>
            <a:off x="685480" y="4343150"/>
            <a:ext cx="5487000" cy="411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800" b="0" i="0" u="none" strike="noStrike" cap="none" dirty="0">
                <a:solidFill>
                  <a:srgbClr val="000000"/>
                </a:solidFill>
                <a:latin typeface="Arial"/>
                <a:ea typeface="Arial"/>
                <a:cs typeface="Arial"/>
                <a:sym typeface="Arial"/>
              </a:rPr>
              <a:t>M </a:t>
            </a:r>
            <a:r>
              <a:rPr lang="en-US" sz="1800" dirty="0">
                <a:solidFill>
                  <a:srgbClr val="000000"/>
                </a:solidFill>
                <a:latin typeface="Arial"/>
                <a:ea typeface="Arial"/>
                <a:cs typeface="Arial"/>
                <a:sym typeface="Arial"/>
              </a:rPr>
              <a:t>Punt 2: </a:t>
            </a:r>
            <a:r>
              <a:rPr lang="en-US" sz="1800" dirty="0" err="1">
                <a:solidFill>
                  <a:srgbClr val="000000"/>
                </a:solidFill>
                <a:latin typeface="Arial"/>
                <a:ea typeface="Arial"/>
                <a:cs typeface="Arial"/>
                <a:sym typeface="Arial"/>
              </a:rPr>
              <a:t>zoals</a:t>
            </a:r>
            <a:r>
              <a:rPr lang="en-US" sz="1800" dirty="0">
                <a:solidFill>
                  <a:srgbClr val="000000"/>
                </a:solidFill>
                <a:latin typeface="Arial"/>
                <a:ea typeface="Arial"/>
                <a:cs typeface="Arial"/>
                <a:sym typeface="Arial"/>
              </a:rPr>
              <a:t> we </a:t>
            </a:r>
            <a:r>
              <a:rPr lang="en-US" sz="1800" dirty="0" err="1">
                <a:solidFill>
                  <a:srgbClr val="000000"/>
                </a:solidFill>
                <a:latin typeface="Arial"/>
                <a:ea typeface="Arial"/>
                <a:cs typeface="Arial"/>
                <a:sym typeface="Arial"/>
              </a:rPr>
              <a:t>zagen</a:t>
            </a:r>
            <a:r>
              <a:rPr lang="en-US" sz="1800" dirty="0">
                <a:solidFill>
                  <a:srgbClr val="000000"/>
                </a:solidFill>
                <a:latin typeface="Arial"/>
                <a:ea typeface="Arial"/>
                <a:cs typeface="Arial"/>
                <a:sym typeface="Arial"/>
              </a:rPr>
              <a:t> </a:t>
            </a:r>
            <a:r>
              <a:rPr lang="en-US" sz="1800" dirty="0" err="1">
                <a:solidFill>
                  <a:srgbClr val="000000"/>
                </a:solidFill>
                <a:latin typeface="Arial"/>
                <a:ea typeface="Arial"/>
                <a:cs typeface="Arial"/>
                <a:sym typeface="Arial"/>
              </a:rPr>
              <a:t>bij</a:t>
            </a:r>
            <a:r>
              <a:rPr lang="en-US" sz="1800" dirty="0">
                <a:solidFill>
                  <a:srgbClr val="000000"/>
                </a:solidFill>
                <a:latin typeface="Arial"/>
                <a:ea typeface="Arial"/>
                <a:cs typeface="Arial"/>
                <a:sym typeface="Arial"/>
              </a:rPr>
              <a:t> de “</a:t>
            </a:r>
            <a:r>
              <a:rPr lang="en-US" sz="1800" dirty="0" err="1">
                <a:solidFill>
                  <a:srgbClr val="000000"/>
                </a:solidFill>
                <a:latin typeface="Arial"/>
                <a:ea typeface="Arial"/>
                <a:cs typeface="Arial"/>
                <a:sym typeface="Arial"/>
              </a:rPr>
              <a:t>identiteitsexperimenten</a:t>
            </a:r>
            <a:r>
              <a:rPr lang="en-US" sz="1800" dirty="0">
                <a:solidFill>
                  <a:srgbClr val="000000"/>
                </a:solidFill>
                <a:latin typeface="Arial"/>
                <a:ea typeface="Arial"/>
                <a:cs typeface="Arial"/>
                <a:sym typeface="Arial"/>
              </a:rPr>
              <a:t>” </a:t>
            </a:r>
            <a:r>
              <a:rPr lang="en-US" sz="1800" dirty="0" err="1">
                <a:solidFill>
                  <a:srgbClr val="000000"/>
                </a:solidFill>
                <a:latin typeface="Arial"/>
                <a:ea typeface="Arial"/>
                <a:cs typeface="Arial"/>
                <a:sym typeface="Arial"/>
              </a:rPr>
              <a:t>hebben</a:t>
            </a:r>
            <a:r>
              <a:rPr lang="en-US" sz="1800" dirty="0">
                <a:solidFill>
                  <a:srgbClr val="000000"/>
                </a:solidFill>
                <a:latin typeface="Arial"/>
                <a:ea typeface="Arial"/>
                <a:cs typeface="Arial"/>
                <a:sym typeface="Arial"/>
              </a:rPr>
              <a:t> peers </a:t>
            </a:r>
            <a:r>
              <a:rPr lang="en-US" sz="1800" dirty="0" err="1">
                <a:solidFill>
                  <a:srgbClr val="000000"/>
                </a:solidFill>
                <a:latin typeface="Arial"/>
                <a:ea typeface="Arial"/>
                <a:cs typeface="Arial"/>
                <a:sym typeface="Arial"/>
              </a:rPr>
              <a:t>vaak</a:t>
            </a:r>
            <a:r>
              <a:rPr lang="en-US" sz="1800" dirty="0">
                <a:solidFill>
                  <a:srgbClr val="000000"/>
                </a:solidFill>
                <a:latin typeface="Arial"/>
                <a:ea typeface="Arial"/>
                <a:cs typeface="Arial"/>
                <a:sym typeface="Arial"/>
              </a:rPr>
              <a:t> </a:t>
            </a:r>
            <a:r>
              <a:rPr lang="en-US" sz="1800" dirty="0" err="1">
                <a:solidFill>
                  <a:srgbClr val="000000"/>
                </a:solidFill>
                <a:latin typeface="Arial"/>
                <a:ea typeface="Arial"/>
                <a:cs typeface="Arial"/>
                <a:sym typeface="Arial"/>
              </a:rPr>
              <a:t>ook</a:t>
            </a:r>
            <a:r>
              <a:rPr lang="en-US" sz="1800" dirty="0">
                <a:solidFill>
                  <a:srgbClr val="000000"/>
                </a:solidFill>
                <a:latin typeface="Arial"/>
                <a:ea typeface="Arial"/>
                <a:cs typeface="Arial"/>
                <a:sym typeface="Arial"/>
              </a:rPr>
              <a:t> </a:t>
            </a:r>
            <a:r>
              <a:rPr lang="en-US" sz="1800" dirty="0" err="1">
                <a:solidFill>
                  <a:srgbClr val="000000"/>
                </a:solidFill>
                <a:latin typeface="Arial"/>
                <a:ea typeface="Arial"/>
                <a:cs typeface="Arial"/>
                <a:sym typeface="Arial"/>
              </a:rPr>
              <a:t>een</a:t>
            </a:r>
            <a:r>
              <a:rPr lang="en-US" sz="1800" dirty="0">
                <a:solidFill>
                  <a:srgbClr val="000000"/>
                </a:solidFill>
                <a:latin typeface="Arial"/>
                <a:ea typeface="Arial"/>
                <a:cs typeface="Arial"/>
                <a:sym typeface="Arial"/>
              </a:rPr>
              <a:t> erg </a:t>
            </a:r>
            <a:r>
              <a:rPr lang="en-US" sz="1800" dirty="0" err="1">
                <a:solidFill>
                  <a:srgbClr val="000000"/>
                </a:solidFill>
                <a:latin typeface="Arial"/>
                <a:ea typeface="Arial"/>
                <a:cs typeface="Arial"/>
                <a:sym typeface="Arial"/>
              </a:rPr>
              <a:t>goede</a:t>
            </a:r>
            <a:r>
              <a:rPr lang="en-US" sz="1800" dirty="0">
                <a:solidFill>
                  <a:srgbClr val="000000"/>
                </a:solidFill>
                <a:latin typeface="Arial"/>
                <a:ea typeface="Arial"/>
                <a:cs typeface="Arial"/>
                <a:sym typeface="Arial"/>
              </a:rPr>
              <a:t> </a:t>
            </a:r>
            <a:r>
              <a:rPr lang="en-US" sz="1800" dirty="0" err="1">
                <a:solidFill>
                  <a:srgbClr val="000000"/>
                </a:solidFill>
                <a:latin typeface="Arial"/>
                <a:ea typeface="Arial"/>
                <a:cs typeface="Arial"/>
                <a:sym typeface="Arial"/>
              </a:rPr>
              <a:t>invloed</a:t>
            </a:r>
            <a:r>
              <a:rPr lang="en-US" sz="1800" dirty="0">
                <a:solidFill>
                  <a:srgbClr val="000000"/>
                </a:solidFill>
                <a:latin typeface="Arial"/>
                <a:ea typeface="Arial"/>
                <a:cs typeface="Arial"/>
                <a:sym typeface="Arial"/>
              </a:rPr>
              <a:t> (die door </a:t>
            </a:r>
            <a:r>
              <a:rPr lang="en-US" sz="1800" dirty="0" err="1">
                <a:solidFill>
                  <a:srgbClr val="000000"/>
                </a:solidFill>
                <a:latin typeface="Arial"/>
                <a:ea typeface="Arial"/>
                <a:cs typeface="Arial"/>
                <a:sym typeface="Arial"/>
              </a:rPr>
              <a:t>volwassenen</a:t>
            </a:r>
            <a:r>
              <a:rPr lang="en-US" sz="1800" dirty="0">
                <a:solidFill>
                  <a:srgbClr val="000000"/>
                </a:solidFill>
                <a:latin typeface="Arial"/>
                <a:ea typeface="Arial"/>
                <a:cs typeface="Arial"/>
                <a:sym typeface="Arial"/>
              </a:rPr>
              <a:t> </a:t>
            </a:r>
            <a:r>
              <a:rPr lang="en-US" sz="1800" dirty="0" err="1">
                <a:solidFill>
                  <a:srgbClr val="000000"/>
                </a:solidFill>
                <a:latin typeface="Arial"/>
                <a:ea typeface="Arial"/>
                <a:cs typeface="Arial"/>
                <a:sym typeface="Arial"/>
              </a:rPr>
              <a:t>zelden</a:t>
            </a:r>
            <a:r>
              <a:rPr lang="en-US" sz="1800" dirty="0">
                <a:solidFill>
                  <a:srgbClr val="000000"/>
                </a:solidFill>
                <a:latin typeface="Arial"/>
                <a:ea typeface="Arial"/>
                <a:cs typeface="Arial"/>
                <a:sym typeface="Arial"/>
              </a:rPr>
              <a:t> </a:t>
            </a:r>
            <a:r>
              <a:rPr lang="en-US" sz="1800" dirty="0" err="1">
                <a:solidFill>
                  <a:srgbClr val="000000"/>
                </a:solidFill>
                <a:latin typeface="Arial"/>
                <a:ea typeface="Arial"/>
                <a:cs typeface="Arial"/>
                <a:sym typeface="Arial"/>
              </a:rPr>
              <a:t>rechtstreeks</a:t>
            </a:r>
            <a:r>
              <a:rPr lang="en-US" sz="1800" dirty="0">
                <a:solidFill>
                  <a:srgbClr val="000000"/>
                </a:solidFill>
                <a:latin typeface="Arial"/>
                <a:ea typeface="Arial"/>
                <a:cs typeface="Arial"/>
                <a:sym typeface="Arial"/>
              </a:rPr>
              <a:t> </a:t>
            </a:r>
            <a:r>
              <a:rPr lang="en-US" sz="1800" dirty="0" err="1">
                <a:solidFill>
                  <a:srgbClr val="000000"/>
                </a:solidFill>
                <a:latin typeface="Arial"/>
                <a:ea typeface="Arial"/>
                <a:cs typeface="Arial"/>
                <a:sym typeface="Arial"/>
              </a:rPr>
              <a:t>wordt</a:t>
            </a:r>
            <a:r>
              <a:rPr lang="en-US" sz="1800" dirty="0">
                <a:solidFill>
                  <a:srgbClr val="000000"/>
                </a:solidFill>
                <a:latin typeface="Arial"/>
                <a:ea typeface="Arial"/>
                <a:cs typeface="Arial"/>
                <a:sym typeface="Arial"/>
              </a:rPr>
              <a:t> </a:t>
            </a:r>
            <a:r>
              <a:rPr lang="en-US" sz="1800" dirty="0" err="1">
                <a:solidFill>
                  <a:srgbClr val="000000"/>
                </a:solidFill>
                <a:latin typeface="Arial"/>
                <a:ea typeface="Arial"/>
                <a:cs typeface="Arial"/>
                <a:sym typeface="Arial"/>
              </a:rPr>
              <a:t>geobserveerd</a:t>
            </a:r>
            <a:r>
              <a:rPr lang="en-US" sz="1800" dirty="0">
                <a:solidFill>
                  <a:srgbClr val="000000"/>
                </a:solidFill>
                <a:latin typeface="Arial"/>
                <a:ea typeface="Arial"/>
                <a:cs typeface="Arial"/>
                <a:sym typeface="Arial"/>
              </a:rPr>
              <a:t>)</a:t>
            </a:r>
            <a:endParaRPr sz="1800" dirty="0">
              <a:solidFill>
                <a:srgbClr val="000000"/>
              </a:solidFill>
              <a:latin typeface="Arial"/>
              <a:ea typeface="Arial"/>
              <a:cs typeface="Arial"/>
              <a:sym typeface="Arial"/>
            </a:endParaRPr>
          </a:p>
        </p:txBody>
      </p:sp>
      <p:sp>
        <p:nvSpPr>
          <p:cNvPr id="480" name="Shape 480"/>
          <p:cNvSpPr>
            <a:spLocks noGrp="1" noRot="1" noChangeAspect="1"/>
          </p:cNvSpPr>
          <p:nvPr>
            <p:ph type="sldImg" idx="2"/>
          </p:nvPr>
        </p:nvSpPr>
        <p:spPr>
          <a:xfrm>
            <a:off x="1144588" y="685800"/>
            <a:ext cx="4573587"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25511641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Shape 479"/>
          <p:cNvSpPr txBox="1">
            <a:spLocks noGrp="1"/>
          </p:cNvSpPr>
          <p:nvPr>
            <p:ph type="body" idx="1"/>
          </p:nvPr>
        </p:nvSpPr>
        <p:spPr>
          <a:xfrm>
            <a:off x="685480" y="4343150"/>
            <a:ext cx="5487000" cy="411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800" b="0" i="0" u="none" strike="noStrike" cap="none" dirty="0">
                <a:solidFill>
                  <a:srgbClr val="000000"/>
                </a:solidFill>
                <a:latin typeface="Arial"/>
                <a:ea typeface="Arial"/>
                <a:cs typeface="Arial"/>
                <a:sym typeface="Arial"/>
              </a:rPr>
              <a:t>M </a:t>
            </a:r>
            <a:r>
              <a:rPr lang="en-US" sz="1800" dirty="0">
                <a:solidFill>
                  <a:srgbClr val="000000"/>
                </a:solidFill>
                <a:latin typeface="Arial"/>
                <a:ea typeface="Arial"/>
                <a:cs typeface="Arial"/>
                <a:sym typeface="Arial"/>
              </a:rPr>
              <a:t>Punt 2: </a:t>
            </a:r>
            <a:r>
              <a:rPr lang="en-US" sz="1800" dirty="0" err="1">
                <a:solidFill>
                  <a:srgbClr val="000000"/>
                </a:solidFill>
                <a:latin typeface="Arial"/>
                <a:ea typeface="Arial"/>
                <a:cs typeface="Arial"/>
                <a:sym typeface="Arial"/>
              </a:rPr>
              <a:t>zoals</a:t>
            </a:r>
            <a:r>
              <a:rPr lang="en-US" sz="1800" dirty="0">
                <a:solidFill>
                  <a:srgbClr val="000000"/>
                </a:solidFill>
                <a:latin typeface="Arial"/>
                <a:ea typeface="Arial"/>
                <a:cs typeface="Arial"/>
                <a:sym typeface="Arial"/>
              </a:rPr>
              <a:t> we </a:t>
            </a:r>
            <a:r>
              <a:rPr lang="en-US" sz="1800" dirty="0" err="1">
                <a:solidFill>
                  <a:srgbClr val="000000"/>
                </a:solidFill>
                <a:latin typeface="Arial"/>
                <a:ea typeface="Arial"/>
                <a:cs typeface="Arial"/>
                <a:sym typeface="Arial"/>
              </a:rPr>
              <a:t>zagen</a:t>
            </a:r>
            <a:r>
              <a:rPr lang="en-US" sz="1800" dirty="0">
                <a:solidFill>
                  <a:srgbClr val="000000"/>
                </a:solidFill>
                <a:latin typeface="Arial"/>
                <a:ea typeface="Arial"/>
                <a:cs typeface="Arial"/>
                <a:sym typeface="Arial"/>
              </a:rPr>
              <a:t> </a:t>
            </a:r>
            <a:r>
              <a:rPr lang="en-US" sz="1800" dirty="0" err="1">
                <a:solidFill>
                  <a:srgbClr val="000000"/>
                </a:solidFill>
                <a:latin typeface="Arial"/>
                <a:ea typeface="Arial"/>
                <a:cs typeface="Arial"/>
                <a:sym typeface="Arial"/>
              </a:rPr>
              <a:t>bij</a:t>
            </a:r>
            <a:r>
              <a:rPr lang="en-US" sz="1800" dirty="0">
                <a:solidFill>
                  <a:srgbClr val="000000"/>
                </a:solidFill>
                <a:latin typeface="Arial"/>
                <a:ea typeface="Arial"/>
                <a:cs typeface="Arial"/>
                <a:sym typeface="Arial"/>
              </a:rPr>
              <a:t> de “</a:t>
            </a:r>
            <a:r>
              <a:rPr lang="en-US" sz="1800" dirty="0" err="1">
                <a:solidFill>
                  <a:srgbClr val="000000"/>
                </a:solidFill>
                <a:latin typeface="Arial"/>
                <a:ea typeface="Arial"/>
                <a:cs typeface="Arial"/>
                <a:sym typeface="Arial"/>
              </a:rPr>
              <a:t>identiteitsexperimenten</a:t>
            </a:r>
            <a:r>
              <a:rPr lang="en-US" sz="1800" dirty="0">
                <a:solidFill>
                  <a:srgbClr val="000000"/>
                </a:solidFill>
                <a:latin typeface="Arial"/>
                <a:ea typeface="Arial"/>
                <a:cs typeface="Arial"/>
                <a:sym typeface="Arial"/>
              </a:rPr>
              <a:t>” </a:t>
            </a:r>
            <a:r>
              <a:rPr lang="en-US" sz="1800" dirty="0" err="1">
                <a:solidFill>
                  <a:srgbClr val="000000"/>
                </a:solidFill>
                <a:latin typeface="Arial"/>
                <a:ea typeface="Arial"/>
                <a:cs typeface="Arial"/>
                <a:sym typeface="Arial"/>
              </a:rPr>
              <a:t>hebben</a:t>
            </a:r>
            <a:r>
              <a:rPr lang="en-US" sz="1800" dirty="0">
                <a:solidFill>
                  <a:srgbClr val="000000"/>
                </a:solidFill>
                <a:latin typeface="Arial"/>
                <a:ea typeface="Arial"/>
                <a:cs typeface="Arial"/>
                <a:sym typeface="Arial"/>
              </a:rPr>
              <a:t> peers </a:t>
            </a:r>
            <a:r>
              <a:rPr lang="en-US" sz="1800" dirty="0" err="1">
                <a:solidFill>
                  <a:srgbClr val="000000"/>
                </a:solidFill>
                <a:latin typeface="Arial"/>
                <a:ea typeface="Arial"/>
                <a:cs typeface="Arial"/>
                <a:sym typeface="Arial"/>
              </a:rPr>
              <a:t>vaak</a:t>
            </a:r>
            <a:r>
              <a:rPr lang="en-US" sz="1800" dirty="0">
                <a:solidFill>
                  <a:srgbClr val="000000"/>
                </a:solidFill>
                <a:latin typeface="Arial"/>
                <a:ea typeface="Arial"/>
                <a:cs typeface="Arial"/>
                <a:sym typeface="Arial"/>
              </a:rPr>
              <a:t> </a:t>
            </a:r>
            <a:r>
              <a:rPr lang="en-US" sz="1800" dirty="0" err="1">
                <a:solidFill>
                  <a:srgbClr val="000000"/>
                </a:solidFill>
                <a:latin typeface="Arial"/>
                <a:ea typeface="Arial"/>
                <a:cs typeface="Arial"/>
                <a:sym typeface="Arial"/>
              </a:rPr>
              <a:t>ook</a:t>
            </a:r>
            <a:r>
              <a:rPr lang="en-US" sz="1800" dirty="0">
                <a:solidFill>
                  <a:srgbClr val="000000"/>
                </a:solidFill>
                <a:latin typeface="Arial"/>
                <a:ea typeface="Arial"/>
                <a:cs typeface="Arial"/>
                <a:sym typeface="Arial"/>
              </a:rPr>
              <a:t> </a:t>
            </a:r>
            <a:r>
              <a:rPr lang="en-US" sz="1800" dirty="0" err="1">
                <a:solidFill>
                  <a:srgbClr val="000000"/>
                </a:solidFill>
                <a:latin typeface="Arial"/>
                <a:ea typeface="Arial"/>
                <a:cs typeface="Arial"/>
                <a:sym typeface="Arial"/>
              </a:rPr>
              <a:t>een</a:t>
            </a:r>
            <a:r>
              <a:rPr lang="en-US" sz="1800" dirty="0">
                <a:solidFill>
                  <a:srgbClr val="000000"/>
                </a:solidFill>
                <a:latin typeface="Arial"/>
                <a:ea typeface="Arial"/>
                <a:cs typeface="Arial"/>
                <a:sym typeface="Arial"/>
              </a:rPr>
              <a:t> erg </a:t>
            </a:r>
            <a:r>
              <a:rPr lang="en-US" sz="1800" dirty="0" err="1">
                <a:solidFill>
                  <a:srgbClr val="000000"/>
                </a:solidFill>
                <a:latin typeface="Arial"/>
                <a:ea typeface="Arial"/>
                <a:cs typeface="Arial"/>
                <a:sym typeface="Arial"/>
              </a:rPr>
              <a:t>goede</a:t>
            </a:r>
            <a:r>
              <a:rPr lang="en-US" sz="1800" dirty="0">
                <a:solidFill>
                  <a:srgbClr val="000000"/>
                </a:solidFill>
                <a:latin typeface="Arial"/>
                <a:ea typeface="Arial"/>
                <a:cs typeface="Arial"/>
                <a:sym typeface="Arial"/>
              </a:rPr>
              <a:t> </a:t>
            </a:r>
            <a:r>
              <a:rPr lang="en-US" sz="1800" dirty="0" err="1">
                <a:solidFill>
                  <a:srgbClr val="000000"/>
                </a:solidFill>
                <a:latin typeface="Arial"/>
                <a:ea typeface="Arial"/>
                <a:cs typeface="Arial"/>
                <a:sym typeface="Arial"/>
              </a:rPr>
              <a:t>invloed</a:t>
            </a:r>
            <a:r>
              <a:rPr lang="en-US" sz="1800" dirty="0">
                <a:solidFill>
                  <a:srgbClr val="000000"/>
                </a:solidFill>
                <a:latin typeface="Arial"/>
                <a:ea typeface="Arial"/>
                <a:cs typeface="Arial"/>
                <a:sym typeface="Arial"/>
              </a:rPr>
              <a:t> (die door </a:t>
            </a:r>
            <a:r>
              <a:rPr lang="en-US" sz="1800" dirty="0" err="1">
                <a:solidFill>
                  <a:srgbClr val="000000"/>
                </a:solidFill>
                <a:latin typeface="Arial"/>
                <a:ea typeface="Arial"/>
                <a:cs typeface="Arial"/>
                <a:sym typeface="Arial"/>
              </a:rPr>
              <a:t>volwassenen</a:t>
            </a:r>
            <a:r>
              <a:rPr lang="en-US" sz="1800" dirty="0">
                <a:solidFill>
                  <a:srgbClr val="000000"/>
                </a:solidFill>
                <a:latin typeface="Arial"/>
                <a:ea typeface="Arial"/>
                <a:cs typeface="Arial"/>
                <a:sym typeface="Arial"/>
              </a:rPr>
              <a:t> </a:t>
            </a:r>
            <a:r>
              <a:rPr lang="en-US" sz="1800" dirty="0" err="1">
                <a:solidFill>
                  <a:srgbClr val="000000"/>
                </a:solidFill>
                <a:latin typeface="Arial"/>
                <a:ea typeface="Arial"/>
                <a:cs typeface="Arial"/>
                <a:sym typeface="Arial"/>
              </a:rPr>
              <a:t>zelden</a:t>
            </a:r>
            <a:r>
              <a:rPr lang="en-US" sz="1800" dirty="0">
                <a:solidFill>
                  <a:srgbClr val="000000"/>
                </a:solidFill>
                <a:latin typeface="Arial"/>
                <a:ea typeface="Arial"/>
                <a:cs typeface="Arial"/>
                <a:sym typeface="Arial"/>
              </a:rPr>
              <a:t> </a:t>
            </a:r>
            <a:r>
              <a:rPr lang="en-US" sz="1800" dirty="0" err="1">
                <a:solidFill>
                  <a:srgbClr val="000000"/>
                </a:solidFill>
                <a:latin typeface="Arial"/>
                <a:ea typeface="Arial"/>
                <a:cs typeface="Arial"/>
                <a:sym typeface="Arial"/>
              </a:rPr>
              <a:t>rechtstreeks</a:t>
            </a:r>
            <a:r>
              <a:rPr lang="en-US" sz="1800" dirty="0">
                <a:solidFill>
                  <a:srgbClr val="000000"/>
                </a:solidFill>
                <a:latin typeface="Arial"/>
                <a:ea typeface="Arial"/>
                <a:cs typeface="Arial"/>
                <a:sym typeface="Arial"/>
              </a:rPr>
              <a:t> </a:t>
            </a:r>
            <a:r>
              <a:rPr lang="en-US" sz="1800" dirty="0" err="1">
                <a:solidFill>
                  <a:srgbClr val="000000"/>
                </a:solidFill>
                <a:latin typeface="Arial"/>
                <a:ea typeface="Arial"/>
                <a:cs typeface="Arial"/>
                <a:sym typeface="Arial"/>
              </a:rPr>
              <a:t>wordt</a:t>
            </a:r>
            <a:r>
              <a:rPr lang="en-US" sz="1800" dirty="0">
                <a:solidFill>
                  <a:srgbClr val="000000"/>
                </a:solidFill>
                <a:latin typeface="Arial"/>
                <a:ea typeface="Arial"/>
                <a:cs typeface="Arial"/>
                <a:sym typeface="Arial"/>
              </a:rPr>
              <a:t> </a:t>
            </a:r>
            <a:r>
              <a:rPr lang="en-US" sz="1800" dirty="0" err="1">
                <a:solidFill>
                  <a:srgbClr val="000000"/>
                </a:solidFill>
                <a:latin typeface="Arial"/>
                <a:ea typeface="Arial"/>
                <a:cs typeface="Arial"/>
                <a:sym typeface="Arial"/>
              </a:rPr>
              <a:t>geobserveerd</a:t>
            </a:r>
            <a:r>
              <a:rPr lang="en-US" sz="1800" dirty="0">
                <a:solidFill>
                  <a:srgbClr val="000000"/>
                </a:solidFill>
                <a:latin typeface="Arial"/>
                <a:ea typeface="Arial"/>
                <a:cs typeface="Arial"/>
                <a:sym typeface="Arial"/>
              </a:rPr>
              <a:t>)</a:t>
            </a:r>
            <a:endParaRPr sz="1800" dirty="0">
              <a:solidFill>
                <a:srgbClr val="000000"/>
              </a:solidFill>
              <a:latin typeface="Arial"/>
              <a:ea typeface="Arial"/>
              <a:cs typeface="Arial"/>
              <a:sym typeface="Arial"/>
            </a:endParaRPr>
          </a:p>
        </p:txBody>
      </p:sp>
      <p:sp>
        <p:nvSpPr>
          <p:cNvPr id="480" name="Shape 480"/>
          <p:cNvSpPr>
            <a:spLocks noGrp="1" noRot="1" noChangeAspect="1"/>
          </p:cNvSpPr>
          <p:nvPr>
            <p:ph type="sldImg" idx="2"/>
          </p:nvPr>
        </p:nvSpPr>
        <p:spPr>
          <a:xfrm>
            <a:off x="1144588" y="685800"/>
            <a:ext cx="4573587"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64836310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Shape 486"/>
          <p:cNvSpPr txBox="1">
            <a:spLocks noGrp="1"/>
          </p:cNvSpPr>
          <p:nvPr>
            <p:ph type="body" idx="1"/>
          </p:nvPr>
        </p:nvSpPr>
        <p:spPr>
          <a:xfrm>
            <a:off x="685480" y="4343150"/>
            <a:ext cx="5487000" cy="411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800" b="0" i="0" u="none" strike="noStrike" cap="none" dirty="0">
                <a:solidFill>
                  <a:srgbClr val="000000"/>
                </a:solidFill>
                <a:latin typeface="Arial"/>
                <a:ea typeface="Arial"/>
                <a:cs typeface="Arial"/>
                <a:sym typeface="Arial"/>
              </a:rPr>
              <a:t>M </a:t>
            </a:r>
            <a:endParaRPr sz="18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800" dirty="0">
              <a:solidFill>
                <a:srgbClr val="000000"/>
              </a:solidFill>
              <a:latin typeface="Arial"/>
              <a:ea typeface="Arial"/>
              <a:cs typeface="Arial"/>
              <a:sym typeface="Arial"/>
            </a:endParaRPr>
          </a:p>
        </p:txBody>
      </p:sp>
      <p:sp>
        <p:nvSpPr>
          <p:cNvPr id="487" name="Shape 487"/>
          <p:cNvSpPr>
            <a:spLocks noGrp="1" noRot="1" noChangeAspect="1"/>
          </p:cNvSpPr>
          <p:nvPr>
            <p:ph type="sldImg" idx="2"/>
          </p:nvPr>
        </p:nvSpPr>
        <p:spPr>
          <a:xfrm>
            <a:off x="1144588" y="685800"/>
            <a:ext cx="4573587"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128837488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Shape 486"/>
          <p:cNvSpPr txBox="1">
            <a:spLocks noGrp="1"/>
          </p:cNvSpPr>
          <p:nvPr>
            <p:ph type="body" idx="1"/>
          </p:nvPr>
        </p:nvSpPr>
        <p:spPr>
          <a:xfrm>
            <a:off x="685480" y="4343150"/>
            <a:ext cx="5487000" cy="411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800" b="0" i="0" u="none" strike="noStrike" cap="none" dirty="0">
                <a:solidFill>
                  <a:srgbClr val="000000"/>
                </a:solidFill>
                <a:latin typeface="Arial"/>
                <a:ea typeface="Arial"/>
                <a:cs typeface="Arial"/>
                <a:sym typeface="Arial"/>
              </a:rPr>
              <a:t>M </a:t>
            </a:r>
            <a:endParaRPr sz="18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800" dirty="0">
              <a:solidFill>
                <a:srgbClr val="000000"/>
              </a:solidFill>
              <a:latin typeface="Arial"/>
              <a:ea typeface="Arial"/>
              <a:cs typeface="Arial"/>
              <a:sym typeface="Arial"/>
            </a:endParaRPr>
          </a:p>
        </p:txBody>
      </p:sp>
      <p:sp>
        <p:nvSpPr>
          <p:cNvPr id="487" name="Shape 487"/>
          <p:cNvSpPr>
            <a:spLocks noGrp="1" noRot="1" noChangeAspect="1"/>
          </p:cNvSpPr>
          <p:nvPr>
            <p:ph type="sldImg" idx="2"/>
          </p:nvPr>
        </p:nvSpPr>
        <p:spPr>
          <a:xfrm>
            <a:off x="1144588" y="685800"/>
            <a:ext cx="4573587"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391368976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Shape 493"/>
          <p:cNvSpPr txBox="1">
            <a:spLocks noGrp="1"/>
          </p:cNvSpPr>
          <p:nvPr>
            <p:ph type="body" idx="1"/>
          </p:nvPr>
        </p:nvSpPr>
        <p:spPr>
          <a:xfrm>
            <a:off x="685480" y="4343150"/>
            <a:ext cx="5487000" cy="411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800" b="0" i="0" u="none" strike="noStrike" cap="none" dirty="0">
                <a:solidFill>
                  <a:srgbClr val="000000"/>
                </a:solidFill>
                <a:latin typeface="Arial"/>
                <a:ea typeface="Arial"/>
                <a:cs typeface="Arial"/>
                <a:sym typeface="Arial"/>
              </a:rPr>
              <a:t>M </a:t>
            </a:r>
            <a:endParaRPr sz="1800" dirty="0">
              <a:solidFill>
                <a:srgbClr val="000000"/>
              </a:solidFill>
              <a:latin typeface="Arial"/>
              <a:ea typeface="Arial"/>
              <a:cs typeface="Arial"/>
              <a:sym typeface="Arial"/>
            </a:endParaRPr>
          </a:p>
        </p:txBody>
      </p:sp>
      <p:sp>
        <p:nvSpPr>
          <p:cNvPr id="494" name="Shape 494"/>
          <p:cNvSpPr>
            <a:spLocks noGrp="1" noRot="1" noChangeAspect="1"/>
          </p:cNvSpPr>
          <p:nvPr>
            <p:ph type="sldImg" idx="2"/>
          </p:nvPr>
        </p:nvSpPr>
        <p:spPr>
          <a:xfrm>
            <a:off x="1144588" y="685800"/>
            <a:ext cx="4573587"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284119041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txBox="1">
            <a:spLocks noGrp="1"/>
          </p:cNvSpPr>
          <p:nvPr>
            <p:ph type="body" idx="1"/>
          </p:nvPr>
        </p:nvSpPr>
        <p:spPr>
          <a:xfrm>
            <a:off x="679450" y="4714875"/>
            <a:ext cx="5438775" cy="446722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nl-BE" dirty="0"/>
              <a:t>M</a:t>
            </a:r>
            <a:endParaRPr dirty="0"/>
          </a:p>
        </p:txBody>
      </p:sp>
      <p:sp>
        <p:nvSpPr>
          <p:cNvPr id="219" name="Shape 219"/>
          <p:cNvSpPr>
            <a:spLocks noGrp="1" noRot="1" noChangeAspect="1"/>
          </p:cNvSpPr>
          <p:nvPr>
            <p:ph type="sldImg" idx="2"/>
          </p:nvPr>
        </p:nvSpPr>
        <p:spPr>
          <a:xfrm>
            <a:off x="919163"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1645572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Shape 457"/>
          <p:cNvSpPr txBox="1">
            <a:spLocks noGrp="1"/>
          </p:cNvSpPr>
          <p:nvPr>
            <p:ph type="body" idx="1"/>
          </p:nvPr>
        </p:nvSpPr>
        <p:spPr>
          <a:xfrm>
            <a:off x="679450" y="4714875"/>
            <a:ext cx="5438775" cy="446722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nl-BE" dirty="0"/>
              <a:t>M</a:t>
            </a:r>
          </a:p>
          <a:p>
            <a:pPr marL="0" lvl="0" indent="0">
              <a:spcBef>
                <a:spcPts val="0"/>
              </a:spcBef>
              <a:spcAft>
                <a:spcPts val="0"/>
              </a:spcAft>
              <a:buNone/>
            </a:pPr>
            <a:endParaRPr lang="nl-BE" dirty="0"/>
          </a:p>
        </p:txBody>
      </p:sp>
      <p:sp>
        <p:nvSpPr>
          <p:cNvPr id="458" name="Shape 458"/>
          <p:cNvSpPr>
            <a:spLocks noGrp="1" noRot="1" noChangeAspect="1"/>
          </p:cNvSpPr>
          <p:nvPr>
            <p:ph type="sldImg" idx="2"/>
          </p:nvPr>
        </p:nvSpPr>
        <p:spPr>
          <a:xfrm>
            <a:off x="919163"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625887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txBox="1">
            <a:spLocks noGrp="1"/>
          </p:cNvSpPr>
          <p:nvPr>
            <p:ph type="body" idx="1"/>
          </p:nvPr>
        </p:nvSpPr>
        <p:spPr>
          <a:xfrm>
            <a:off x="679450" y="4714875"/>
            <a:ext cx="5438775" cy="446722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nl-BE" dirty="0"/>
              <a:t>M</a:t>
            </a:r>
            <a:endParaRPr dirty="0"/>
          </a:p>
        </p:txBody>
      </p:sp>
      <p:sp>
        <p:nvSpPr>
          <p:cNvPr id="152" name="Shape 152"/>
          <p:cNvSpPr>
            <a:spLocks noGrp="1" noRot="1" noChangeAspect="1"/>
          </p:cNvSpPr>
          <p:nvPr>
            <p:ph type="sldImg" idx="2"/>
          </p:nvPr>
        </p:nvSpPr>
        <p:spPr>
          <a:xfrm>
            <a:off x="919163"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208187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Shape 508"/>
          <p:cNvSpPr txBox="1">
            <a:spLocks noGrp="1"/>
          </p:cNvSpPr>
          <p:nvPr>
            <p:ph type="body" idx="1"/>
          </p:nvPr>
        </p:nvSpPr>
        <p:spPr>
          <a:xfrm>
            <a:off x="679450" y="4714875"/>
            <a:ext cx="5438700" cy="44673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r>
              <a:rPr lang="en-US"/>
              <a:t>M</a:t>
            </a:r>
            <a:endParaRPr sz="1200" b="0" i="0" u="none" strike="noStrike" cap="none">
              <a:solidFill>
                <a:schemeClr val="dk1"/>
              </a:solidFill>
              <a:latin typeface="Calibri"/>
              <a:ea typeface="Calibri"/>
              <a:cs typeface="Calibri"/>
              <a:sym typeface="Calibri"/>
            </a:endParaRPr>
          </a:p>
        </p:txBody>
      </p:sp>
      <p:sp>
        <p:nvSpPr>
          <p:cNvPr id="509" name="Shape 509"/>
          <p:cNvSpPr>
            <a:spLocks noGrp="1" noRot="1" noChangeAspect="1"/>
          </p:cNvSpPr>
          <p:nvPr>
            <p:ph type="sldImg" idx="2"/>
          </p:nvPr>
        </p:nvSpPr>
        <p:spPr>
          <a:xfrm>
            <a:off x="919163"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7263982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Shape 471"/>
          <p:cNvSpPr txBox="1">
            <a:spLocks noGrp="1"/>
          </p:cNvSpPr>
          <p:nvPr>
            <p:ph type="body" idx="1"/>
          </p:nvPr>
        </p:nvSpPr>
        <p:spPr>
          <a:xfrm>
            <a:off x="679450" y="4714875"/>
            <a:ext cx="5438775" cy="446722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nl-BE" dirty="0"/>
              <a:t>M leidt in en brengt eerst de processen van bekrachtiging. </a:t>
            </a:r>
            <a:r>
              <a:rPr lang="en-US" sz="1800" dirty="0" err="1">
                <a:latin typeface="Arial"/>
                <a:ea typeface="Arial"/>
                <a:cs typeface="Arial"/>
                <a:sym typeface="Arial"/>
              </a:rPr>
              <a:t>Nadien</a:t>
            </a:r>
            <a:r>
              <a:rPr lang="en-US" sz="1800" dirty="0">
                <a:latin typeface="Arial"/>
                <a:ea typeface="Arial"/>
                <a:cs typeface="Arial"/>
                <a:sym typeface="Arial"/>
              </a:rPr>
              <a:t> </a:t>
            </a:r>
            <a:r>
              <a:rPr lang="en-US" sz="1800" dirty="0" err="1">
                <a:latin typeface="Arial"/>
                <a:ea typeface="Arial"/>
                <a:cs typeface="Arial"/>
                <a:sym typeface="Arial"/>
              </a:rPr>
              <a:t>bespreekt</a:t>
            </a:r>
            <a:r>
              <a:rPr lang="en-US" sz="1800" dirty="0">
                <a:latin typeface="Arial"/>
                <a:ea typeface="Arial"/>
                <a:cs typeface="Arial"/>
                <a:sym typeface="Arial"/>
              </a:rPr>
              <a:t> Anja de </a:t>
            </a:r>
            <a:r>
              <a:rPr lang="en-US" sz="1800" dirty="0" err="1">
                <a:latin typeface="Arial"/>
                <a:ea typeface="Arial"/>
                <a:cs typeface="Arial"/>
                <a:sym typeface="Arial"/>
              </a:rPr>
              <a:t>ontwikkelingspsychologische</a:t>
            </a:r>
            <a:r>
              <a:rPr lang="en-US" sz="1800" dirty="0">
                <a:latin typeface="Arial"/>
                <a:ea typeface="Arial"/>
                <a:cs typeface="Arial"/>
                <a:sym typeface="Arial"/>
              </a:rPr>
              <a:t> </a:t>
            </a:r>
            <a:r>
              <a:rPr lang="en-US" sz="1800" dirty="0" err="1">
                <a:latin typeface="Arial"/>
                <a:ea typeface="Arial"/>
                <a:cs typeface="Arial"/>
                <a:sym typeface="Arial"/>
              </a:rPr>
              <a:t>aspecten</a:t>
            </a:r>
            <a:r>
              <a:rPr lang="en-US" sz="1800" dirty="0">
                <a:latin typeface="Arial"/>
                <a:ea typeface="Arial"/>
                <a:cs typeface="Arial"/>
                <a:sym typeface="Arial"/>
              </a:rPr>
              <a:t> </a:t>
            </a:r>
            <a:r>
              <a:rPr lang="en-US" sz="1800" dirty="0" err="1">
                <a:latin typeface="Arial"/>
                <a:ea typeface="Arial"/>
                <a:cs typeface="Arial"/>
                <a:sym typeface="Arial"/>
              </a:rPr>
              <a:t>en</a:t>
            </a:r>
            <a:r>
              <a:rPr lang="en-US" sz="1800" dirty="0">
                <a:latin typeface="Arial"/>
                <a:ea typeface="Arial"/>
                <a:cs typeface="Arial"/>
                <a:sym typeface="Arial"/>
              </a:rPr>
              <a:t> casus Jan.</a:t>
            </a:r>
            <a:endParaRPr dirty="0"/>
          </a:p>
        </p:txBody>
      </p:sp>
      <p:sp>
        <p:nvSpPr>
          <p:cNvPr id="472" name="Shape 472"/>
          <p:cNvSpPr>
            <a:spLocks noGrp="1" noRot="1" noChangeAspect="1"/>
          </p:cNvSpPr>
          <p:nvPr>
            <p:ph type="sldImg" idx="2"/>
          </p:nvPr>
        </p:nvSpPr>
        <p:spPr>
          <a:xfrm>
            <a:off x="919163"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1915647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Shape 515"/>
          <p:cNvSpPr txBox="1">
            <a:spLocks noGrp="1"/>
          </p:cNvSpPr>
          <p:nvPr>
            <p:ph type="body" idx="1"/>
          </p:nvPr>
        </p:nvSpPr>
        <p:spPr>
          <a:xfrm>
            <a:off x="679450" y="4714875"/>
            <a:ext cx="5438700" cy="44673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Clr>
                <a:schemeClr val="dk1"/>
              </a:buClr>
              <a:buSzPts val="1400"/>
              <a:buFont typeface="Arial"/>
              <a:buNone/>
            </a:pPr>
            <a:r>
              <a:rPr lang="en-US" sz="1800" dirty="0">
                <a:latin typeface="Arial"/>
                <a:ea typeface="Arial"/>
                <a:cs typeface="Arial"/>
                <a:sym typeface="Arial"/>
              </a:rPr>
              <a:t>M</a:t>
            </a:r>
            <a:endParaRPr sz="1800" dirty="0">
              <a:latin typeface="Arial"/>
              <a:ea typeface="Arial"/>
              <a:cs typeface="Arial"/>
              <a:sym typeface="Arial"/>
            </a:endParaRPr>
          </a:p>
        </p:txBody>
      </p:sp>
      <p:sp>
        <p:nvSpPr>
          <p:cNvPr id="516" name="Shape 516"/>
          <p:cNvSpPr>
            <a:spLocks noGrp="1" noRot="1" noChangeAspect="1"/>
          </p:cNvSpPr>
          <p:nvPr>
            <p:ph type="sldImg" idx="2"/>
          </p:nvPr>
        </p:nvSpPr>
        <p:spPr>
          <a:xfrm>
            <a:off x="919163"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6613268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Shape 485"/>
          <p:cNvSpPr txBox="1">
            <a:spLocks noGrp="1"/>
          </p:cNvSpPr>
          <p:nvPr>
            <p:ph type="body" idx="1"/>
          </p:nvPr>
        </p:nvSpPr>
        <p:spPr>
          <a:xfrm>
            <a:off x="679450" y="4714875"/>
            <a:ext cx="5438775" cy="446722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nl-BE" dirty="0"/>
              <a:t>M</a:t>
            </a:r>
            <a:br>
              <a:rPr lang="nl-BE" dirty="0"/>
            </a:br>
            <a:r>
              <a:rPr lang="nl-BE" dirty="0"/>
              <a:t/>
            </a:r>
            <a:br>
              <a:rPr lang="nl-BE" dirty="0"/>
            </a:br>
            <a:r>
              <a:rPr lang="nl-BE" dirty="0" err="1"/>
              <a:t>vb</a:t>
            </a:r>
            <a:r>
              <a:rPr lang="nl-BE" dirty="0"/>
              <a:t> casus jongen met vader met alcoholprobleem: vader ‘s nachts vaak op stap. Jongen wou s ochtends niet naar school vertrekken omdat hij eerst wou weten of vader wel veilig thuis zou komen</a:t>
            </a:r>
            <a:br>
              <a:rPr lang="nl-BE" dirty="0"/>
            </a:br>
            <a:r>
              <a:rPr lang="nl-BE" dirty="0"/>
              <a:t/>
            </a:r>
            <a:br>
              <a:rPr lang="nl-BE" dirty="0"/>
            </a:br>
            <a:r>
              <a:rPr lang="nl-BE" dirty="0" err="1"/>
              <a:t>vb</a:t>
            </a:r>
            <a:r>
              <a:rPr lang="nl-BE" dirty="0"/>
              <a:t> meisje waarvan de mama ziek is: meisje staat s nachts vaak op voor haar wenende zus, wil zo voorkomen dat mama wakker wordt en vermoeid raakt. Neemt dan veel zorg op, waardoor ze doodop is en overdag niet op school geraakt.</a:t>
            </a:r>
            <a:br>
              <a:rPr lang="nl-BE" dirty="0"/>
            </a:br>
            <a:endParaRPr dirty="0"/>
          </a:p>
        </p:txBody>
      </p:sp>
      <p:sp>
        <p:nvSpPr>
          <p:cNvPr id="486" name="Shape 486"/>
          <p:cNvSpPr>
            <a:spLocks noGrp="1" noRot="1" noChangeAspect="1"/>
          </p:cNvSpPr>
          <p:nvPr>
            <p:ph type="sldImg" idx="2"/>
          </p:nvPr>
        </p:nvSpPr>
        <p:spPr>
          <a:xfrm>
            <a:off x="919163"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3534609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Shape 529"/>
          <p:cNvSpPr txBox="1">
            <a:spLocks noGrp="1"/>
          </p:cNvSpPr>
          <p:nvPr>
            <p:ph type="body" idx="1"/>
          </p:nvPr>
        </p:nvSpPr>
        <p:spPr>
          <a:xfrm>
            <a:off x="685480" y="4343150"/>
            <a:ext cx="5487000" cy="411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800" b="0" i="0" u="none" strike="noStrike" cap="none">
                <a:solidFill>
                  <a:srgbClr val="000000"/>
                </a:solidFill>
                <a:latin typeface="Arial"/>
                <a:ea typeface="Arial"/>
                <a:cs typeface="Arial"/>
                <a:sym typeface="Arial"/>
              </a:rPr>
              <a:t>M</a:t>
            </a:r>
            <a:endParaRPr sz="1800" b="0" i="0" u="none" strike="noStrike" cap="none">
              <a:solidFill>
                <a:srgbClr val="000000"/>
              </a:solidFill>
              <a:latin typeface="Arial"/>
              <a:ea typeface="Arial"/>
              <a:cs typeface="Arial"/>
              <a:sym typeface="Arial"/>
            </a:endParaRPr>
          </a:p>
        </p:txBody>
      </p:sp>
      <p:sp>
        <p:nvSpPr>
          <p:cNvPr id="530" name="Shape 530"/>
          <p:cNvSpPr>
            <a:spLocks noGrp="1" noRot="1" noChangeAspect="1"/>
          </p:cNvSpPr>
          <p:nvPr>
            <p:ph type="sldImg" idx="2"/>
          </p:nvPr>
        </p:nvSpPr>
        <p:spPr>
          <a:xfrm>
            <a:off x="1144588" y="685800"/>
            <a:ext cx="4573587"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159641741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Shape 536"/>
          <p:cNvSpPr txBox="1">
            <a:spLocks noGrp="1"/>
          </p:cNvSpPr>
          <p:nvPr>
            <p:ph type="body" idx="1"/>
          </p:nvPr>
        </p:nvSpPr>
        <p:spPr>
          <a:xfrm>
            <a:off x="679450" y="4714875"/>
            <a:ext cx="5438700" cy="44673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r>
              <a:rPr lang="en-US"/>
              <a:t>A</a:t>
            </a:r>
            <a:endParaRPr sz="1200" b="0" i="0" u="none" strike="noStrike" cap="none">
              <a:solidFill>
                <a:schemeClr val="dk1"/>
              </a:solidFill>
              <a:latin typeface="Calibri"/>
              <a:ea typeface="Calibri"/>
              <a:cs typeface="Calibri"/>
              <a:sym typeface="Calibri"/>
            </a:endParaRPr>
          </a:p>
        </p:txBody>
      </p:sp>
      <p:sp>
        <p:nvSpPr>
          <p:cNvPr id="537" name="Shape 537"/>
          <p:cNvSpPr>
            <a:spLocks noGrp="1" noRot="1" noChangeAspect="1"/>
          </p:cNvSpPr>
          <p:nvPr>
            <p:ph type="sldImg" idx="2"/>
          </p:nvPr>
        </p:nvSpPr>
        <p:spPr>
          <a:xfrm>
            <a:off x="919163"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5913036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Shape 543"/>
          <p:cNvSpPr txBox="1">
            <a:spLocks noGrp="1"/>
          </p:cNvSpPr>
          <p:nvPr>
            <p:ph type="body" idx="1"/>
          </p:nvPr>
        </p:nvSpPr>
        <p:spPr>
          <a:xfrm>
            <a:off x="679450" y="4714875"/>
            <a:ext cx="5438700" cy="44673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r>
              <a:rPr lang="en-US"/>
              <a:t>A</a:t>
            </a:r>
            <a:endParaRPr sz="1200" b="0" i="0" u="none" strike="noStrike" cap="none">
              <a:solidFill>
                <a:schemeClr val="dk1"/>
              </a:solidFill>
              <a:latin typeface="Calibri"/>
              <a:ea typeface="Calibri"/>
              <a:cs typeface="Calibri"/>
              <a:sym typeface="Calibri"/>
            </a:endParaRPr>
          </a:p>
        </p:txBody>
      </p:sp>
      <p:sp>
        <p:nvSpPr>
          <p:cNvPr id="544" name="Shape 544"/>
          <p:cNvSpPr>
            <a:spLocks noGrp="1" noRot="1" noChangeAspect="1"/>
          </p:cNvSpPr>
          <p:nvPr>
            <p:ph type="sldImg" idx="2"/>
          </p:nvPr>
        </p:nvSpPr>
        <p:spPr>
          <a:xfrm>
            <a:off x="919163"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6084491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Shape 551"/>
          <p:cNvSpPr txBox="1">
            <a:spLocks noGrp="1"/>
          </p:cNvSpPr>
          <p:nvPr>
            <p:ph type="body" idx="1"/>
          </p:nvPr>
        </p:nvSpPr>
        <p:spPr>
          <a:xfrm>
            <a:off x="679450" y="4714875"/>
            <a:ext cx="5438700" cy="44673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r>
              <a:rPr lang="en-US"/>
              <a:t>A</a:t>
            </a:r>
            <a:endParaRPr sz="1200" b="0" i="0" u="none" strike="noStrike" cap="none">
              <a:solidFill>
                <a:schemeClr val="dk1"/>
              </a:solidFill>
              <a:latin typeface="Calibri"/>
              <a:ea typeface="Calibri"/>
              <a:cs typeface="Calibri"/>
              <a:sym typeface="Calibri"/>
            </a:endParaRPr>
          </a:p>
        </p:txBody>
      </p:sp>
      <p:sp>
        <p:nvSpPr>
          <p:cNvPr id="552" name="Shape 552"/>
          <p:cNvSpPr>
            <a:spLocks noGrp="1" noRot="1" noChangeAspect="1"/>
          </p:cNvSpPr>
          <p:nvPr>
            <p:ph type="sldImg" idx="2"/>
          </p:nvPr>
        </p:nvSpPr>
        <p:spPr>
          <a:xfrm>
            <a:off x="919163"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6253567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Shape 551"/>
          <p:cNvSpPr txBox="1">
            <a:spLocks noGrp="1"/>
          </p:cNvSpPr>
          <p:nvPr>
            <p:ph type="body" idx="1"/>
          </p:nvPr>
        </p:nvSpPr>
        <p:spPr>
          <a:xfrm>
            <a:off x="673473" y="5118423"/>
            <a:ext cx="5390860" cy="4849658"/>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r>
              <a:rPr lang="fr-BE" dirty="0" smtClean="0"/>
              <a:t>A</a:t>
            </a:r>
            <a:endParaRPr dirty="0"/>
          </a:p>
        </p:txBody>
      </p:sp>
      <p:sp>
        <p:nvSpPr>
          <p:cNvPr id="552" name="Shape 552"/>
          <p:cNvSpPr>
            <a:spLocks noGrp="1" noRot="1" noChangeAspect="1"/>
          </p:cNvSpPr>
          <p:nvPr>
            <p:ph type="sldImg" idx="2"/>
          </p:nvPr>
        </p:nvSpPr>
        <p:spPr>
          <a:xfrm>
            <a:off x="676275" y="808038"/>
            <a:ext cx="5387975" cy="40417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3849770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Shape 559"/>
          <p:cNvSpPr>
            <a:spLocks noGrp="1" noRot="1" noChangeAspect="1"/>
          </p:cNvSpPr>
          <p:nvPr>
            <p:ph type="sldImg" idx="2"/>
          </p:nvPr>
        </p:nvSpPr>
        <p:spPr>
          <a:xfrm>
            <a:off x="1165225" y="1241425"/>
            <a:ext cx="4467225" cy="33496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0" name="Shape 560"/>
          <p:cNvSpPr txBox="1">
            <a:spLocks noGrp="1"/>
          </p:cNvSpPr>
          <p:nvPr>
            <p:ph type="body" idx="1"/>
          </p:nvPr>
        </p:nvSpPr>
        <p:spPr>
          <a:xfrm>
            <a:off x="679768" y="4777194"/>
            <a:ext cx="5438140" cy="3908777"/>
          </a:xfrm>
          <a:prstGeom prst="rect">
            <a:avLst/>
          </a:prstGeom>
        </p:spPr>
        <p:txBody>
          <a:bodyPr spcFirstLastPara="1" wrap="square" lIns="91425" tIns="91425" rIns="91425" bIns="91425" anchor="t" anchorCtr="0">
            <a:noAutofit/>
          </a:bodyPr>
          <a:lstStyle/>
          <a:p>
            <a:pPr marL="139700" lvl="0" indent="0" rtl="0">
              <a:spcBef>
                <a:spcPts val="0"/>
              </a:spcBef>
              <a:spcAft>
                <a:spcPts val="0"/>
              </a:spcAft>
              <a:buSzPts val="1400"/>
              <a:buNone/>
            </a:pPr>
            <a:r>
              <a:rPr lang="fr-BE" dirty="0" smtClean="0"/>
              <a:t>A</a:t>
            </a:r>
            <a:endParaRPr dirty="0"/>
          </a:p>
        </p:txBody>
      </p:sp>
      <p:sp>
        <p:nvSpPr>
          <p:cNvPr id="561" name="Shape 561"/>
          <p:cNvSpPr txBox="1">
            <a:spLocks noGrp="1"/>
          </p:cNvSpPr>
          <p:nvPr>
            <p:ph type="sldNum" idx="12"/>
          </p:nvPr>
        </p:nvSpPr>
        <p:spPr>
          <a:xfrm>
            <a:off x="3850443" y="9428583"/>
            <a:ext cx="2945659" cy="497960"/>
          </a:xfrm>
          <a:prstGeom prst="rect">
            <a:avLst/>
          </a:prstGeom>
        </p:spPr>
        <p:txBody>
          <a:bodyPr spcFirstLastPara="1" wrap="square" lIns="91425" tIns="45700" rIns="91425" bIns="45700" anchor="b" anchorCtr="0">
            <a:noAutofit/>
          </a:bodyPr>
          <a:lstStyle/>
          <a:p>
            <a:pPr marL="0" lvl="0" indent="0" rtl="0">
              <a:spcBef>
                <a:spcPts val="0"/>
              </a:spcBef>
              <a:spcAft>
                <a:spcPts val="0"/>
              </a:spcAft>
              <a:buClr>
                <a:srgbClr val="000000"/>
              </a:buClr>
              <a:buFont typeface="Arial"/>
              <a:buNone/>
            </a:pPr>
            <a:fld id="{00000000-1234-1234-1234-123412341234}" type="slidenum">
              <a:rPr lang="en-US"/>
              <a:t>104</a:t>
            </a:fld>
            <a:endParaRPr/>
          </a:p>
        </p:txBody>
      </p:sp>
    </p:spTree>
    <p:extLst>
      <p:ext uri="{BB962C8B-B14F-4D97-AF65-F5344CB8AC3E}">
        <p14:creationId xmlns:p14="http://schemas.microsoft.com/office/powerpoint/2010/main" val="260855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eeg" type="blank">
  <p:cSld name="BLANK">
    <p:spTree>
      <p:nvGrpSpPr>
        <p:cNvPr id="1" name="Shape 17"/>
        <p:cNvGrpSpPr/>
        <p:nvPr/>
      </p:nvGrpSpPr>
      <p:grpSpPr>
        <a:xfrm>
          <a:off x="0" y="0"/>
          <a:ext cx="0" cy="0"/>
          <a:chOff x="0" y="0"/>
          <a:chExt cx="0" cy="0"/>
        </a:xfrm>
      </p:grpSpPr>
      <p:sp>
        <p:nvSpPr>
          <p:cNvPr id="18" name="Shape 18"/>
          <p:cNvSpPr txBox="1">
            <a:spLocks noGrp="1"/>
          </p:cNvSpPr>
          <p:nvPr>
            <p:ph type="dt" idx="10"/>
          </p:nvPr>
        </p:nvSpPr>
        <p:spPr>
          <a:xfrm>
            <a:off x="822325" y="6459537"/>
            <a:ext cx="18542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9" name="Shape 19"/>
          <p:cNvSpPr txBox="1">
            <a:spLocks noGrp="1"/>
          </p:cNvSpPr>
          <p:nvPr>
            <p:ph type="ftr" idx="11"/>
          </p:nvPr>
        </p:nvSpPr>
        <p:spPr>
          <a:xfrm>
            <a:off x="2765425" y="6459537"/>
            <a:ext cx="3616325"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0" name="Shape 20"/>
          <p:cNvSpPr txBox="1">
            <a:spLocks noGrp="1"/>
          </p:cNvSpPr>
          <p:nvPr>
            <p:ph type="sldNum" idx="12"/>
          </p:nvPr>
        </p:nvSpPr>
        <p:spPr>
          <a:xfrm>
            <a:off x="7424737" y="6459537"/>
            <a:ext cx="98425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1pPr>
            <a:lvl2pPr marL="0" marR="0" lvl="1" indent="0" algn="r" rtl="0">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2pPr>
            <a:lvl3pPr marL="0" marR="0" lvl="2" indent="0" algn="r" rtl="0">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3pPr>
            <a:lvl4pPr marL="0" marR="0" lvl="3" indent="0" algn="r" rtl="0">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4pPr>
            <a:lvl5pPr marL="0" marR="0" lvl="4" indent="0" algn="r" rtl="0">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5pPr>
            <a:lvl6pPr marL="0" marR="0" lvl="5" indent="0" algn="r" rtl="0">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6pPr>
            <a:lvl7pPr marL="0" marR="0" lvl="6" indent="0" algn="r" rtl="0">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7pPr>
            <a:lvl8pPr marL="0" marR="0" lvl="7" indent="0" algn="r" rtl="0">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8pPr>
            <a:lvl9pPr marL="0" marR="0" lvl="8" indent="0" algn="r" rtl="0">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en object" type="obj">
  <p:cSld name="OBJEC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822325" y="287337"/>
            <a:ext cx="7543800" cy="1449387"/>
          </a:xfrm>
          <a:prstGeom prst="rect">
            <a:avLst/>
          </a:prstGeom>
          <a:noFill/>
          <a:ln>
            <a:noFill/>
          </a:ln>
        </p:spPr>
        <p:txBody>
          <a:bodyPr spcFirstLastPara="1" wrap="square" lIns="91425" tIns="91425" rIns="91425" bIns="91425" anchor="b" anchorCtr="0"/>
          <a:lstStyle>
            <a:lvl1pPr marR="0" lvl="0"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1pPr>
            <a:lvl2pPr marR="0" lvl="1"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2pPr>
            <a:lvl3pPr marR="0" lvl="2"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3pPr>
            <a:lvl4pPr marR="0" lvl="3"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4pPr>
            <a:lvl5pPr marR="0" lvl="4"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5pPr>
            <a:lvl6pPr marR="0" lvl="5"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6pPr>
            <a:lvl7pPr marR="0" lvl="6"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7pPr>
            <a:lvl8pPr marR="0" lvl="7"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8pPr>
            <a:lvl9pPr marR="0" lvl="8"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9pPr>
          </a:lstStyle>
          <a:p>
            <a:endParaRPr/>
          </a:p>
        </p:txBody>
      </p:sp>
      <p:sp>
        <p:nvSpPr>
          <p:cNvPr id="32" name="Shape 32"/>
          <p:cNvSpPr txBox="1">
            <a:spLocks noGrp="1"/>
          </p:cNvSpPr>
          <p:nvPr>
            <p:ph type="body" idx="1"/>
          </p:nvPr>
        </p:nvSpPr>
        <p:spPr>
          <a:xfrm>
            <a:off x="822325" y="1846262"/>
            <a:ext cx="7543800" cy="4022725"/>
          </a:xfrm>
          <a:prstGeom prst="rect">
            <a:avLst/>
          </a:prstGeom>
          <a:noFill/>
          <a:ln>
            <a:noFill/>
          </a:ln>
        </p:spPr>
        <p:txBody>
          <a:bodyPr spcFirstLastPara="1" wrap="square" lIns="91425" tIns="91425" rIns="91425" bIns="91425" anchor="t" anchorCtr="0"/>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404040"/>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404040"/>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404040"/>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404040"/>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404040"/>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33" name="Shape 33"/>
          <p:cNvSpPr txBox="1">
            <a:spLocks noGrp="1"/>
          </p:cNvSpPr>
          <p:nvPr>
            <p:ph type="dt" idx="10"/>
          </p:nvPr>
        </p:nvSpPr>
        <p:spPr>
          <a:xfrm>
            <a:off x="822325" y="6459537"/>
            <a:ext cx="18542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4" name="Shape 34"/>
          <p:cNvSpPr txBox="1">
            <a:spLocks noGrp="1"/>
          </p:cNvSpPr>
          <p:nvPr>
            <p:ph type="ftr" idx="11"/>
          </p:nvPr>
        </p:nvSpPr>
        <p:spPr>
          <a:xfrm>
            <a:off x="2765425" y="6459537"/>
            <a:ext cx="3616325"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sldNum" idx="12"/>
          </p:nvPr>
        </p:nvSpPr>
        <p:spPr>
          <a:xfrm>
            <a:off x="7424737" y="6459537"/>
            <a:ext cx="98425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1pPr>
            <a:lvl2pPr marL="0" marR="0" lvl="1" indent="0" algn="r" rtl="0">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2pPr>
            <a:lvl3pPr marL="0" marR="0" lvl="2" indent="0" algn="r" rtl="0">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3pPr>
            <a:lvl4pPr marL="0" marR="0" lvl="3" indent="0" algn="r" rtl="0">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4pPr>
            <a:lvl5pPr marL="0" marR="0" lvl="4" indent="0" algn="r" rtl="0">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5pPr>
            <a:lvl6pPr marL="0" marR="0" lvl="5" indent="0" algn="r" rtl="0">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6pPr>
            <a:lvl7pPr marL="0" marR="0" lvl="6" indent="0" algn="r" rtl="0">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7pPr>
            <a:lvl8pPr marL="0" marR="0" lvl="7" indent="0" algn="r" rtl="0">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8pPr>
            <a:lvl9pPr marL="0" marR="0" lvl="8" indent="0" algn="r" rtl="0">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el en verticale tekst" type="vertTx">
  <p:cSld name="VERTICAL_TEXT">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822325" y="287337"/>
            <a:ext cx="7543800" cy="1449387"/>
          </a:xfrm>
          <a:prstGeom prst="rect">
            <a:avLst/>
          </a:prstGeom>
          <a:noFill/>
          <a:ln>
            <a:noFill/>
          </a:ln>
        </p:spPr>
        <p:txBody>
          <a:bodyPr spcFirstLastPara="1" wrap="square" lIns="91425" tIns="91425" rIns="91425" bIns="91425" anchor="b" anchorCtr="0"/>
          <a:lstStyle>
            <a:lvl1pPr marR="0" lvl="0"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1pPr>
            <a:lvl2pPr marR="0" lvl="1"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2pPr>
            <a:lvl3pPr marR="0" lvl="2"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3pPr>
            <a:lvl4pPr marR="0" lvl="3"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4pPr>
            <a:lvl5pPr marR="0" lvl="4"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5pPr>
            <a:lvl6pPr marR="0" lvl="5"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6pPr>
            <a:lvl7pPr marR="0" lvl="6"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7pPr>
            <a:lvl8pPr marR="0" lvl="7"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8pPr>
            <a:lvl9pPr marR="0" lvl="8"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9pPr>
          </a:lstStyle>
          <a:p>
            <a:endParaRPr/>
          </a:p>
        </p:txBody>
      </p:sp>
      <p:sp>
        <p:nvSpPr>
          <p:cNvPr id="43" name="Shape 43"/>
          <p:cNvSpPr txBox="1">
            <a:spLocks noGrp="1"/>
          </p:cNvSpPr>
          <p:nvPr>
            <p:ph type="body" idx="1"/>
          </p:nvPr>
        </p:nvSpPr>
        <p:spPr>
          <a:xfrm rot="5400000">
            <a:off x="2582863" y="85724"/>
            <a:ext cx="4022725" cy="7543800"/>
          </a:xfrm>
          <a:prstGeom prst="rect">
            <a:avLst/>
          </a:prstGeom>
          <a:noFill/>
          <a:ln>
            <a:noFill/>
          </a:ln>
        </p:spPr>
        <p:txBody>
          <a:bodyPr spcFirstLastPara="1" wrap="square" lIns="91425" tIns="91425" rIns="91425" bIns="91425" anchor="t" anchorCtr="0"/>
          <a:lstStyle>
            <a:lvl1pPr marL="457200" marR="0" lvl="0" indent="-355600" algn="l" rtl="0">
              <a:lnSpc>
                <a:spcPct val="90000"/>
              </a:lnSpc>
              <a:spcBef>
                <a:spcPts val="1200"/>
              </a:spcBef>
              <a:spcAft>
                <a:spcPts val="0"/>
              </a:spcAft>
              <a:buClr>
                <a:schemeClr val="accent1"/>
              </a:buClr>
              <a:buSzPts val="2000"/>
              <a:buFont typeface="Calibri"/>
              <a:buChar char=" "/>
              <a:defRPr sz="2000">
                <a:solidFill>
                  <a:srgbClr val="404040"/>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404040"/>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404040"/>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404040"/>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404040"/>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44" name="Shape 44"/>
          <p:cNvSpPr txBox="1">
            <a:spLocks noGrp="1"/>
          </p:cNvSpPr>
          <p:nvPr>
            <p:ph type="dt" idx="10"/>
          </p:nvPr>
        </p:nvSpPr>
        <p:spPr>
          <a:xfrm>
            <a:off x="822325" y="6459537"/>
            <a:ext cx="18542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5" name="Shape 45"/>
          <p:cNvSpPr txBox="1">
            <a:spLocks noGrp="1"/>
          </p:cNvSpPr>
          <p:nvPr>
            <p:ph type="ftr" idx="11"/>
          </p:nvPr>
        </p:nvSpPr>
        <p:spPr>
          <a:xfrm>
            <a:off x="2765425" y="6459537"/>
            <a:ext cx="3616325"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6" name="Shape 46"/>
          <p:cNvSpPr txBox="1">
            <a:spLocks noGrp="1"/>
          </p:cNvSpPr>
          <p:nvPr>
            <p:ph type="sldNum" idx="12"/>
          </p:nvPr>
        </p:nvSpPr>
        <p:spPr>
          <a:xfrm>
            <a:off x="7424737" y="6459537"/>
            <a:ext cx="98425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1pPr>
            <a:lvl2pPr marL="0" marR="0" lvl="1" indent="0" algn="r" rtl="0">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2pPr>
            <a:lvl3pPr marL="0" marR="0" lvl="2" indent="0" algn="r" rtl="0">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3pPr>
            <a:lvl4pPr marL="0" marR="0" lvl="3" indent="0" algn="r" rtl="0">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4pPr>
            <a:lvl5pPr marL="0" marR="0" lvl="4" indent="0" algn="r" rtl="0">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5pPr>
            <a:lvl6pPr marL="0" marR="0" lvl="5" indent="0" algn="r" rtl="0">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6pPr>
            <a:lvl7pPr marL="0" marR="0" lvl="6" indent="0" algn="r" rtl="0">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7pPr>
            <a:lvl8pPr marL="0" marR="0" lvl="7" indent="0" algn="r" rtl="0">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8pPr>
            <a:lvl9pPr marL="0" marR="0" lvl="8" indent="0" algn="r" rtl="0">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nhoud van twee" type="twoObj">
  <p:cSld name="TWO_OBJECTS">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822960" y="286604"/>
            <a:ext cx="7543800" cy="1450757"/>
          </a:xfrm>
          <a:prstGeom prst="rect">
            <a:avLst/>
          </a:prstGeom>
          <a:noFill/>
          <a:ln>
            <a:noFill/>
          </a:ln>
        </p:spPr>
        <p:txBody>
          <a:bodyPr spcFirstLastPara="1" wrap="square" lIns="91425" tIns="91425" rIns="91425" bIns="91425" anchor="b" anchorCtr="0"/>
          <a:lstStyle>
            <a:lvl1pPr marR="0" lvl="0"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1pPr>
            <a:lvl2pPr marR="0" lvl="1"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2pPr>
            <a:lvl3pPr marR="0" lvl="2"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3pPr>
            <a:lvl4pPr marR="0" lvl="3"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4pPr>
            <a:lvl5pPr marR="0" lvl="4"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5pPr>
            <a:lvl6pPr marR="0" lvl="5"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6pPr>
            <a:lvl7pPr marR="0" lvl="6"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7pPr>
            <a:lvl8pPr marR="0" lvl="7"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8pPr>
            <a:lvl9pPr marR="0" lvl="8"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9pPr>
          </a:lstStyle>
          <a:p>
            <a:endParaRPr/>
          </a:p>
        </p:txBody>
      </p:sp>
      <p:sp>
        <p:nvSpPr>
          <p:cNvPr id="58" name="Shape 58"/>
          <p:cNvSpPr txBox="1">
            <a:spLocks noGrp="1"/>
          </p:cNvSpPr>
          <p:nvPr>
            <p:ph type="body" idx="1"/>
          </p:nvPr>
        </p:nvSpPr>
        <p:spPr>
          <a:xfrm>
            <a:off x="822960" y="1845734"/>
            <a:ext cx="3703320" cy="4023360"/>
          </a:xfrm>
          <a:prstGeom prst="rect">
            <a:avLst/>
          </a:prstGeom>
          <a:noFill/>
          <a:ln>
            <a:noFill/>
          </a:ln>
        </p:spPr>
        <p:txBody>
          <a:bodyPr spcFirstLastPara="1" wrap="square" lIns="91425" tIns="91425" rIns="91425" bIns="91425" anchor="t" anchorCtr="0"/>
          <a:lstStyle>
            <a:lvl1pPr marL="457200" marR="0" lvl="0" indent="-355600" algn="l" rtl="0">
              <a:lnSpc>
                <a:spcPct val="90000"/>
              </a:lnSpc>
              <a:spcBef>
                <a:spcPts val="1200"/>
              </a:spcBef>
              <a:spcAft>
                <a:spcPts val="0"/>
              </a:spcAft>
              <a:buClr>
                <a:schemeClr val="accent1"/>
              </a:buClr>
              <a:buSzPts val="2000"/>
              <a:buFont typeface="Calibri"/>
              <a:buChar char=" "/>
              <a:defRPr sz="2000">
                <a:solidFill>
                  <a:srgbClr val="404040"/>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404040"/>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404040"/>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404040"/>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404040"/>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59" name="Shape 59"/>
          <p:cNvSpPr txBox="1">
            <a:spLocks noGrp="1"/>
          </p:cNvSpPr>
          <p:nvPr>
            <p:ph type="body" idx="2"/>
          </p:nvPr>
        </p:nvSpPr>
        <p:spPr>
          <a:xfrm>
            <a:off x="4663440" y="1845736"/>
            <a:ext cx="3703320" cy="4023359"/>
          </a:xfrm>
          <a:prstGeom prst="rect">
            <a:avLst/>
          </a:prstGeom>
          <a:noFill/>
          <a:ln>
            <a:noFill/>
          </a:ln>
        </p:spPr>
        <p:txBody>
          <a:bodyPr spcFirstLastPara="1" wrap="square" lIns="91425" tIns="91425" rIns="91425" bIns="91425" anchor="t" anchorCtr="0"/>
          <a:lstStyle>
            <a:lvl1pPr marL="457200" marR="0" lvl="0" indent="-355600" algn="l" rtl="0">
              <a:lnSpc>
                <a:spcPct val="90000"/>
              </a:lnSpc>
              <a:spcBef>
                <a:spcPts val="1200"/>
              </a:spcBef>
              <a:spcAft>
                <a:spcPts val="0"/>
              </a:spcAft>
              <a:buClr>
                <a:schemeClr val="accent1"/>
              </a:buClr>
              <a:buSzPts val="2000"/>
              <a:buFont typeface="Calibri"/>
              <a:buChar char=" "/>
              <a:defRPr sz="2000">
                <a:solidFill>
                  <a:srgbClr val="404040"/>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404040"/>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404040"/>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404040"/>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404040"/>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60" name="Shape 60"/>
          <p:cNvSpPr txBox="1">
            <a:spLocks noGrp="1"/>
          </p:cNvSpPr>
          <p:nvPr>
            <p:ph type="dt" idx="10"/>
          </p:nvPr>
        </p:nvSpPr>
        <p:spPr>
          <a:xfrm>
            <a:off x="822325" y="6459537"/>
            <a:ext cx="18542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1" name="Shape 61"/>
          <p:cNvSpPr txBox="1">
            <a:spLocks noGrp="1"/>
          </p:cNvSpPr>
          <p:nvPr>
            <p:ph type="ftr" idx="11"/>
          </p:nvPr>
        </p:nvSpPr>
        <p:spPr>
          <a:xfrm>
            <a:off x="2765425" y="6459537"/>
            <a:ext cx="3616325"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2" name="Shape 62"/>
          <p:cNvSpPr txBox="1">
            <a:spLocks noGrp="1"/>
          </p:cNvSpPr>
          <p:nvPr>
            <p:ph type="sldNum" idx="12"/>
          </p:nvPr>
        </p:nvSpPr>
        <p:spPr>
          <a:xfrm>
            <a:off x="7424737" y="6459537"/>
            <a:ext cx="98425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1pPr>
            <a:lvl2pPr marL="0" marR="0" lvl="1" indent="0" algn="r" rtl="0">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2pPr>
            <a:lvl3pPr marL="0" marR="0" lvl="2" indent="0" algn="r" rtl="0">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3pPr>
            <a:lvl4pPr marL="0" marR="0" lvl="3" indent="0" algn="r" rtl="0">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4pPr>
            <a:lvl5pPr marL="0" marR="0" lvl="4" indent="0" algn="r" rtl="0">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5pPr>
            <a:lvl6pPr marL="0" marR="0" lvl="5" indent="0" algn="r" rtl="0">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6pPr>
            <a:lvl7pPr marL="0" marR="0" lvl="6" indent="0" algn="r" rtl="0">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7pPr>
            <a:lvl8pPr marL="0" marR="0" lvl="7" indent="0" algn="r" rtl="0">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8pPr>
            <a:lvl9pPr marL="0" marR="0" lvl="8" indent="0" algn="r" rtl="0">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Leeg" type="blank">
  <p:cSld name="Leeg">
    <p:spTree>
      <p:nvGrpSpPr>
        <p:cNvPr id="1" name="Shape 17"/>
        <p:cNvGrpSpPr/>
        <p:nvPr/>
      </p:nvGrpSpPr>
      <p:grpSpPr>
        <a:xfrm>
          <a:off x="0" y="0"/>
          <a:ext cx="0" cy="0"/>
          <a:chOff x="0" y="0"/>
          <a:chExt cx="0" cy="0"/>
        </a:xfrm>
      </p:grpSpPr>
      <p:sp>
        <p:nvSpPr>
          <p:cNvPr id="18" name="Shape 18"/>
          <p:cNvSpPr txBox="1">
            <a:spLocks noGrp="1"/>
          </p:cNvSpPr>
          <p:nvPr>
            <p:ph type="dt" idx="10"/>
          </p:nvPr>
        </p:nvSpPr>
        <p:spPr>
          <a:xfrm>
            <a:off x="822325" y="6459537"/>
            <a:ext cx="18542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9" name="Shape 19"/>
          <p:cNvSpPr txBox="1">
            <a:spLocks noGrp="1"/>
          </p:cNvSpPr>
          <p:nvPr>
            <p:ph type="ftr" idx="11"/>
          </p:nvPr>
        </p:nvSpPr>
        <p:spPr>
          <a:xfrm>
            <a:off x="2765425" y="6459537"/>
            <a:ext cx="3616325"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0" name="Shape 20"/>
          <p:cNvSpPr txBox="1">
            <a:spLocks noGrp="1"/>
          </p:cNvSpPr>
          <p:nvPr>
            <p:ph type="sldNum" idx="12"/>
          </p:nvPr>
        </p:nvSpPr>
        <p:spPr>
          <a:xfrm>
            <a:off x="7424737" y="6459537"/>
            <a:ext cx="98425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1pPr>
            <a:lvl2pPr marL="0" marR="0" lvl="1" indent="0" algn="r" rtl="0">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2pPr>
            <a:lvl3pPr marL="0" marR="0" lvl="2" indent="0" algn="r" rtl="0">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3pPr>
            <a:lvl4pPr marL="0" marR="0" lvl="3" indent="0" algn="r" rtl="0">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4pPr>
            <a:lvl5pPr marL="0" marR="0" lvl="4" indent="0" algn="r" rtl="0">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5pPr>
            <a:lvl6pPr marL="0" marR="0" lvl="5" indent="0" algn="r" rtl="0">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6pPr>
            <a:lvl7pPr marL="0" marR="0" lvl="6" indent="0" algn="r" rtl="0">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7pPr>
            <a:lvl8pPr marL="0" marR="0" lvl="7" indent="0" algn="r" rtl="0">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8pPr>
            <a:lvl9pPr marL="0" marR="0" lvl="8" indent="0" algn="r" rtl="0">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‹nr.›</a:t>
            </a:fld>
            <a:endParaRPr/>
          </a:p>
        </p:txBody>
      </p:sp>
    </p:spTree>
    <p:extLst>
      <p:ext uri="{BB962C8B-B14F-4D97-AF65-F5344CB8AC3E}">
        <p14:creationId xmlns:p14="http://schemas.microsoft.com/office/powerpoint/2010/main" val="139177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ekop" type="secHead">
  <p:cSld name="Sectiekop">
    <p:spTree>
      <p:nvGrpSpPr>
        <p:cNvPr id="1" name="Shape 174"/>
        <p:cNvGrpSpPr/>
        <p:nvPr/>
      </p:nvGrpSpPr>
      <p:grpSpPr>
        <a:xfrm>
          <a:off x="0" y="0"/>
          <a:ext cx="0" cy="0"/>
          <a:chOff x="0" y="0"/>
          <a:chExt cx="0" cy="0"/>
        </a:xfrm>
      </p:grpSpPr>
      <p:sp>
        <p:nvSpPr>
          <p:cNvPr id="175" name="Shape 175"/>
          <p:cNvSpPr txBox="1">
            <a:spLocks noGrp="1"/>
          </p:cNvSpPr>
          <p:nvPr>
            <p:ph type="title"/>
          </p:nvPr>
        </p:nvSpPr>
        <p:spPr>
          <a:xfrm>
            <a:off x="822960" y="758952"/>
            <a:ext cx="7543800" cy="3566100"/>
          </a:xfrm>
          <a:prstGeom prst="rect">
            <a:avLst/>
          </a:prstGeom>
          <a:noFill/>
          <a:ln>
            <a:noFill/>
          </a:ln>
        </p:spPr>
        <p:txBody>
          <a:bodyPr spcFirstLastPara="1" wrap="square" lIns="91425" tIns="91425" rIns="91425" bIns="91425" anchor="b" anchorCtr="0"/>
          <a:lstStyle>
            <a:lvl1pPr marR="0" lvl="0" algn="l" rtl="0">
              <a:lnSpc>
                <a:spcPct val="85000"/>
              </a:lnSpc>
              <a:spcBef>
                <a:spcPts val="0"/>
              </a:spcBef>
              <a:spcAft>
                <a:spcPts val="0"/>
              </a:spcAft>
              <a:buClr>
                <a:srgbClr val="000000"/>
              </a:buClr>
              <a:buSzPts val="1400"/>
              <a:buFont typeface="Arial"/>
              <a:buNone/>
              <a:defRPr sz="6000" b="0" i="0" u="none" strike="noStrike" cap="none">
                <a:solidFill>
                  <a:srgbClr val="262626"/>
                </a:solidFill>
                <a:latin typeface="Calibri"/>
                <a:ea typeface="Calibri"/>
                <a:cs typeface="Calibri"/>
                <a:sym typeface="Calibri"/>
              </a:defRPr>
            </a:lvl1pPr>
            <a:lvl2pPr marR="0" lvl="1" algn="l" rtl="0">
              <a:lnSpc>
                <a:spcPct val="85000"/>
              </a:lnSpc>
              <a:spcBef>
                <a:spcPts val="0"/>
              </a:spcBef>
              <a:spcAft>
                <a:spcPts val="0"/>
              </a:spcAft>
              <a:buClr>
                <a:srgbClr val="000000"/>
              </a:buClr>
              <a:buSzPts val="1400"/>
              <a:buFont typeface="Arial"/>
              <a:buNone/>
              <a:defRPr sz="3600" b="0" i="0" u="none" strike="noStrike" cap="none">
                <a:solidFill>
                  <a:srgbClr val="404040"/>
                </a:solidFill>
                <a:latin typeface="Calibri"/>
                <a:ea typeface="Calibri"/>
                <a:cs typeface="Calibri"/>
                <a:sym typeface="Calibri"/>
              </a:defRPr>
            </a:lvl2pPr>
            <a:lvl3pPr marR="0" lvl="2" algn="l" rtl="0">
              <a:lnSpc>
                <a:spcPct val="85000"/>
              </a:lnSpc>
              <a:spcBef>
                <a:spcPts val="0"/>
              </a:spcBef>
              <a:spcAft>
                <a:spcPts val="0"/>
              </a:spcAft>
              <a:buClr>
                <a:srgbClr val="000000"/>
              </a:buClr>
              <a:buSzPts val="1400"/>
              <a:buFont typeface="Arial"/>
              <a:buNone/>
              <a:defRPr sz="3600" b="0" i="0" u="none" strike="noStrike" cap="none">
                <a:solidFill>
                  <a:srgbClr val="404040"/>
                </a:solidFill>
                <a:latin typeface="Calibri"/>
                <a:ea typeface="Calibri"/>
                <a:cs typeface="Calibri"/>
                <a:sym typeface="Calibri"/>
              </a:defRPr>
            </a:lvl3pPr>
            <a:lvl4pPr marR="0" lvl="3" algn="l" rtl="0">
              <a:lnSpc>
                <a:spcPct val="85000"/>
              </a:lnSpc>
              <a:spcBef>
                <a:spcPts val="0"/>
              </a:spcBef>
              <a:spcAft>
                <a:spcPts val="0"/>
              </a:spcAft>
              <a:buClr>
                <a:srgbClr val="000000"/>
              </a:buClr>
              <a:buSzPts val="1400"/>
              <a:buFont typeface="Arial"/>
              <a:buNone/>
              <a:defRPr sz="3600" b="0" i="0" u="none" strike="noStrike" cap="none">
                <a:solidFill>
                  <a:srgbClr val="404040"/>
                </a:solidFill>
                <a:latin typeface="Calibri"/>
                <a:ea typeface="Calibri"/>
                <a:cs typeface="Calibri"/>
                <a:sym typeface="Calibri"/>
              </a:defRPr>
            </a:lvl4pPr>
            <a:lvl5pPr marR="0" lvl="4" algn="l" rtl="0">
              <a:lnSpc>
                <a:spcPct val="85000"/>
              </a:lnSpc>
              <a:spcBef>
                <a:spcPts val="0"/>
              </a:spcBef>
              <a:spcAft>
                <a:spcPts val="0"/>
              </a:spcAft>
              <a:buClr>
                <a:srgbClr val="000000"/>
              </a:buClr>
              <a:buSzPts val="1400"/>
              <a:buFont typeface="Arial"/>
              <a:buNone/>
              <a:defRPr sz="3600" b="0" i="0" u="none" strike="noStrike" cap="none">
                <a:solidFill>
                  <a:srgbClr val="404040"/>
                </a:solidFill>
                <a:latin typeface="Calibri"/>
                <a:ea typeface="Calibri"/>
                <a:cs typeface="Calibri"/>
                <a:sym typeface="Calibri"/>
              </a:defRPr>
            </a:lvl5pPr>
            <a:lvl6pPr marR="0" lvl="5" algn="l" rtl="0">
              <a:lnSpc>
                <a:spcPct val="85000"/>
              </a:lnSpc>
              <a:spcBef>
                <a:spcPts val="0"/>
              </a:spcBef>
              <a:spcAft>
                <a:spcPts val="0"/>
              </a:spcAft>
              <a:buClr>
                <a:srgbClr val="000000"/>
              </a:buClr>
              <a:buSzPts val="1400"/>
              <a:buFont typeface="Arial"/>
              <a:buNone/>
              <a:defRPr sz="3600" b="0" i="0" u="none" strike="noStrike" cap="none">
                <a:solidFill>
                  <a:srgbClr val="404040"/>
                </a:solidFill>
                <a:latin typeface="Calibri"/>
                <a:ea typeface="Calibri"/>
                <a:cs typeface="Calibri"/>
                <a:sym typeface="Calibri"/>
              </a:defRPr>
            </a:lvl6pPr>
            <a:lvl7pPr marR="0" lvl="6" algn="l" rtl="0">
              <a:lnSpc>
                <a:spcPct val="85000"/>
              </a:lnSpc>
              <a:spcBef>
                <a:spcPts val="0"/>
              </a:spcBef>
              <a:spcAft>
                <a:spcPts val="0"/>
              </a:spcAft>
              <a:buClr>
                <a:srgbClr val="000000"/>
              </a:buClr>
              <a:buSzPts val="1400"/>
              <a:buFont typeface="Arial"/>
              <a:buNone/>
              <a:defRPr sz="3600" b="0" i="0" u="none" strike="noStrike" cap="none">
                <a:solidFill>
                  <a:srgbClr val="404040"/>
                </a:solidFill>
                <a:latin typeface="Calibri"/>
                <a:ea typeface="Calibri"/>
                <a:cs typeface="Calibri"/>
                <a:sym typeface="Calibri"/>
              </a:defRPr>
            </a:lvl7pPr>
            <a:lvl8pPr marR="0" lvl="7" algn="l" rtl="0">
              <a:lnSpc>
                <a:spcPct val="85000"/>
              </a:lnSpc>
              <a:spcBef>
                <a:spcPts val="0"/>
              </a:spcBef>
              <a:spcAft>
                <a:spcPts val="0"/>
              </a:spcAft>
              <a:buClr>
                <a:srgbClr val="000000"/>
              </a:buClr>
              <a:buSzPts val="1400"/>
              <a:buFont typeface="Arial"/>
              <a:buNone/>
              <a:defRPr sz="3600" b="0" i="0" u="none" strike="noStrike" cap="none">
                <a:solidFill>
                  <a:srgbClr val="404040"/>
                </a:solidFill>
                <a:latin typeface="Calibri"/>
                <a:ea typeface="Calibri"/>
                <a:cs typeface="Calibri"/>
                <a:sym typeface="Calibri"/>
              </a:defRPr>
            </a:lvl8pPr>
            <a:lvl9pPr marR="0" lvl="8" algn="l" rtl="0">
              <a:lnSpc>
                <a:spcPct val="85000"/>
              </a:lnSpc>
              <a:spcBef>
                <a:spcPts val="0"/>
              </a:spcBef>
              <a:spcAft>
                <a:spcPts val="0"/>
              </a:spcAft>
              <a:buClr>
                <a:srgbClr val="000000"/>
              </a:buClr>
              <a:buSzPts val="1400"/>
              <a:buFont typeface="Arial"/>
              <a:buNone/>
              <a:defRPr sz="3600" b="0" i="0" u="none" strike="noStrike" cap="none">
                <a:solidFill>
                  <a:srgbClr val="404040"/>
                </a:solidFill>
                <a:latin typeface="Calibri"/>
                <a:ea typeface="Calibri"/>
                <a:cs typeface="Calibri"/>
                <a:sym typeface="Calibri"/>
              </a:defRPr>
            </a:lvl9pPr>
          </a:lstStyle>
          <a:p>
            <a:endParaRPr/>
          </a:p>
        </p:txBody>
      </p:sp>
      <p:sp>
        <p:nvSpPr>
          <p:cNvPr id="176" name="Shape 176"/>
          <p:cNvSpPr txBox="1">
            <a:spLocks noGrp="1"/>
          </p:cNvSpPr>
          <p:nvPr>
            <p:ph type="body" idx="1"/>
          </p:nvPr>
        </p:nvSpPr>
        <p:spPr>
          <a:xfrm>
            <a:off x="822960" y="4453128"/>
            <a:ext cx="7543800" cy="1143000"/>
          </a:xfrm>
          <a:prstGeom prst="rect">
            <a:avLst/>
          </a:prstGeom>
          <a:noFill/>
          <a:ln>
            <a:noFill/>
          </a:ln>
        </p:spPr>
        <p:txBody>
          <a:bodyPr spcFirstLastPara="1" wrap="square" lIns="91425" tIns="91425" rIns="91425" bIns="91425" anchor="t" anchorCtr="0"/>
          <a:lstStyle>
            <a:lvl1pPr marL="342900" marR="0" lvl="0" indent="-171450" algn="l" rtl="0">
              <a:lnSpc>
                <a:spcPct val="90000"/>
              </a:lnSpc>
              <a:spcBef>
                <a:spcPts val="900"/>
              </a:spcBef>
              <a:spcAft>
                <a:spcPts val="0"/>
              </a:spcAft>
              <a:buClr>
                <a:schemeClr val="accent1"/>
              </a:buClr>
              <a:buSzPts val="2400"/>
              <a:buFont typeface="Calibri"/>
              <a:buNone/>
              <a:defRPr sz="1800" b="0" i="0" u="none" strike="noStrike" cap="none">
                <a:solidFill>
                  <a:schemeClr val="dk2"/>
                </a:solidFill>
                <a:latin typeface="Calibri"/>
                <a:ea typeface="Calibri"/>
                <a:cs typeface="Calibri"/>
                <a:sym typeface="Calibri"/>
              </a:defRPr>
            </a:lvl1pPr>
            <a:lvl2pPr marL="685800" marR="0" lvl="1" indent="-171450" algn="l" rtl="0">
              <a:lnSpc>
                <a:spcPct val="90000"/>
              </a:lnSpc>
              <a:spcBef>
                <a:spcPts val="150"/>
              </a:spcBef>
              <a:spcAft>
                <a:spcPts val="0"/>
              </a:spcAft>
              <a:buClr>
                <a:schemeClr val="accent1"/>
              </a:buClr>
              <a:buSzPts val="1800"/>
              <a:buFont typeface="Calibri"/>
              <a:buNone/>
              <a:defRPr sz="1350" b="0" i="0" u="none" strike="noStrike" cap="none">
                <a:solidFill>
                  <a:srgbClr val="888888"/>
                </a:solidFill>
                <a:latin typeface="Calibri"/>
                <a:ea typeface="Calibri"/>
                <a:cs typeface="Calibri"/>
                <a:sym typeface="Calibri"/>
              </a:defRPr>
            </a:lvl2pPr>
            <a:lvl3pPr marL="1028700" marR="0" lvl="2" indent="-171450" algn="l" rtl="0">
              <a:lnSpc>
                <a:spcPct val="90000"/>
              </a:lnSpc>
              <a:spcBef>
                <a:spcPts val="300"/>
              </a:spcBef>
              <a:spcAft>
                <a:spcPts val="0"/>
              </a:spcAft>
              <a:buClr>
                <a:schemeClr val="accent1"/>
              </a:buClr>
              <a:buSzPts val="1600"/>
              <a:buFont typeface="Calibri"/>
              <a:buNone/>
              <a:defRPr sz="1200" b="0" i="0" u="none" strike="noStrike" cap="none">
                <a:solidFill>
                  <a:srgbClr val="888888"/>
                </a:solidFill>
                <a:latin typeface="Calibri"/>
                <a:ea typeface="Calibri"/>
                <a:cs typeface="Calibri"/>
                <a:sym typeface="Calibri"/>
              </a:defRPr>
            </a:lvl3pPr>
            <a:lvl4pPr marL="1371600" marR="0" lvl="3" indent="-171450" algn="l" rtl="0">
              <a:lnSpc>
                <a:spcPct val="90000"/>
              </a:lnSpc>
              <a:spcBef>
                <a:spcPts val="300"/>
              </a:spcBef>
              <a:spcAft>
                <a:spcPts val="0"/>
              </a:spcAft>
              <a:buClr>
                <a:schemeClr val="accent1"/>
              </a:buClr>
              <a:buSzPts val="1400"/>
              <a:buFont typeface="Calibri"/>
              <a:buNone/>
              <a:defRPr sz="1050" b="0" i="0" u="none" strike="noStrike" cap="none">
                <a:solidFill>
                  <a:srgbClr val="888888"/>
                </a:solidFill>
                <a:latin typeface="Calibri"/>
                <a:ea typeface="Calibri"/>
                <a:cs typeface="Calibri"/>
                <a:sym typeface="Calibri"/>
              </a:defRPr>
            </a:lvl4pPr>
            <a:lvl5pPr marL="1714500" marR="0" lvl="4" indent="-171450" algn="l" rtl="0">
              <a:lnSpc>
                <a:spcPct val="90000"/>
              </a:lnSpc>
              <a:spcBef>
                <a:spcPts val="300"/>
              </a:spcBef>
              <a:spcAft>
                <a:spcPts val="0"/>
              </a:spcAft>
              <a:buClr>
                <a:schemeClr val="accent1"/>
              </a:buClr>
              <a:buSzPts val="1400"/>
              <a:buFont typeface="Calibri"/>
              <a:buNone/>
              <a:defRPr sz="1050" b="0" i="0" u="none" strike="noStrike" cap="none">
                <a:solidFill>
                  <a:srgbClr val="888888"/>
                </a:solidFill>
                <a:latin typeface="Calibri"/>
                <a:ea typeface="Calibri"/>
                <a:cs typeface="Calibri"/>
                <a:sym typeface="Calibri"/>
              </a:defRPr>
            </a:lvl5pPr>
            <a:lvl6pPr marL="2057400" marR="0" lvl="5" indent="-171450" algn="l" rtl="0">
              <a:lnSpc>
                <a:spcPct val="90000"/>
              </a:lnSpc>
              <a:spcBef>
                <a:spcPts val="300"/>
              </a:spcBef>
              <a:spcAft>
                <a:spcPts val="0"/>
              </a:spcAft>
              <a:buClr>
                <a:schemeClr val="accent1"/>
              </a:buClr>
              <a:buSzPts val="1400"/>
              <a:buFont typeface="Calibri"/>
              <a:buNone/>
              <a:defRPr sz="1050" b="0" i="0" u="none" strike="noStrike" cap="none">
                <a:solidFill>
                  <a:srgbClr val="888888"/>
                </a:solidFill>
                <a:latin typeface="Calibri"/>
                <a:ea typeface="Calibri"/>
                <a:cs typeface="Calibri"/>
                <a:sym typeface="Calibri"/>
              </a:defRPr>
            </a:lvl6pPr>
            <a:lvl7pPr marL="2400300" marR="0" lvl="6" indent="-171450" algn="l" rtl="0">
              <a:lnSpc>
                <a:spcPct val="90000"/>
              </a:lnSpc>
              <a:spcBef>
                <a:spcPts val="300"/>
              </a:spcBef>
              <a:spcAft>
                <a:spcPts val="0"/>
              </a:spcAft>
              <a:buClr>
                <a:schemeClr val="accent1"/>
              </a:buClr>
              <a:buSzPts val="1400"/>
              <a:buFont typeface="Calibri"/>
              <a:buNone/>
              <a:defRPr sz="1050" b="0" i="0" u="none" strike="noStrike" cap="none">
                <a:solidFill>
                  <a:srgbClr val="888888"/>
                </a:solidFill>
                <a:latin typeface="Calibri"/>
                <a:ea typeface="Calibri"/>
                <a:cs typeface="Calibri"/>
                <a:sym typeface="Calibri"/>
              </a:defRPr>
            </a:lvl7pPr>
            <a:lvl8pPr marL="2743200" marR="0" lvl="7" indent="-171450" algn="l" rtl="0">
              <a:lnSpc>
                <a:spcPct val="90000"/>
              </a:lnSpc>
              <a:spcBef>
                <a:spcPts val="300"/>
              </a:spcBef>
              <a:spcAft>
                <a:spcPts val="0"/>
              </a:spcAft>
              <a:buClr>
                <a:schemeClr val="accent1"/>
              </a:buClr>
              <a:buSzPts val="1400"/>
              <a:buFont typeface="Calibri"/>
              <a:buNone/>
              <a:defRPr sz="1050" b="0" i="0" u="none" strike="noStrike" cap="none">
                <a:solidFill>
                  <a:srgbClr val="888888"/>
                </a:solidFill>
                <a:latin typeface="Calibri"/>
                <a:ea typeface="Calibri"/>
                <a:cs typeface="Calibri"/>
                <a:sym typeface="Calibri"/>
              </a:defRPr>
            </a:lvl8pPr>
            <a:lvl9pPr marL="3086100" marR="0" lvl="8" indent="-171450" algn="l" rtl="0">
              <a:lnSpc>
                <a:spcPct val="90000"/>
              </a:lnSpc>
              <a:spcBef>
                <a:spcPts val="300"/>
              </a:spcBef>
              <a:spcAft>
                <a:spcPts val="300"/>
              </a:spcAft>
              <a:buClr>
                <a:schemeClr val="accent1"/>
              </a:buClr>
              <a:buSzPts val="1400"/>
              <a:buFont typeface="Calibri"/>
              <a:buNone/>
              <a:defRPr sz="1050" b="0" i="0" u="none" strike="noStrike" cap="none">
                <a:solidFill>
                  <a:srgbClr val="888888"/>
                </a:solidFill>
                <a:latin typeface="Calibri"/>
                <a:ea typeface="Calibri"/>
                <a:cs typeface="Calibri"/>
                <a:sym typeface="Calibri"/>
              </a:defRPr>
            </a:lvl9pPr>
          </a:lstStyle>
          <a:p>
            <a:endParaRPr/>
          </a:p>
        </p:txBody>
      </p:sp>
      <p:sp>
        <p:nvSpPr>
          <p:cNvPr id="177" name="Shape 177"/>
          <p:cNvSpPr txBox="1">
            <a:spLocks noGrp="1"/>
          </p:cNvSpPr>
          <p:nvPr>
            <p:ph type="dt" idx="10"/>
          </p:nvPr>
        </p:nvSpPr>
        <p:spPr>
          <a:xfrm>
            <a:off x="822325" y="6459537"/>
            <a:ext cx="1854225"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9pPr>
          </a:lstStyle>
          <a:p>
            <a:endParaRPr/>
          </a:p>
        </p:txBody>
      </p:sp>
      <p:sp>
        <p:nvSpPr>
          <p:cNvPr id="178" name="Shape 178"/>
          <p:cNvSpPr txBox="1">
            <a:spLocks noGrp="1"/>
          </p:cNvSpPr>
          <p:nvPr>
            <p:ph type="ftr" idx="11"/>
          </p:nvPr>
        </p:nvSpPr>
        <p:spPr>
          <a:xfrm>
            <a:off x="2765425" y="6459537"/>
            <a:ext cx="36162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9pPr>
          </a:lstStyle>
          <a:p>
            <a:endParaRPr/>
          </a:p>
        </p:txBody>
      </p:sp>
      <p:sp>
        <p:nvSpPr>
          <p:cNvPr id="179" name="Shape 179"/>
          <p:cNvSpPr txBox="1">
            <a:spLocks noGrp="1"/>
          </p:cNvSpPr>
          <p:nvPr>
            <p:ph type="sldNum" idx="12"/>
          </p:nvPr>
        </p:nvSpPr>
        <p:spPr>
          <a:xfrm>
            <a:off x="7424737" y="6459537"/>
            <a:ext cx="984375"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FFFFFF"/>
              </a:buClr>
              <a:buSzPts val="1000"/>
              <a:buFont typeface="Arial"/>
              <a:buNone/>
              <a:defRPr sz="750" b="0" i="0" u="none" strike="noStrike" cap="none">
                <a:solidFill>
                  <a:srgbClr val="FFFFFF"/>
                </a:solidFill>
                <a:latin typeface="Arial"/>
                <a:ea typeface="Arial"/>
                <a:cs typeface="Arial"/>
                <a:sym typeface="Arial"/>
              </a:defRPr>
            </a:lvl1pPr>
            <a:lvl2pPr marL="0" marR="0" lvl="1" indent="0" algn="r" rtl="0">
              <a:lnSpc>
                <a:spcPct val="100000"/>
              </a:lnSpc>
              <a:spcBef>
                <a:spcPts val="0"/>
              </a:spcBef>
              <a:spcAft>
                <a:spcPts val="0"/>
              </a:spcAft>
              <a:buClr>
                <a:srgbClr val="FFFFFF"/>
              </a:buClr>
              <a:buSzPts val="1000"/>
              <a:buFont typeface="Arial"/>
              <a:buNone/>
              <a:defRPr sz="750" b="0" i="0" u="none" strike="noStrike" cap="none">
                <a:solidFill>
                  <a:srgbClr val="FFFFFF"/>
                </a:solidFill>
                <a:latin typeface="Arial"/>
                <a:ea typeface="Arial"/>
                <a:cs typeface="Arial"/>
                <a:sym typeface="Arial"/>
              </a:defRPr>
            </a:lvl2pPr>
            <a:lvl3pPr marL="0" marR="0" lvl="2" indent="0" algn="r" rtl="0">
              <a:lnSpc>
                <a:spcPct val="100000"/>
              </a:lnSpc>
              <a:spcBef>
                <a:spcPts val="0"/>
              </a:spcBef>
              <a:spcAft>
                <a:spcPts val="0"/>
              </a:spcAft>
              <a:buClr>
                <a:srgbClr val="FFFFFF"/>
              </a:buClr>
              <a:buSzPts val="1000"/>
              <a:buFont typeface="Arial"/>
              <a:buNone/>
              <a:defRPr sz="750" b="0" i="0" u="none" strike="noStrike" cap="none">
                <a:solidFill>
                  <a:srgbClr val="FFFFFF"/>
                </a:solidFill>
                <a:latin typeface="Arial"/>
                <a:ea typeface="Arial"/>
                <a:cs typeface="Arial"/>
                <a:sym typeface="Arial"/>
              </a:defRPr>
            </a:lvl3pPr>
            <a:lvl4pPr marL="0" marR="0" lvl="3" indent="0" algn="r" rtl="0">
              <a:lnSpc>
                <a:spcPct val="100000"/>
              </a:lnSpc>
              <a:spcBef>
                <a:spcPts val="0"/>
              </a:spcBef>
              <a:spcAft>
                <a:spcPts val="0"/>
              </a:spcAft>
              <a:buClr>
                <a:srgbClr val="FFFFFF"/>
              </a:buClr>
              <a:buSzPts val="1000"/>
              <a:buFont typeface="Arial"/>
              <a:buNone/>
              <a:defRPr sz="750" b="0" i="0" u="none" strike="noStrike" cap="none">
                <a:solidFill>
                  <a:srgbClr val="FFFFFF"/>
                </a:solidFill>
                <a:latin typeface="Arial"/>
                <a:ea typeface="Arial"/>
                <a:cs typeface="Arial"/>
                <a:sym typeface="Arial"/>
              </a:defRPr>
            </a:lvl4pPr>
            <a:lvl5pPr marL="0" marR="0" lvl="4" indent="0" algn="r" rtl="0">
              <a:lnSpc>
                <a:spcPct val="100000"/>
              </a:lnSpc>
              <a:spcBef>
                <a:spcPts val="0"/>
              </a:spcBef>
              <a:spcAft>
                <a:spcPts val="0"/>
              </a:spcAft>
              <a:buClr>
                <a:srgbClr val="FFFFFF"/>
              </a:buClr>
              <a:buSzPts val="1000"/>
              <a:buFont typeface="Arial"/>
              <a:buNone/>
              <a:defRPr sz="750" b="0" i="0" u="none" strike="noStrike" cap="none">
                <a:solidFill>
                  <a:srgbClr val="FFFFFF"/>
                </a:solidFill>
                <a:latin typeface="Arial"/>
                <a:ea typeface="Arial"/>
                <a:cs typeface="Arial"/>
                <a:sym typeface="Arial"/>
              </a:defRPr>
            </a:lvl5pPr>
            <a:lvl6pPr marL="0" marR="0" lvl="5" indent="0" algn="r" rtl="0">
              <a:lnSpc>
                <a:spcPct val="100000"/>
              </a:lnSpc>
              <a:spcBef>
                <a:spcPts val="0"/>
              </a:spcBef>
              <a:spcAft>
                <a:spcPts val="0"/>
              </a:spcAft>
              <a:buClr>
                <a:srgbClr val="FFFFFF"/>
              </a:buClr>
              <a:buSzPts val="1000"/>
              <a:buFont typeface="Arial"/>
              <a:buNone/>
              <a:defRPr sz="750" b="0" i="0" u="none" strike="noStrike" cap="none">
                <a:solidFill>
                  <a:srgbClr val="FFFFFF"/>
                </a:solidFill>
                <a:latin typeface="Arial"/>
                <a:ea typeface="Arial"/>
                <a:cs typeface="Arial"/>
                <a:sym typeface="Arial"/>
              </a:defRPr>
            </a:lvl6pPr>
            <a:lvl7pPr marL="0" marR="0" lvl="6" indent="0" algn="r" rtl="0">
              <a:lnSpc>
                <a:spcPct val="100000"/>
              </a:lnSpc>
              <a:spcBef>
                <a:spcPts val="0"/>
              </a:spcBef>
              <a:spcAft>
                <a:spcPts val="0"/>
              </a:spcAft>
              <a:buClr>
                <a:srgbClr val="FFFFFF"/>
              </a:buClr>
              <a:buSzPts val="1000"/>
              <a:buFont typeface="Arial"/>
              <a:buNone/>
              <a:defRPr sz="750" b="0" i="0" u="none" strike="noStrike" cap="none">
                <a:solidFill>
                  <a:srgbClr val="FFFFFF"/>
                </a:solidFill>
                <a:latin typeface="Arial"/>
                <a:ea typeface="Arial"/>
                <a:cs typeface="Arial"/>
                <a:sym typeface="Arial"/>
              </a:defRPr>
            </a:lvl7pPr>
            <a:lvl8pPr marL="0" marR="0" lvl="7" indent="0" algn="r" rtl="0">
              <a:lnSpc>
                <a:spcPct val="100000"/>
              </a:lnSpc>
              <a:spcBef>
                <a:spcPts val="0"/>
              </a:spcBef>
              <a:spcAft>
                <a:spcPts val="0"/>
              </a:spcAft>
              <a:buClr>
                <a:srgbClr val="FFFFFF"/>
              </a:buClr>
              <a:buSzPts val="1000"/>
              <a:buFont typeface="Arial"/>
              <a:buNone/>
              <a:defRPr sz="750" b="0" i="0" u="none" strike="noStrike" cap="none">
                <a:solidFill>
                  <a:srgbClr val="FFFFFF"/>
                </a:solidFill>
                <a:latin typeface="Arial"/>
                <a:ea typeface="Arial"/>
                <a:cs typeface="Arial"/>
                <a:sym typeface="Arial"/>
              </a:defRPr>
            </a:lvl8pPr>
            <a:lvl9pPr marL="0" marR="0" lvl="8" indent="0" algn="r" rtl="0">
              <a:lnSpc>
                <a:spcPct val="100000"/>
              </a:lnSpc>
              <a:spcBef>
                <a:spcPts val="0"/>
              </a:spcBef>
              <a:spcAft>
                <a:spcPts val="0"/>
              </a:spcAft>
              <a:buClr>
                <a:srgbClr val="FFFFFF"/>
              </a:buClr>
              <a:buSzPts val="1000"/>
              <a:buFont typeface="Arial"/>
              <a:buNone/>
              <a:defRPr sz="750" b="0" i="0" u="none" strike="noStrike" cap="none">
                <a:solidFill>
                  <a:srgbClr val="FFFFFF"/>
                </a:solidFill>
                <a:latin typeface="Arial"/>
                <a:ea typeface="Arial"/>
                <a:cs typeface="Arial"/>
                <a:sym typeface="Arial"/>
              </a:defRPr>
            </a:lvl9pPr>
          </a:lstStyle>
          <a:p>
            <a:fld id="{00000000-1234-1234-1234-123412341234}" type="slidenum">
              <a:rPr lang="en-US" smtClean="0"/>
              <a:pPr/>
              <a:t>‹nr.›</a:t>
            </a:fld>
            <a:endParaRPr lang="en-US"/>
          </a:p>
        </p:txBody>
      </p:sp>
    </p:spTree>
    <p:extLst>
      <p:ext uri="{BB962C8B-B14F-4D97-AF65-F5344CB8AC3E}">
        <p14:creationId xmlns:p14="http://schemas.microsoft.com/office/powerpoint/2010/main" val="171659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Alleen titel" type="titleOnly">
  <p:cSld name="Alleen titel">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822325" y="287339"/>
            <a:ext cx="7543800" cy="1449387"/>
          </a:xfrm>
          <a:prstGeom prst="rect">
            <a:avLst/>
          </a:prstGeom>
          <a:noFill/>
          <a:ln>
            <a:noFill/>
          </a:ln>
        </p:spPr>
        <p:txBody>
          <a:bodyPr spcFirstLastPara="1" wrap="square" lIns="91425" tIns="91425" rIns="91425" bIns="91425" anchor="b" anchorCtr="0"/>
          <a:lstStyle>
            <a:lvl1pPr marR="0" lvl="0" algn="l" rtl="0">
              <a:lnSpc>
                <a:spcPct val="85000"/>
              </a:lnSpc>
              <a:spcBef>
                <a:spcPts val="0"/>
              </a:spcBef>
              <a:spcAft>
                <a:spcPts val="0"/>
              </a:spcAft>
              <a:buClr>
                <a:srgbClr val="000000"/>
              </a:buClr>
              <a:buSzPts val="1400"/>
              <a:buFont typeface="Arial"/>
              <a:buNone/>
              <a:defRPr sz="3600" b="0" i="0" u="none" strike="noStrike" cap="none">
                <a:solidFill>
                  <a:srgbClr val="404040"/>
                </a:solidFill>
                <a:latin typeface="Calibri"/>
                <a:ea typeface="Calibri"/>
                <a:cs typeface="Calibri"/>
                <a:sym typeface="Calibri"/>
              </a:defRPr>
            </a:lvl1pPr>
            <a:lvl2pPr marR="0" lvl="1" algn="l" rtl="0">
              <a:lnSpc>
                <a:spcPct val="85000"/>
              </a:lnSpc>
              <a:spcBef>
                <a:spcPts val="0"/>
              </a:spcBef>
              <a:spcAft>
                <a:spcPts val="0"/>
              </a:spcAft>
              <a:buClr>
                <a:srgbClr val="000000"/>
              </a:buClr>
              <a:buSzPts val="1400"/>
              <a:buFont typeface="Arial"/>
              <a:buNone/>
              <a:defRPr sz="3600" b="0" i="0" u="none" strike="noStrike" cap="none">
                <a:solidFill>
                  <a:srgbClr val="404040"/>
                </a:solidFill>
                <a:latin typeface="Calibri"/>
                <a:ea typeface="Calibri"/>
                <a:cs typeface="Calibri"/>
                <a:sym typeface="Calibri"/>
              </a:defRPr>
            </a:lvl2pPr>
            <a:lvl3pPr marR="0" lvl="2" algn="l" rtl="0">
              <a:lnSpc>
                <a:spcPct val="85000"/>
              </a:lnSpc>
              <a:spcBef>
                <a:spcPts val="0"/>
              </a:spcBef>
              <a:spcAft>
                <a:spcPts val="0"/>
              </a:spcAft>
              <a:buClr>
                <a:srgbClr val="000000"/>
              </a:buClr>
              <a:buSzPts val="1400"/>
              <a:buFont typeface="Arial"/>
              <a:buNone/>
              <a:defRPr sz="3600" b="0" i="0" u="none" strike="noStrike" cap="none">
                <a:solidFill>
                  <a:srgbClr val="404040"/>
                </a:solidFill>
                <a:latin typeface="Calibri"/>
                <a:ea typeface="Calibri"/>
                <a:cs typeface="Calibri"/>
                <a:sym typeface="Calibri"/>
              </a:defRPr>
            </a:lvl3pPr>
            <a:lvl4pPr marR="0" lvl="3" algn="l" rtl="0">
              <a:lnSpc>
                <a:spcPct val="85000"/>
              </a:lnSpc>
              <a:spcBef>
                <a:spcPts val="0"/>
              </a:spcBef>
              <a:spcAft>
                <a:spcPts val="0"/>
              </a:spcAft>
              <a:buClr>
                <a:srgbClr val="000000"/>
              </a:buClr>
              <a:buSzPts val="1400"/>
              <a:buFont typeface="Arial"/>
              <a:buNone/>
              <a:defRPr sz="3600" b="0" i="0" u="none" strike="noStrike" cap="none">
                <a:solidFill>
                  <a:srgbClr val="404040"/>
                </a:solidFill>
                <a:latin typeface="Calibri"/>
                <a:ea typeface="Calibri"/>
                <a:cs typeface="Calibri"/>
                <a:sym typeface="Calibri"/>
              </a:defRPr>
            </a:lvl4pPr>
            <a:lvl5pPr marR="0" lvl="4" algn="l" rtl="0">
              <a:lnSpc>
                <a:spcPct val="85000"/>
              </a:lnSpc>
              <a:spcBef>
                <a:spcPts val="0"/>
              </a:spcBef>
              <a:spcAft>
                <a:spcPts val="0"/>
              </a:spcAft>
              <a:buClr>
                <a:srgbClr val="000000"/>
              </a:buClr>
              <a:buSzPts val="1400"/>
              <a:buFont typeface="Arial"/>
              <a:buNone/>
              <a:defRPr sz="3600" b="0" i="0" u="none" strike="noStrike" cap="none">
                <a:solidFill>
                  <a:srgbClr val="404040"/>
                </a:solidFill>
                <a:latin typeface="Calibri"/>
                <a:ea typeface="Calibri"/>
                <a:cs typeface="Calibri"/>
                <a:sym typeface="Calibri"/>
              </a:defRPr>
            </a:lvl5pPr>
            <a:lvl6pPr marR="0" lvl="5" algn="l" rtl="0">
              <a:lnSpc>
                <a:spcPct val="85000"/>
              </a:lnSpc>
              <a:spcBef>
                <a:spcPts val="0"/>
              </a:spcBef>
              <a:spcAft>
                <a:spcPts val="0"/>
              </a:spcAft>
              <a:buClr>
                <a:srgbClr val="000000"/>
              </a:buClr>
              <a:buSzPts val="1400"/>
              <a:buFont typeface="Arial"/>
              <a:buNone/>
              <a:defRPr sz="3600" b="0" i="0" u="none" strike="noStrike" cap="none">
                <a:solidFill>
                  <a:srgbClr val="404040"/>
                </a:solidFill>
                <a:latin typeface="Calibri"/>
                <a:ea typeface="Calibri"/>
                <a:cs typeface="Calibri"/>
                <a:sym typeface="Calibri"/>
              </a:defRPr>
            </a:lvl6pPr>
            <a:lvl7pPr marR="0" lvl="6" algn="l" rtl="0">
              <a:lnSpc>
                <a:spcPct val="85000"/>
              </a:lnSpc>
              <a:spcBef>
                <a:spcPts val="0"/>
              </a:spcBef>
              <a:spcAft>
                <a:spcPts val="0"/>
              </a:spcAft>
              <a:buClr>
                <a:srgbClr val="000000"/>
              </a:buClr>
              <a:buSzPts val="1400"/>
              <a:buFont typeface="Arial"/>
              <a:buNone/>
              <a:defRPr sz="3600" b="0" i="0" u="none" strike="noStrike" cap="none">
                <a:solidFill>
                  <a:srgbClr val="404040"/>
                </a:solidFill>
                <a:latin typeface="Calibri"/>
                <a:ea typeface="Calibri"/>
                <a:cs typeface="Calibri"/>
                <a:sym typeface="Calibri"/>
              </a:defRPr>
            </a:lvl7pPr>
            <a:lvl8pPr marR="0" lvl="7" algn="l" rtl="0">
              <a:lnSpc>
                <a:spcPct val="85000"/>
              </a:lnSpc>
              <a:spcBef>
                <a:spcPts val="0"/>
              </a:spcBef>
              <a:spcAft>
                <a:spcPts val="0"/>
              </a:spcAft>
              <a:buClr>
                <a:srgbClr val="000000"/>
              </a:buClr>
              <a:buSzPts val="1400"/>
              <a:buFont typeface="Arial"/>
              <a:buNone/>
              <a:defRPr sz="3600" b="0" i="0" u="none" strike="noStrike" cap="none">
                <a:solidFill>
                  <a:srgbClr val="404040"/>
                </a:solidFill>
                <a:latin typeface="Calibri"/>
                <a:ea typeface="Calibri"/>
                <a:cs typeface="Calibri"/>
                <a:sym typeface="Calibri"/>
              </a:defRPr>
            </a:lvl8pPr>
            <a:lvl9pPr marR="0" lvl="8" algn="l" rtl="0">
              <a:lnSpc>
                <a:spcPct val="85000"/>
              </a:lnSpc>
              <a:spcBef>
                <a:spcPts val="0"/>
              </a:spcBef>
              <a:spcAft>
                <a:spcPts val="0"/>
              </a:spcAft>
              <a:buClr>
                <a:srgbClr val="000000"/>
              </a:buClr>
              <a:buSzPts val="1400"/>
              <a:buFont typeface="Arial"/>
              <a:buNone/>
              <a:defRPr sz="3600" b="0" i="0" u="none" strike="noStrike" cap="none">
                <a:solidFill>
                  <a:srgbClr val="404040"/>
                </a:solidFill>
                <a:latin typeface="Calibri"/>
                <a:ea typeface="Calibri"/>
                <a:cs typeface="Calibri"/>
                <a:sym typeface="Calibri"/>
              </a:defRPr>
            </a:lvl9pPr>
          </a:lstStyle>
          <a:p>
            <a:endParaRPr/>
          </a:p>
        </p:txBody>
      </p:sp>
      <p:sp>
        <p:nvSpPr>
          <p:cNvPr id="116" name="Shape 116"/>
          <p:cNvSpPr txBox="1">
            <a:spLocks noGrp="1"/>
          </p:cNvSpPr>
          <p:nvPr>
            <p:ph type="dt" idx="10"/>
          </p:nvPr>
        </p:nvSpPr>
        <p:spPr>
          <a:xfrm>
            <a:off x="822325" y="6459539"/>
            <a:ext cx="18542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dk1"/>
              </a:buClr>
              <a:buSzPts val="1400"/>
              <a:buFont typeface="Arial"/>
              <a:buNone/>
              <a:defRPr sz="13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1350" b="0" i="0" u="none" strike="noStrike" cap="none">
                <a:solidFill>
                  <a:schemeClr val="dk1"/>
                </a:solidFill>
                <a:latin typeface="Arial"/>
                <a:ea typeface="Arial"/>
                <a:cs typeface="Arial"/>
                <a:sym typeface="Arial"/>
              </a:defRPr>
            </a:lvl9pPr>
          </a:lstStyle>
          <a:p>
            <a:endParaRPr/>
          </a:p>
        </p:txBody>
      </p:sp>
      <p:sp>
        <p:nvSpPr>
          <p:cNvPr id="117" name="Shape 117"/>
          <p:cNvSpPr txBox="1">
            <a:spLocks noGrp="1"/>
          </p:cNvSpPr>
          <p:nvPr>
            <p:ph type="ftr" idx="11"/>
          </p:nvPr>
        </p:nvSpPr>
        <p:spPr>
          <a:xfrm>
            <a:off x="2765426" y="6459539"/>
            <a:ext cx="3616325"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dk1"/>
              </a:buClr>
              <a:buSzPts val="1400"/>
              <a:buFont typeface="Arial"/>
              <a:buNone/>
              <a:defRPr sz="13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1350" b="0" i="0" u="none" strike="noStrike" cap="none">
                <a:solidFill>
                  <a:schemeClr val="dk1"/>
                </a:solidFill>
                <a:latin typeface="Arial"/>
                <a:ea typeface="Arial"/>
                <a:cs typeface="Arial"/>
                <a:sym typeface="Arial"/>
              </a:defRPr>
            </a:lvl9pPr>
          </a:lstStyle>
          <a:p>
            <a:endParaRPr/>
          </a:p>
        </p:txBody>
      </p:sp>
      <p:sp>
        <p:nvSpPr>
          <p:cNvPr id="118" name="Shape 118"/>
          <p:cNvSpPr txBox="1">
            <a:spLocks noGrp="1"/>
          </p:cNvSpPr>
          <p:nvPr>
            <p:ph type="sldNum" idx="12"/>
          </p:nvPr>
        </p:nvSpPr>
        <p:spPr>
          <a:xfrm>
            <a:off x="7424738" y="6459539"/>
            <a:ext cx="98425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FFFFFF"/>
              </a:buClr>
              <a:buSzPts val="1000"/>
              <a:buFont typeface="Arial"/>
              <a:buNone/>
              <a:defRPr sz="750" b="0" i="0" u="none" strike="noStrike" cap="none">
                <a:solidFill>
                  <a:srgbClr val="FFFFFF"/>
                </a:solidFill>
                <a:latin typeface="Arial"/>
                <a:ea typeface="Arial"/>
                <a:cs typeface="Arial"/>
                <a:sym typeface="Arial"/>
              </a:defRPr>
            </a:lvl1pPr>
            <a:lvl2pPr marL="0" marR="0" lvl="1" indent="0" algn="r" rtl="0">
              <a:lnSpc>
                <a:spcPct val="100000"/>
              </a:lnSpc>
              <a:spcBef>
                <a:spcPts val="0"/>
              </a:spcBef>
              <a:spcAft>
                <a:spcPts val="0"/>
              </a:spcAft>
              <a:buClr>
                <a:srgbClr val="FFFFFF"/>
              </a:buClr>
              <a:buSzPts val="1000"/>
              <a:buFont typeface="Arial"/>
              <a:buNone/>
              <a:defRPr sz="750" b="0" i="0" u="none" strike="noStrike" cap="none">
                <a:solidFill>
                  <a:srgbClr val="FFFFFF"/>
                </a:solidFill>
                <a:latin typeface="Arial"/>
                <a:ea typeface="Arial"/>
                <a:cs typeface="Arial"/>
                <a:sym typeface="Arial"/>
              </a:defRPr>
            </a:lvl2pPr>
            <a:lvl3pPr marL="0" marR="0" lvl="2" indent="0" algn="r" rtl="0">
              <a:lnSpc>
                <a:spcPct val="100000"/>
              </a:lnSpc>
              <a:spcBef>
                <a:spcPts val="0"/>
              </a:spcBef>
              <a:spcAft>
                <a:spcPts val="0"/>
              </a:spcAft>
              <a:buClr>
                <a:srgbClr val="FFFFFF"/>
              </a:buClr>
              <a:buSzPts val="1000"/>
              <a:buFont typeface="Arial"/>
              <a:buNone/>
              <a:defRPr sz="750" b="0" i="0" u="none" strike="noStrike" cap="none">
                <a:solidFill>
                  <a:srgbClr val="FFFFFF"/>
                </a:solidFill>
                <a:latin typeface="Arial"/>
                <a:ea typeface="Arial"/>
                <a:cs typeface="Arial"/>
                <a:sym typeface="Arial"/>
              </a:defRPr>
            </a:lvl3pPr>
            <a:lvl4pPr marL="0" marR="0" lvl="3" indent="0" algn="r" rtl="0">
              <a:lnSpc>
                <a:spcPct val="100000"/>
              </a:lnSpc>
              <a:spcBef>
                <a:spcPts val="0"/>
              </a:spcBef>
              <a:spcAft>
                <a:spcPts val="0"/>
              </a:spcAft>
              <a:buClr>
                <a:srgbClr val="FFFFFF"/>
              </a:buClr>
              <a:buSzPts val="1000"/>
              <a:buFont typeface="Arial"/>
              <a:buNone/>
              <a:defRPr sz="750" b="0" i="0" u="none" strike="noStrike" cap="none">
                <a:solidFill>
                  <a:srgbClr val="FFFFFF"/>
                </a:solidFill>
                <a:latin typeface="Arial"/>
                <a:ea typeface="Arial"/>
                <a:cs typeface="Arial"/>
                <a:sym typeface="Arial"/>
              </a:defRPr>
            </a:lvl4pPr>
            <a:lvl5pPr marL="0" marR="0" lvl="4" indent="0" algn="r" rtl="0">
              <a:lnSpc>
                <a:spcPct val="100000"/>
              </a:lnSpc>
              <a:spcBef>
                <a:spcPts val="0"/>
              </a:spcBef>
              <a:spcAft>
                <a:spcPts val="0"/>
              </a:spcAft>
              <a:buClr>
                <a:srgbClr val="FFFFFF"/>
              </a:buClr>
              <a:buSzPts val="1000"/>
              <a:buFont typeface="Arial"/>
              <a:buNone/>
              <a:defRPr sz="750" b="0" i="0" u="none" strike="noStrike" cap="none">
                <a:solidFill>
                  <a:srgbClr val="FFFFFF"/>
                </a:solidFill>
                <a:latin typeface="Arial"/>
                <a:ea typeface="Arial"/>
                <a:cs typeface="Arial"/>
                <a:sym typeface="Arial"/>
              </a:defRPr>
            </a:lvl5pPr>
            <a:lvl6pPr marL="0" marR="0" lvl="5" indent="0" algn="r" rtl="0">
              <a:lnSpc>
                <a:spcPct val="100000"/>
              </a:lnSpc>
              <a:spcBef>
                <a:spcPts val="0"/>
              </a:spcBef>
              <a:spcAft>
                <a:spcPts val="0"/>
              </a:spcAft>
              <a:buClr>
                <a:srgbClr val="FFFFFF"/>
              </a:buClr>
              <a:buSzPts val="1000"/>
              <a:buFont typeface="Arial"/>
              <a:buNone/>
              <a:defRPr sz="750" b="0" i="0" u="none" strike="noStrike" cap="none">
                <a:solidFill>
                  <a:srgbClr val="FFFFFF"/>
                </a:solidFill>
                <a:latin typeface="Arial"/>
                <a:ea typeface="Arial"/>
                <a:cs typeface="Arial"/>
                <a:sym typeface="Arial"/>
              </a:defRPr>
            </a:lvl6pPr>
            <a:lvl7pPr marL="0" marR="0" lvl="6" indent="0" algn="r" rtl="0">
              <a:lnSpc>
                <a:spcPct val="100000"/>
              </a:lnSpc>
              <a:spcBef>
                <a:spcPts val="0"/>
              </a:spcBef>
              <a:spcAft>
                <a:spcPts val="0"/>
              </a:spcAft>
              <a:buClr>
                <a:srgbClr val="FFFFFF"/>
              </a:buClr>
              <a:buSzPts val="1000"/>
              <a:buFont typeface="Arial"/>
              <a:buNone/>
              <a:defRPr sz="750" b="0" i="0" u="none" strike="noStrike" cap="none">
                <a:solidFill>
                  <a:srgbClr val="FFFFFF"/>
                </a:solidFill>
                <a:latin typeface="Arial"/>
                <a:ea typeface="Arial"/>
                <a:cs typeface="Arial"/>
                <a:sym typeface="Arial"/>
              </a:defRPr>
            </a:lvl7pPr>
            <a:lvl8pPr marL="0" marR="0" lvl="7" indent="0" algn="r" rtl="0">
              <a:lnSpc>
                <a:spcPct val="100000"/>
              </a:lnSpc>
              <a:spcBef>
                <a:spcPts val="0"/>
              </a:spcBef>
              <a:spcAft>
                <a:spcPts val="0"/>
              </a:spcAft>
              <a:buClr>
                <a:srgbClr val="FFFFFF"/>
              </a:buClr>
              <a:buSzPts val="1000"/>
              <a:buFont typeface="Arial"/>
              <a:buNone/>
              <a:defRPr sz="750" b="0" i="0" u="none" strike="noStrike" cap="none">
                <a:solidFill>
                  <a:srgbClr val="FFFFFF"/>
                </a:solidFill>
                <a:latin typeface="Arial"/>
                <a:ea typeface="Arial"/>
                <a:cs typeface="Arial"/>
                <a:sym typeface="Arial"/>
              </a:defRPr>
            </a:lvl8pPr>
            <a:lvl9pPr marL="0" marR="0" lvl="8" indent="0" algn="r" rtl="0">
              <a:lnSpc>
                <a:spcPct val="100000"/>
              </a:lnSpc>
              <a:spcBef>
                <a:spcPts val="0"/>
              </a:spcBef>
              <a:spcAft>
                <a:spcPts val="0"/>
              </a:spcAft>
              <a:buClr>
                <a:srgbClr val="FFFFFF"/>
              </a:buClr>
              <a:buSzPts val="1000"/>
              <a:buFont typeface="Arial"/>
              <a:buNone/>
              <a:defRPr sz="750" b="0" i="0" u="none" strike="noStrike" cap="none">
                <a:solidFill>
                  <a:srgbClr val="FFFFFF"/>
                </a:solidFill>
                <a:latin typeface="Arial"/>
                <a:ea typeface="Arial"/>
                <a:cs typeface="Arial"/>
                <a:sym typeface="Arial"/>
              </a:defRPr>
            </a:lvl9pPr>
          </a:lstStyle>
          <a:p>
            <a:fld id="{00000000-1234-1234-1234-123412341234}" type="slidenum">
              <a:rPr lang="en-US" smtClean="0"/>
              <a:pPr/>
              <a:t>‹nr.›</a:t>
            </a:fld>
            <a:endParaRPr lang="en-US"/>
          </a:p>
        </p:txBody>
      </p:sp>
    </p:spTree>
    <p:extLst>
      <p:ext uri="{BB962C8B-B14F-4D97-AF65-F5344CB8AC3E}">
        <p14:creationId xmlns:p14="http://schemas.microsoft.com/office/powerpoint/2010/main" val="1375055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ekop" type="secHead">
  <p:cSld name="SECTION_HEADER">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822960" y="758952"/>
            <a:ext cx="7543800" cy="3566160"/>
          </a:xfrm>
          <a:prstGeom prst="rect">
            <a:avLst/>
          </a:prstGeom>
          <a:noFill/>
          <a:ln>
            <a:noFill/>
          </a:ln>
        </p:spPr>
        <p:txBody>
          <a:bodyPr spcFirstLastPara="1" wrap="square" lIns="91425" tIns="91425" rIns="91425" bIns="91425" anchor="b" anchorCtr="0"/>
          <a:lstStyle>
            <a:lvl1pPr marR="0" lvl="0" algn="l" rtl="0">
              <a:lnSpc>
                <a:spcPct val="85000"/>
              </a:lnSpc>
              <a:spcBef>
                <a:spcPts val="0"/>
              </a:spcBef>
              <a:spcAft>
                <a:spcPts val="0"/>
              </a:spcAft>
              <a:buSzPts val="1400"/>
              <a:buNone/>
              <a:defRPr sz="8000" b="0" i="0" u="none" strike="noStrike" cap="none">
                <a:solidFill>
                  <a:srgbClr val="262626"/>
                </a:solidFill>
                <a:latin typeface="Calibri"/>
                <a:ea typeface="Calibri"/>
                <a:cs typeface="Calibri"/>
                <a:sym typeface="Calibri"/>
              </a:defRPr>
            </a:lvl1pPr>
            <a:lvl2pPr marR="0" lvl="1"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2pPr>
            <a:lvl3pPr marR="0" lvl="2"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3pPr>
            <a:lvl4pPr marR="0" lvl="3"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4pPr>
            <a:lvl5pPr marR="0" lvl="4"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5pPr>
            <a:lvl6pPr marR="0" lvl="5"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6pPr>
            <a:lvl7pPr marR="0" lvl="6"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7pPr>
            <a:lvl8pPr marR="0" lvl="7"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8pPr>
            <a:lvl9pPr marR="0" lvl="8"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9pPr>
          </a:lstStyle>
          <a:p>
            <a:endParaRPr/>
          </a:p>
        </p:txBody>
      </p:sp>
      <p:sp>
        <p:nvSpPr>
          <p:cNvPr id="74" name="Shape 74"/>
          <p:cNvSpPr txBox="1">
            <a:spLocks noGrp="1"/>
          </p:cNvSpPr>
          <p:nvPr>
            <p:ph type="body" idx="1"/>
          </p:nvPr>
        </p:nvSpPr>
        <p:spPr>
          <a:xfrm>
            <a:off x="822960" y="4453128"/>
            <a:ext cx="7543800" cy="1143000"/>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200"/>
              </a:spcBef>
              <a:spcAft>
                <a:spcPts val="0"/>
              </a:spcAft>
              <a:buClr>
                <a:schemeClr val="accent1"/>
              </a:buClr>
              <a:buSzPts val="2400"/>
              <a:buFont typeface="Calibri"/>
              <a:buNone/>
              <a:defRPr sz="2400" b="0" i="0" u="none" strike="noStrike" cap="none">
                <a:solidFill>
                  <a:schemeClr val="dk2"/>
                </a:solidFill>
                <a:latin typeface="Calibri"/>
                <a:ea typeface="Calibri"/>
                <a:cs typeface="Calibri"/>
                <a:sym typeface="Calibri"/>
              </a:defRPr>
            </a:lvl1pPr>
            <a:lvl2pPr marL="914400" marR="0" lvl="1" indent="-228600" algn="l" rtl="0">
              <a:lnSpc>
                <a:spcPct val="90000"/>
              </a:lnSpc>
              <a:spcBef>
                <a:spcPts val="200"/>
              </a:spcBef>
              <a:spcAft>
                <a:spcPts val="0"/>
              </a:spcAft>
              <a:buClr>
                <a:schemeClr val="accent1"/>
              </a:buClr>
              <a:buSzPts val="1800"/>
              <a:buFont typeface="Calibri"/>
              <a:buNone/>
              <a:defRPr sz="18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400"/>
              </a:spcBef>
              <a:spcAft>
                <a:spcPts val="0"/>
              </a:spcAft>
              <a:buClr>
                <a:schemeClr val="accent1"/>
              </a:buClr>
              <a:buSzPts val="1600"/>
              <a:buFont typeface="Calibri"/>
              <a:buNone/>
              <a:defRPr sz="16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400"/>
              </a:spcBef>
              <a:spcAft>
                <a:spcPts val="0"/>
              </a:spcAft>
              <a:buClr>
                <a:schemeClr val="accent1"/>
              </a:buClr>
              <a:buSzPts val="1400"/>
              <a:buFont typeface="Calibri"/>
              <a:buNone/>
              <a:defRPr sz="14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400"/>
              </a:spcBef>
              <a:spcAft>
                <a:spcPts val="0"/>
              </a:spcAft>
              <a:buClr>
                <a:schemeClr val="accent1"/>
              </a:buClr>
              <a:buSzPts val="1400"/>
              <a:buFont typeface="Calibri"/>
              <a:buNone/>
              <a:defRPr sz="14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400"/>
              </a:spcBef>
              <a:spcAft>
                <a:spcPts val="0"/>
              </a:spcAft>
              <a:buClr>
                <a:schemeClr val="accent1"/>
              </a:buClr>
              <a:buSzPts val="1400"/>
              <a:buFont typeface="Calibri"/>
              <a:buNone/>
              <a:defRPr sz="14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accent1"/>
              </a:buClr>
              <a:buSzPts val="1400"/>
              <a:buFont typeface="Calibri"/>
              <a:buNone/>
              <a:defRPr sz="14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accent1"/>
              </a:buClr>
              <a:buSzPts val="1400"/>
              <a:buFont typeface="Calibri"/>
              <a:buNone/>
              <a:defRPr sz="14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400"/>
              </a:spcBef>
              <a:spcAft>
                <a:spcPts val="400"/>
              </a:spcAft>
              <a:buClr>
                <a:schemeClr val="accent1"/>
              </a:buClr>
              <a:buSzPts val="1400"/>
              <a:buFont typeface="Calibri"/>
              <a:buNone/>
              <a:defRPr sz="1400" b="0" i="0" u="none" strike="noStrike" cap="none">
                <a:solidFill>
                  <a:srgbClr val="888888"/>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822325" y="6459537"/>
            <a:ext cx="18542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6" name="Shape 76"/>
          <p:cNvSpPr txBox="1">
            <a:spLocks noGrp="1"/>
          </p:cNvSpPr>
          <p:nvPr>
            <p:ph type="ftr" idx="11"/>
          </p:nvPr>
        </p:nvSpPr>
        <p:spPr>
          <a:xfrm>
            <a:off x="2765425" y="6459537"/>
            <a:ext cx="3616325"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7" name="Shape 77"/>
          <p:cNvSpPr txBox="1">
            <a:spLocks noGrp="1"/>
          </p:cNvSpPr>
          <p:nvPr>
            <p:ph type="sldNum" idx="12"/>
          </p:nvPr>
        </p:nvSpPr>
        <p:spPr>
          <a:xfrm>
            <a:off x="7424737" y="6459537"/>
            <a:ext cx="98425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1pPr>
            <a:lvl2pPr marL="0" marR="0" lvl="1" indent="0" algn="r" rtl="0">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2pPr>
            <a:lvl3pPr marL="0" marR="0" lvl="2" indent="0" algn="r" rtl="0">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3pPr>
            <a:lvl4pPr marL="0" marR="0" lvl="3" indent="0" algn="r" rtl="0">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4pPr>
            <a:lvl5pPr marL="0" marR="0" lvl="4" indent="0" algn="r" rtl="0">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5pPr>
            <a:lvl6pPr marL="0" marR="0" lvl="5" indent="0" algn="r" rtl="0">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6pPr>
            <a:lvl7pPr marL="0" marR="0" lvl="6" indent="0" algn="r" rtl="0">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7pPr>
            <a:lvl8pPr marL="0" marR="0" lvl="7" indent="0" algn="r" rtl="0">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8pPr>
            <a:lvl9pPr marL="0" marR="0" lvl="8" indent="0" algn="r" rtl="0">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gelijking" type="twoTxTwoObj">
  <p:cSld name="Vergelijking">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822960" y="286606"/>
            <a:ext cx="7543800" cy="1450757"/>
          </a:xfrm>
          <a:prstGeom prst="rect">
            <a:avLst/>
          </a:prstGeom>
          <a:noFill/>
          <a:ln>
            <a:noFill/>
          </a:ln>
        </p:spPr>
        <p:txBody>
          <a:bodyPr spcFirstLastPara="1" wrap="square" lIns="91425" tIns="91425" rIns="91425" bIns="91425" anchor="b" anchorCtr="0"/>
          <a:lstStyle>
            <a:lvl1pPr marR="0" lvl="0" algn="l" rtl="0">
              <a:lnSpc>
                <a:spcPct val="85000"/>
              </a:lnSpc>
              <a:spcBef>
                <a:spcPts val="0"/>
              </a:spcBef>
              <a:spcAft>
                <a:spcPts val="0"/>
              </a:spcAft>
              <a:buClr>
                <a:srgbClr val="000000"/>
              </a:buClr>
              <a:buSzPts val="1400"/>
              <a:buFont typeface="Arial"/>
              <a:buNone/>
              <a:defRPr sz="3600" b="0" i="0" u="none" strike="noStrike" cap="none">
                <a:solidFill>
                  <a:srgbClr val="404040"/>
                </a:solidFill>
                <a:latin typeface="Calibri"/>
                <a:ea typeface="Calibri"/>
                <a:cs typeface="Calibri"/>
                <a:sym typeface="Calibri"/>
              </a:defRPr>
            </a:lvl1pPr>
            <a:lvl2pPr marR="0" lvl="1" algn="l" rtl="0">
              <a:lnSpc>
                <a:spcPct val="85000"/>
              </a:lnSpc>
              <a:spcBef>
                <a:spcPts val="0"/>
              </a:spcBef>
              <a:spcAft>
                <a:spcPts val="0"/>
              </a:spcAft>
              <a:buClr>
                <a:srgbClr val="000000"/>
              </a:buClr>
              <a:buSzPts val="1400"/>
              <a:buFont typeface="Arial"/>
              <a:buNone/>
              <a:defRPr sz="3600" b="0" i="0" u="none" strike="noStrike" cap="none">
                <a:solidFill>
                  <a:srgbClr val="404040"/>
                </a:solidFill>
                <a:latin typeface="Calibri"/>
                <a:ea typeface="Calibri"/>
                <a:cs typeface="Calibri"/>
                <a:sym typeface="Calibri"/>
              </a:defRPr>
            </a:lvl2pPr>
            <a:lvl3pPr marR="0" lvl="2" algn="l" rtl="0">
              <a:lnSpc>
                <a:spcPct val="85000"/>
              </a:lnSpc>
              <a:spcBef>
                <a:spcPts val="0"/>
              </a:spcBef>
              <a:spcAft>
                <a:spcPts val="0"/>
              </a:spcAft>
              <a:buClr>
                <a:srgbClr val="000000"/>
              </a:buClr>
              <a:buSzPts val="1400"/>
              <a:buFont typeface="Arial"/>
              <a:buNone/>
              <a:defRPr sz="3600" b="0" i="0" u="none" strike="noStrike" cap="none">
                <a:solidFill>
                  <a:srgbClr val="404040"/>
                </a:solidFill>
                <a:latin typeface="Calibri"/>
                <a:ea typeface="Calibri"/>
                <a:cs typeface="Calibri"/>
                <a:sym typeface="Calibri"/>
              </a:defRPr>
            </a:lvl3pPr>
            <a:lvl4pPr marR="0" lvl="3" algn="l" rtl="0">
              <a:lnSpc>
                <a:spcPct val="85000"/>
              </a:lnSpc>
              <a:spcBef>
                <a:spcPts val="0"/>
              </a:spcBef>
              <a:spcAft>
                <a:spcPts val="0"/>
              </a:spcAft>
              <a:buClr>
                <a:srgbClr val="000000"/>
              </a:buClr>
              <a:buSzPts val="1400"/>
              <a:buFont typeface="Arial"/>
              <a:buNone/>
              <a:defRPr sz="3600" b="0" i="0" u="none" strike="noStrike" cap="none">
                <a:solidFill>
                  <a:srgbClr val="404040"/>
                </a:solidFill>
                <a:latin typeface="Calibri"/>
                <a:ea typeface="Calibri"/>
                <a:cs typeface="Calibri"/>
                <a:sym typeface="Calibri"/>
              </a:defRPr>
            </a:lvl4pPr>
            <a:lvl5pPr marR="0" lvl="4" algn="l" rtl="0">
              <a:lnSpc>
                <a:spcPct val="85000"/>
              </a:lnSpc>
              <a:spcBef>
                <a:spcPts val="0"/>
              </a:spcBef>
              <a:spcAft>
                <a:spcPts val="0"/>
              </a:spcAft>
              <a:buClr>
                <a:srgbClr val="000000"/>
              </a:buClr>
              <a:buSzPts val="1400"/>
              <a:buFont typeface="Arial"/>
              <a:buNone/>
              <a:defRPr sz="3600" b="0" i="0" u="none" strike="noStrike" cap="none">
                <a:solidFill>
                  <a:srgbClr val="404040"/>
                </a:solidFill>
                <a:latin typeface="Calibri"/>
                <a:ea typeface="Calibri"/>
                <a:cs typeface="Calibri"/>
                <a:sym typeface="Calibri"/>
              </a:defRPr>
            </a:lvl5pPr>
            <a:lvl6pPr marR="0" lvl="5" algn="l" rtl="0">
              <a:lnSpc>
                <a:spcPct val="85000"/>
              </a:lnSpc>
              <a:spcBef>
                <a:spcPts val="0"/>
              </a:spcBef>
              <a:spcAft>
                <a:spcPts val="0"/>
              </a:spcAft>
              <a:buClr>
                <a:srgbClr val="000000"/>
              </a:buClr>
              <a:buSzPts val="1400"/>
              <a:buFont typeface="Arial"/>
              <a:buNone/>
              <a:defRPr sz="3600" b="0" i="0" u="none" strike="noStrike" cap="none">
                <a:solidFill>
                  <a:srgbClr val="404040"/>
                </a:solidFill>
                <a:latin typeface="Calibri"/>
                <a:ea typeface="Calibri"/>
                <a:cs typeface="Calibri"/>
                <a:sym typeface="Calibri"/>
              </a:defRPr>
            </a:lvl6pPr>
            <a:lvl7pPr marR="0" lvl="6" algn="l" rtl="0">
              <a:lnSpc>
                <a:spcPct val="85000"/>
              </a:lnSpc>
              <a:spcBef>
                <a:spcPts val="0"/>
              </a:spcBef>
              <a:spcAft>
                <a:spcPts val="0"/>
              </a:spcAft>
              <a:buClr>
                <a:srgbClr val="000000"/>
              </a:buClr>
              <a:buSzPts val="1400"/>
              <a:buFont typeface="Arial"/>
              <a:buNone/>
              <a:defRPr sz="3600" b="0" i="0" u="none" strike="noStrike" cap="none">
                <a:solidFill>
                  <a:srgbClr val="404040"/>
                </a:solidFill>
                <a:latin typeface="Calibri"/>
                <a:ea typeface="Calibri"/>
                <a:cs typeface="Calibri"/>
                <a:sym typeface="Calibri"/>
              </a:defRPr>
            </a:lvl7pPr>
            <a:lvl8pPr marR="0" lvl="7" algn="l" rtl="0">
              <a:lnSpc>
                <a:spcPct val="85000"/>
              </a:lnSpc>
              <a:spcBef>
                <a:spcPts val="0"/>
              </a:spcBef>
              <a:spcAft>
                <a:spcPts val="0"/>
              </a:spcAft>
              <a:buClr>
                <a:srgbClr val="000000"/>
              </a:buClr>
              <a:buSzPts val="1400"/>
              <a:buFont typeface="Arial"/>
              <a:buNone/>
              <a:defRPr sz="3600" b="0" i="0" u="none" strike="noStrike" cap="none">
                <a:solidFill>
                  <a:srgbClr val="404040"/>
                </a:solidFill>
                <a:latin typeface="Calibri"/>
                <a:ea typeface="Calibri"/>
                <a:cs typeface="Calibri"/>
                <a:sym typeface="Calibri"/>
              </a:defRPr>
            </a:lvl8pPr>
            <a:lvl9pPr marR="0" lvl="8" algn="l" rtl="0">
              <a:lnSpc>
                <a:spcPct val="85000"/>
              </a:lnSpc>
              <a:spcBef>
                <a:spcPts val="0"/>
              </a:spcBef>
              <a:spcAft>
                <a:spcPts val="0"/>
              </a:spcAft>
              <a:buClr>
                <a:srgbClr val="000000"/>
              </a:buClr>
              <a:buSzPts val="1400"/>
              <a:buFont typeface="Arial"/>
              <a:buNone/>
              <a:defRPr sz="3600" b="0" i="0" u="none" strike="noStrike" cap="none">
                <a:solidFill>
                  <a:srgbClr val="404040"/>
                </a:solidFill>
                <a:latin typeface="Calibri"/>
                <a:ea typeface="Calibri"/>
                <a:cs typeface="Calibri"/>
                <a:sym typeface="Calibri"/>
              </a:defRPr>
            </a:lvl9pPr>
          </a:lstStyle>
          <a:p>
            <a:endParaRPr/>
          </a:p>
        </p:txBody>
      </p:sp>
      <p:sp>
        <p:nvSpPr>
          <p:cNvPr id="121" name="Shape 121"/>
          <p:cNvSpPr txBox="1">
            <a:spLocks noGrp="1"/>
          </p:cNvSpPr>
          <p:nvPr>
            <p:ph type="body" idx="1"/>
          </p:nvPr>
        </p:nvSpPr>
        <p:spPr>
          <a:xfrm>
            <a:off x="822960" y="1846052"/>
            <a:ext cx="3703320" cy="736282"/>
          </a:xfrm>
          <a:prstGeom prst="rect">
            <a:avLst/>
          </a:prstGeom>
          <a:noFill/>
          <a:ln>
            <a:noFill/>
          </a:ln>
        </p:spPr>
        <p:txBody>
          <a:bodyPr spcFirstLastPara="1" wrap="square" lIns="91425" tIns="91425" rIns="91425" bIns="91425" anchor="ctr" anchorCtr="0"/>
          <a:lstStyle>
            <a:lvl1pPr marL="342900" marR="0" lvl="0" indent="-171450" algn="l" rtl="0">
              <a:lnSpc>
                <a:spcPct val="90000"/>
              </a:lnSpc>
              <a:spcBef>
                <a:spcPts val="900"/>
              </a:spcBef>
              <a:spcAft>
                <a:spcPts val="0"/>
              </a:spcAft>
              <a:buClr>
                <a:schemeClr val="accent1"/>
              </a:buClr>
              <a:buSzPts val="2000"/>
              <a:buFont typeface="Calibri"/>
              <a:buNone/>
              <a:defRPr sz="1500" b="0" i="0" u="none" strike="noStrike" cap="none">
                <a:solidFill>
                  <a:schemeClr val="dk2"/>
                </a:solidFill>
                <a:latin typeface="Calibri"/>
                <a:ea typeface="Calibri"/>
                <a:cs typeface="Calibri"/>
                <a:sym typeface="Calibri"/>
              </a:defRPr>
            </a:lvl1pPr>
            <a:lvl2pPr marL="685800" marR="0" lvl="1" indent="-171450" algn="l" rtl="0">
              <a:lnSpc>
                <a:spcPct val="90000"/>
              </a:lnSpc>
              <a:spcBef>
                <a:spcPts val="150"/>
              </a:spcBef>
              <a:spcAft>
                <a:spcPts val="0"/>
              </a:spcAft>
              <a:buClr>
                <a:schemeClr val="accent1"/>
              </a:buClr>
              <a:buSzPts val="2000"/>
              <a:buFont typeface="Calibri"/>
              <a:buNone/>
              <a:defRPr sz="1500" b="1" i="0" u="none" strike="noStrike" cap="none">
                <a:solidFill>
                  <a:srgbClr val="404040"/>
                </a:solidFill>
                <a:latin typeface="Calibri"/>
                <a:ea typeface="Calibri"/>
                <a:cs typeface="Calibri"/>
                <a:sym typeface="Calibri"/>
              </a:defRPr>
            </a:lvl2pPr>
            <a:lvl3pPr marL="1028700" marR="0" lvl="2" indent="-171450" algn="l" rtl="0">
              <a:lnSpc>
                <a:spcPct val="90000"/>
              </a:lnSpc>
              <a:spcBef>
                <a:spcPts val="300"/>
              </a:spcBef>
              <a:spcAft>
                <a:spcPts val="0"/>
              </a:spcAft>
              <a:buClr>
                <a:schemeClr val="accent1"/>
              </a:buClr>
              <a:buSzPts val="1800"/>
              <a:buFont typeface="Calibri"/>
              <a:buNone/>
              <a:defRPr sz="1350" b="1" i="0" u="none" strike="noStrike" cap="none">
                <a:solidFill>
                  <a:srgbClr val="404040"/>
                </a:solidFill>
                <a:latin typeface="Calibri"/>
                <a:ea typeface="Calibri"/>
                <a:cs typeface="Calibri"/>
                <a:sym typeface="Calibri"/>
              </a:defRPr>
            </a:lvl3pPr>
            <a:lvl4pPr marL="1371600" marR="0" lvl="3" indent="-171450" algn="l" rtl="0">
              <a:lnSpc>
                <a:spcPct val="90000"/>
              </a:lnSpc>
              <a:spcBef>
                <a:spcPts val="300"/>
              </a:spcBef>
              <a:spcAft>
                <a:spcPts val="0"/>
              </a:spcAft>
              <a:buClr>
                <a:schemeClr val="accent1"/>
              </a:buClr>
              <a:buSzPts val="1600"/>
              <a:buFont typeface="Calibri"/>
              <a:buNone/>
              <a:defRPr sz="1200" b="1" i="0" u="none" strike="noStrike" cap="none">
                <a:solidFill>
                  <a:srgbClr val="404040"/>
                </a:solidFill>
                <a:latin typeface="Calibri"/>
                <a:ea typeface="Calibri"/>
                <a:cs typeface="Calibri"/>
                <a:sym typeface="Calibri"/>
              </a:defRPr>
            </a:lvl4pPr>
            <a:lvl5pPr marL="1714500" marR="0" lvl="4" indent="-171450" algn="l" rtl="0">
              <a:lnSpc>
                <a:spcPct val="90000"/>
              </a:lnSpc>
              <a:spcBef>
                <a:spcPts val="300"/>
              </a:spcBef>
              <a:spcAft>
                <a:spcPts val="0"/>
              </a:spcAft>
              <a:buClr>
                <a:schemeClr val="accent1"/>
              </a:buClr>
              <a:buSzPts val="1600"/>
              <a:buFont typeface="Calibri"/>
              <a:buNone/>
              <a:defRPr sz="1200" b="1" i="0" u="none" strike="noStrike" cap="none">
                <a:solidFill>
                  <a:srgbClr val="404040"/>
                </a:solidFill>
                <a:latin typeface="Calibri"/>
                <a:ea typeface="Calibri"/>
                <a:cs typeface="Calibri"/>
                <a:sym typeface="Calibri"/>
              </a:defRPr>
            </a:lvl5pPr>
            <a:lvl6pPr marL="2057400" marR="0" lvl="5" indent="-171450" algn="l" rtl="0">
              <a:lnSpc>
                <a:spcPct val="90000"/>
              </a:lnSpc>
              <a:spcBef>
                <a:spcPts val="300"/>
              </a:spcBef>
              <a:spcAft>
                <a:spcPts val="0"/>
              </a:spcAft>
              <a:buClr>
                <a:schemeClr val="accent1"/>
              </a:buClr>
              <a:buSzPts val="1600"/>
              <a:buFont typeface="Calibri"/>
              <a:buNone/>
              <a:defRPr sz="1200" b="1" i="0" u="none" strike="noStrike" cap="none">
                <a:solidFill>
                  <a:srgbClr val="3F3F3F"/>
                </a:solidFill>
                <a:latin typeface="Calibri"/>
                <a:ea typeface="Calibri"/>
                <a:cs typeface="Calibri"/>
                <a:sym typeface="Calibri"/>
              </a:defRPr>
            </a:lvl6pPr>
            <a:lvl7pPr marL="2400300" marR="0" lvl="6" indent="-171450" algn="l" rtl="0">
              <a:lnSpc>
                <a:spcPct val="90000"/>
              </a:lnSpc>
              <a:spcBef>
                <a:spcPts val="300"/>
              </a:spcBef>
              <a:spcAft>
                <a:spcPts val="0"/>
              </a:spcAft>
              <a:buClr>
                <a:schemeClr val="accent1"/>
              </a:buClr>
              <a:buSzPts val="1600"/>
              <a:buFont typeface="Calibri"/>
              <a:buNone/>
              <a:defRPr sz="1200" b="1" i="0" u="none" strike="noStrike" cap="none">
                <a:solidFill>
                  <a:srgbClr val="3F3F3F"/>
                </a:solidFill>
                <a:latin typeface="Calibri"/>
                <a:ea typeface="Calibri"/>
                <a:cs typeface="Calibri"/>
                <a:sym typeface="Calibri"/>
              </a:defRPr>
            </a:lvl7pPr>
            <a:lvl8pPr marL="2743200" marR="0" lvl="7" indent="-171450" algn="l" rtl="0">
              <a:lnSpc>
                <a:spcPct val="90000"/>
              </a:lnSpc>
              <a:spcBef>
                <a:spcPts val="300"/>
              </a:spcBef>
              <a:spcAft>
                <a:spcPts val="0"/>
              </a:spcAft>
              <a:buClr>
                <a:schemeClr val="accent1"/>
              </a:buClr>
              <a:buSzPts val="1600"/>
              <a:buFont typeface="Calibri"/>
              <a:buNone/>
              <a:defRPr sz="1200" b="1" i="0" u="none" strike="noStrike" cap="none">
                <a:solidFill>
                  <a:srgbClr val="3F3F3F"/>
                </a:solidFill>
                <a:latin typeface="Calibri"/>
                <a:ea typeface="Calibri"/>
                <a:cs typeface="Calibri"/>
                <a:sym typeface="Calibri"/>
              </a:defRPr>
            </a:lvl8pPr>
            <a:lvl9pPr marL="3086100" marR="0" lvl="8" indent="-171450" algn="l" rtl="0">
              <a:lnSpc>
                <a:spcPct val="90000"/>
              </a:lnSpc>
              <a:spcBef>
                <a:spcPts val="300"/>
              </a:spcBef>
              <a:spcAft>
                <a:spcPts val="300"/>
              </a:spcAft>
              <a:buClr>
                <a:schemeClr val="accent1"/>
              </a:buClr>
              <a:buSzPts val="1600"/>
              <a:buFont typeface="Calibri"/>
              <a:buNone/>
              <a:defRPr sz="1200" b="1" i="0" u="none" strike="noStrike" cap="none">
                <a:solidFill>
                  <a:srgbClr val="3F3F3F"/>
                </a:solidFill>
                <a:latin typeface="Calibri"/>
                <a:ea typeface="Calibri"/>
                <a:cs typeface="Calibri"/>
                <a:sym typeface="Calibri"/>
              </a:defRPr>
            </a:lvl9pPr>
          </a:lstStyle>
          <a:p>
            <a:endParaRPr/>
          </a:p>
        </p:txBody>
      </p:sp>
      <p:sp>
        <p:nvSpPr>
          <p:cNvPr id="122" name="Shape 122"/>
          <p:cNvSpPr txBox="1">
            <a:spLocks noGrp="1"/>
          </p:cNvSpPr>
          <p:nvPr>
            <p:ph type="body" idx="2"/>
          </p:nvPr>
        </p:nvSpPr>
        <p:spPr>
          <a:xfrm>
            <a:off x="822960" y="2582334"/>
            <a:ext cx="3703320" cy="3286760"/>
          </a:xfrm>
          <a:prstGeom prst="rect">
            <a:avLst/>
          </a:prstGeom>
          <a:noFill/>
          <a:ln>
            <a:noFill/>
          </a:ln>
        </p:spPr>
        <p:txBody>
          <a:bodyPr spcFirstLastPara="1" wrap="square" lIns="91425" tIns="91425" rIns="91425" bIns="91425" anchor="t" anchorCtr="0"/>
          <a:lstStyle>
            <a:lvl1pPr marL="342900" marR="0" lvl="0" indent="-266700" algn="l" rtl="0">
              <a:lnSpc>
                <a:spcPct val="90000"/>
              </a:lnSpc>
              <a:spcBef>
                <a:spcPts val="900"/>
              </a:spcBef>
              <a:spcAft>
                <a:spcPts val="0"/>
              </a:spcAft>
              <a:buClr>
                <a:schemeClr val="accent1"/>
              </a:buClr>
              <a:buSzPts val="2000"/>
              <a:buFont typeface="Calibri"/>
              <a:buChar char=" "/>
              <a:defRPr sz="1500" b="0" i="0" u="none" strike="noStrike" cap="none">
                <a:solidFill>
                  <a:srgbClr val="404040"/>
                </a:solidFill>
                <a:latin typeface="Calibri"/>
                <a:ea typeface="Calibri"/>
                <a:cs typeface="Calibri"/>
                <a:sym typeface="Calibri"/>
              </a:defRPr>
            </a:lvl1pPr>
            <a:lvl2pPr marL="685800" marR="0" lvl="1" indent="-257175" algn="l" rtl="0">
              <a:lnSpc>
                <a:spcPct val="90000"/>
              </a:lnSpc>
              <a:spcBef>
                <a:spcPts val="150"/>
              </a:spcBef>
              <a:spcAft>
                <a:spcPts val="0"/>
              </a:spcAft>
              <a:buClr>
                <a:schemeClr val="accent1"/>
              </a:buClr>
              <a:buSzPts val="1800"/>
              <a:buFont typeface="Calibri"/>
              <a:buChar char="◦"/>
              <a:defRPr sz="1350" b="0" i="0" u="none" strike="noStrike" cap="none">
                <a:solidFill>
                  <a:srgbClr val="404040"/>
                </a:solidFill>
                <a:latin typeface="Calibri"/>
                <a:ea typeface="Calibri"/>
                <a:cs typeface="Calibri"/>
                <a:sym typeface="Calibri"/>
              </a:defRPr>
            </a:lvl2pPr>
            <a:lvl3pPr marL="1028700" marR="0" lvl="2" indent="-238125" algn="l" rtl="0">
              <a:lnSpc>
                <a:spcPct val="90000"/>
              </a:lnSpc>
              <a:spcBef>
                <a:spcPts val="300"/>
              </a:spcBef>
              <a:spcAft>
                <a:spcPts val="0"/>
              </a:spcAft>
              <a:buClr>
                <a:schemeClr val="accent1"/>
              </a:buClr>
              <a:buSzPts val="1400"/>
              <a:buFont typeface="Calibri"/>
              <a:buChar char="◦"/>
              <a:defRPr sz="1050" b="0" i="0" u="none" strike="noStrike" cap="none">
                <a:solidFill>
                  <a:srgbClr val="404040"/>
                </a:solidFill>
                <a:latin typeface="Calibri"/>
                <a:ea typeface="Calibri"/>
                <a:cs typeface="Calibri"/>
                <a:sym typeface="Calibri"/>
              </a:defRPr>
            </a:lvl3pPr>
            <a:lvl4pPr marL="1371600" marR="0" lvl="3" indent="-238125" algn="l" rtl="0">
              <a:lnSpc>
                <a:spcPct val="90000"/>
              </a:lnSpc>
              <a:spcBef>
                <a:spcPts val="300"/>
              </a:spcBef>
              <a:spcAft>
                <a:spcPts val="0"/>
              </a:spcAft>
              <a:buClr>
                <a:schemeClr val="accent1"/>
              </a:buClr>
              <a:buSzPts val="1400"/>
              <a:buFont typeface="Calibri"/>
              <a:buChar char="◦"/>
              <a:defRPr sz="1050" b="0" i="0" u="none" strike="noStrike" cap="none">
                <a:solidFill>
                  <a:srgbClr val="404040"/>
                </a:solidFill>
                <a:latin typeface="Calibri"/>
                <a:ea typeface="Calibri"/>
                <a:cs typeface="Calibri"/>
                <a:sym typeface="Calibri"/>
              </a:defRPr>
            </a:lvl4pPr>
            <a:lvl5pPr marL="1714500" marR="0" lvl="4" indent="-238125" algn="l" rtl="0">
              <a:lnSpc>
                <a:spcPct val="90000"/>
              </a:lnSpc>
              <a:spcBef>
                <a:spcPts val="300"/>
              </a:spcBef>
              <a:spcAft>
                <a:spcPts val="0"/>
              </a:spcAft>
              <a:buClr>
                <a:schemeClr val="accent1"/>
              </a:buClr>
              <a:buSzPts val="1400"/>
              <a:buFont typeface="Calibri"/>
              <a:buChar char="◦"/>
              <a:defRPr sz="1050" b="0" i="0" u="none" strike="noStrike" cap="none">
                <a:solidFill>
                  <a:srgbClr val="404040"/>
                </a:solidFill>
                <a:latin typeface="Calibri"/>
                <a:ea typeface="Calibri"/>
                <a:cs typeface="Calibri"/>
                <a:sym typeface="Calibri"/>
              </a:defRPr>
            </a:lvl5pPr>
            <a:lvl6pPr marL="2057400" marR="0" lvl="5" indent="-238125" algn="l" rtl="0">
              <a:lnSpc>
                <a:spcPct val="90000"/>
              </a:lnSpc>
              <a:spcBef>
                <a:spcPts val="300"/>
              </a:spcBef>
              <a:spcAft>
                <a:spcPts val="0"/>
              </a:spcAft>
              <a:buClr>
                <a:schemeClr val="accent1"/>
              </a:buClr>
              <a:buSzPts val="1400"/>
              <a:buFont typeface="Calibri"/>
              <a:buChar char="◦"/>
              <a:defRPr sz="1050" b="0" i="0" u="none" strike="noStrike" cap="none">
                <a:solidFill>
                  <a:srgbClr val="3F3F3F"/>
                </a:solidFill>
                <a:latin typeface="Calibri"/>
                <a:ea typeface="Calibri"/>
                <a:cs typeface="Calibri"/>
                <a:sym typeface="Calibri"/>
              </a:defRPr>
            </a:lvl6pPr>
            <a:lvl7pPr marL="2400300" marR="0" lvl="6" indent="-238125" algn="l" rtl="0">
              <a:lnSpc>
                <a:spcPct val="90000"/>
              </a:lnSpc>
              <a:spcBef>
                <a:spcPts val="300"/>
              </a:spcBef>
              <a:spcAft>
                <a:spcPts val="0"/>
              </a:spcAft>
              <a:buClr>
                <a:schemeClr val="accent1"/>
              </a:buClr>
              <a:buSzPts val="1400"/>
              <a:buFont typeface="Calibri"/>
              <a:buChar char="◦"/>
              <a:defRPr sz="1050" b="0" i="0" u="none" strike="noStrike" cap="none">
                <a:solidFill>
                  <a:srgbClr val="3F3F3F"/>
                </a:solidFill>
                <a:latin typeface="Calibri"/>
                <a:ea typeface="Calibri"/>
                <a:cs typeface="Calibri"/>
                <a:sym typeface="Calibri"/>
              </a:defRPr>
            </a:lvl7pPr>
            <a:lvl8pPr marL="2743200" marR="0" lvl="7" indent="-238125" algn="l" rtl="0">
              <a:lnSpc>
                <a:spcPct val="90000"/>
              </a:lnSpc>
              <a:spcBef>
                <a:spcPts val="300"/>
              </a:spcBef>
              <a:spcAft>
                <a:spcPts val="0"/>
              </a:spcAft>
              <a:buClr>
                <a:schemeClr val="accent1"/>
              </a:buClr>
              <a:buSzPts val="1400"/>
              <a:buFont typeface="Calibri"/>
              <a:buChar char="◦"/>
              <a:defRPr sz="1050" b="0" i="0" u="none" strike="noStrike" cap="none">
                <a:solidFill>
                  <a:srgbClr val="3F3F3F"/>
                </a:solidFill>
                <a:latin typeface="Calibri"/>
                <a:ea typeface="Calibri"/>
                <a:cs typeface="Calibri"/>
                <a:sym typeface="Calibri"/>
              </a:defRPr>
            </a:lvl8pPr>
            <a:lvl9pPr marL="3086100" marR="0" lvl="8" indent="-238125" algn="l" rtl="0">
              <a:lnSpc>
                <a:spcPct val="90000"/>
              </a:lnSpc>
              <a:spcBef>
                <a:spcPts val="300"/>
              </a:spcBef>
              <a:spcAft>
                <a:spcPts val="300"/>
              </a:spcAft>
              <a:buClr>
                <a:schemeClr val="accent1"/>
              </a:buClr>
              <a:buSzPts val="1400"/>
              <a:buFont typeface="Calibri"/>
              <a:buChar char="◦"/>
              <a:defRPr sz="1050" b="0" i="0" u="none" strike="noStrike" cap="none">
                <a:solidFill>
                  <a:srgbClr val="3F3F3F"/>
                </a:solidFill>
                <a:latin typeface="Calibri"/>
                <a:ea typeface="Calibri"/>
                <a:cs typeface="Calibri"/>
                <a:sym typeface="Calibri"/>
              </a:defRPr>
            </a:lvl9pPr>
          </a:lstStyle>
          <a:p>
            <a:endParaRPr/>
          </a:p>
        </p:txBody>
      </p:sp>
      <p:sp>
        <p:nvSpPr>
          <p:cNvPr id="123" name="Shape 123"/>
          <p:cNvSpPr txBox="1">
            <a:spLocks noGrp="1"/>
          </p:cNvSpPr>
          <p:nvPr>
            <p:ph type="body" idx="3"/>
          </p:nvPr>
        </p:nvSpPr>
        <p:spPr>
          <a:xfrm>
            <a:off x="4663440" y="1846052"/>
            <a:ext cx="3703320" cy="736282"/>
          </a:xfrm>
          <a:prstGeom prst="rect">
            <a:avLst/>
          </a:prstGeom>
          <a:noFill/>
          <a:ln>
            <a:noFill/>
          </a:ln>
        </p:spPr>
        <p:txBody>
          <a:bodyPr spcFirstLastPara="1" wrap="square" lIns="91425" tIns="91425" rIns="91425" bIns="91425" anchor="ctr" anchorCtr="0"/>
          <a:lstStyle>
            <a:lvl1pPr marL="342900" marR="0" lvl="0" indent="-171450" algn="l" rtl="0">
              <a:lnSpc>
                <a:spcPct val="90000"/>
              </a:lnSpc>
              <a:spcBef>
                <a:spcPts val="900"/>
              </a:spcBef>
              <a:spcAft>
                <a:spcPts val="0"/>
              </a:spcAft>
              <a:buClr>
                <a:schemeClr val="accent1"/>
              </a:buClr>
              <a:buSzPts val="2000"/>
              <a:buFont typeface="Calibri"/>
              <a:buNone/>
              <a:defRPr sz="1500" b="0" i="0" u="none" strike="noStrike" cap="none">
                <a:solidFill>
                  <a:schemeClr val="dk2"/>
                </a:solidFill>
                <a:latin typeface="Calibri"/>
                <a:ea typeface="Calibri"/>
                <a:cs typeface="Calibri"/>
                <a:sym typeface="Calibri"/>
              </a:defRPr>
            </a:lvl1pPr>
            <a:lvl2pPr marL="685800" marR="0" lvl="1" indent="-171450" algn="l" rtl="0">
              <a:lnSpc>
                <a:spcPct val="90000"/>
              </a:lnSpc>
              <a:spcBef>
                <a:spcPts val="150"/>
              </a:spcBef>
              <a:spcAft>
                <a:spcPts val="0"/>
              </a:spcAft>
              <a:buClr>
                <a:schemeClr val="accent1"/>
              </a:buClr>
              <a:buSzPts val="2000"/>
              <a:buFont typeface="Calibri"/>
              <a:buNone/>
              <a:defRPr sz="1500" b="1" i="0" u="none" strike="noStrike" cap="none">
                <a:solidFill>
                  <a:srgbClr val="404040"/>
                </a:solidFill>
                <a:latin typeface="Calibri"/>
                <a:ea typeface="Calibri"/>
                <a:cs typeface="Calibri"/>
                <a:sym typeface="Calibri"/>
              </a:defRPr>
            </a:lvl2pPr>
            <a:lvl3pPr marL="1028700" marR="0" lvl="2" indent="-171450" algn="l" rtl="0">
              <a:lnSpc>
                <a:spcPct val="90000"/>
              </a:lnSpc>
              <a:spcBef>
                <a:spcPts val="300"/>
              </a:spcBef>
              <a:spcAft>
                <a:spcPts val="0"/>
              </a:spcAft>
              <a:buClr>
                <a:schemeClr val="accent1"/>
              </a:buClr>
              <a:buSzPts val="1800"/>
              <a:buFont typeface="Calibri"/>
              <a:buNone/>
              <a:defRPr sz="1350" b="1" i="0" u="none" strike="noStrike" cap="none">
                <a:solidFill>
                  <a:srgbClr val="404040"/>
                </a:solidFill>
                <a:latin typeface="Calibri"/>
                <a:ea typeface="Calibri"/>
                <a:cs typeface="Calibri"/>
                <a:sym typeface="Calibri"/>
              </a:defRPr>
            </a:lvl3pPr>
            <a:lvl4pPr marL="1371600" marR="0" lvl="3" indent="-171450" algn="l" rtl="0">
              <a:lnSpc>
                <a:spcPct val="90000"/>
              </a:lnSpc>
              <a:spcBef>
                <a:spcPts val="300"/>
              </a:spcBef>
              <a:spcAft>
                <a:spcPts val="0"/>
              </a:spcAft>
              <a:buClr>
                <a:schemeClr val="accent1"/>
              </a:buClr>
              <a:buSzPts val="1600"/>
              <a:buFont typeface="Calibri"/>
              <a:buNone/>
              <a:defRPr sz="1200" b="1" i="0" u="none" strike="noStrike" cap="none">
                <a:solidFill>
                  <a:srgbClr val="404040"/>
                </a:solidFill>
                <a:latin typeface="Calibri"/>
                <a:ea typeface="Calibri"/>
                <a:cs typeface="Calibri"/>
                <a:sym typeface="Calibri"/>
              </a:defRPr>
            </a:lvl4pPr>
            <a:lvl5pPr marL="1714500" marR="0" lvl="4" indent="-171450" algn="l" rtl="0">
              <a:lnSpc>
                <a:spcPct val="90000"/>
              </a:lnSpc>
              <a:spcBef>
                <a:spcPts val="300"/>
              </a:spcBef>
              <a:spcAft>
                <a:spcPts val="0"/>
              </a:spcAft>
              <a:buClr>
                <a:schemeClr val="accent1"/>
              </a:buClr>
              <a:buSzPts val="1600"/>
              <a:buFont typeface="Calibri"/>
              <a:buNone/>
              <a:defRPr sz="1200" b="1" i="0" u="none" strike="noStrike" cap="none">
                <a:solidFill>
                  <a:srgbClr val="404040"/>
                </a:solidFill>
                <a:latin typeface="Calibri"/>
                <a:ea typeface="Calibri"/>
                <a:cs typeface="Calibri"/>
                <a:sym typeface="Calibri"/>
              </a:defRPr>
            </a:lvl5pPr>
            <a:lvl6pPr marL="2057400" marR="0" lvl="5" indent="-171450" algn="l" rtl="0">
              <a:lnSpc>
                <a:spcPct val="90000"/>
              </a:lnSpc>
              <a:spcBef>
                <a:spcPts val="300"/>
              </a:spcBef>
              <a:spcAft>
                <a:spcPts val="0"/>
              </a:spcAft>
              <a:buClr>
                <a:schemeClr val="accent1"/>
              </a:buClr>
              <a:buSzPts val="1600"/>
              <a:buFont typeface="Calibri"/>
              <a:buNone/>
              <a:defRPr sz="1200" b="1" i="0" u="none" strike="noStrike" cap="none">
                <a:solidFill>
                  <a:srgbClr val="3F3F3F"/>
                </a:solidFill>
                <a:latin typeface="Calibri"/>
                <a:ea typeface="Calibri"/>
                <a:cs typeface="Calibri"/>
                <a:sym typeface="Calibri"/>
              </a:defRPr>
            </a:lvl6pPr>
            <a:lvl7pPr marL="2400300" marR="0" lvl="6" indent="-171450" algn="l" rtl="0">
              <a:lnSpc>
                <a:spcPct val="90000"/>
              </a:lnSpc>
              <a:spcBef>
                <a:spcPts val="300"/>
              </a:spcBef>
              <a:spcAft>
                <a:spcPts val="0"/>
              </a:spcAft>
              <a:buClr>
                <a:schemeClr val="accent1"/>
              </a:buClr>
              <a:buSzPts val="1600"/>
              <a:buFont typeface="Calibri"/>
              <a:buNone/>
              <a:defRPr sz="1200" b="1" i="0" u="none" strike="noStrike" cap="none">
                <a:solidFill>
                  <a:srgbClr val="3F3F3F"/>
                </a:solidFill>
                <a:latin typeface="Calibri"/>
                <a:ea typeface="Calibri"/>
                <a:cs typeface="Calibri"/>
                <a:sym typeface="Calibri"/>
              </a:defRPr>
            </a:lvl7pPr>
            <a:lvl8pPr marL="2743200" marR="0" lvl="7" indent="-171450" algn="l" rtl="0">
              <a:lnSpc>
                <a:spcPct val="90000"/>
              </a:lnSpc>
              <a:spcBef>
                <a:spcPts val="300"/>
              </a:spcBef>
              <a:spcAft>
                <a:spcPts val="0"/>
              </a:spcAft>
              <a:buClr>
                <a:schemeClr val="accent1"/>
              </a:buClr>
              <a:buSzPts val="1600"/>
              <a:buFont typeface="Calibri"/>
              <a:buNone/>
              <a:defRPr sz="1200" b="1" i="0" u="none" strike="noStrike" cap="none">
                <a:solidFill>
                  <a:srgbClr val="3F3F3F"/>
                </a:solidFill>
                <a:latin typeface="Calibri"/>
                <a:ea typeface="Calibri"/>
                <a:cs typeface="Calibri"/>
                <a:sym typeface="Calibri"/>
              </a:defRPr>
            </a:lvl8pPr>
            <a:lvl9pPr marL="3086100" marR="0" lvl="8" indent="-171450" algn="l" rtl="0">
              <a:lnSpc>
                <a:spcPct val="90000"/>
              </a:lnSpc>
              <a:spcBef>
                <a:spcPts val="300"/>
              </a:spcBef>
              <a:spcAft>
                <a:spcPts val="300"/>
              </a:spcAft>
              <a:buClr>
                <a:schemeClr val="accent1"/>
              </a:buClr>
              <a:buSzPts val="1600"/>
              <a:buFont typeface="Calibri"/>
              <a:buNone/>
              <a:defRPr sz="1200" b="1" i="0" u="none" strike="noStrike" cap="none">
                <a:solidFill>
                  <a:srgbClr val="3F3F3F"/>
                </a:solidFill>
                <a:latin typeface="Calibri"/>
                <a:ea typeface="Calibri"/>
                <a:cs typeface="Calibri"/>
                <a:sym typeface="Calibri"/>
              </a:defRPr>
            </a:lvl9pPr>
          </a:lstStyle>
          <a:p>
            <a:endParaRPr/>
          </a:p>
        </p:txBody>
      </p:sp>
      <p:sp>
        <p:nvSpPr>
          <p:cNvPr id="124" name="Shape 124"/>
          <p:cNvSpPr txBox="1">
            <a:spLocks noGrp="1"/>
          </p:cNvSpPr>
          <p:nvPr>
            <p:ph type="body" idx="4"/>
          </p:nvPr>
        </p:nvSpPr>
        <p:spPr>
          <a:xfrm>
            <a:off x="4663440" y="2582334"/>
            <a:ext cx="3703320" cy="3286760"/>
          </a:xfrm>
          <a:prstGeom prst="rect">
            <a:avLst/>
          </a:prstGeom>
          <a:noFill/>
          <a:ln>
            <a:noFill/>
          </a:ln>
        </p:spPr>
        <p:txBody>
          <a:bodyPr spcFirstLastPara="1" wrap="square" lIns="91425" tIns="91425" rIns="91425" bIns="91425" anchor="t" anchorCtr="0"/>
          <a:lstStyle>
            <a:lvl1pPr marL="342900" marR="0" lvl="0" indent="-266700" algn="l" rtl="0">
              <a:lnSpc>
                <a:spcPct val="90000"/>
              </a:lnSpc>
              <a:spcBef>
                <a:spcPts val="900"/>
              </a:spcBef>
              <a:spcAft>
                <a:spcPts val="0"/>
              </a:spcAft>
              <a:buClr>
                <a:schemeClr val="accent1"/>
              </a:buClr>
              <a:buSzPts val="2000"/>
              <a:buFont typeface="Calibri"/>
              <a:buChar char=" "/>
              <a:defRPr sz="1500" b="0" i="0" u="none" strike="noStrike" cap="none">
                <a:solidFill>
                  <a:srgbClr val="404040"/>
                </a:solidFill>
                <a:latin typeface="Calibri"/>
                <a:ea typeface="Calibri"/>
                <a:cs typeface="Calibri"/>
                <a:sym typeface="Calibri"/>
              </a:defRPr>
            </a:lvl1pPr>
            <a:lvl2pPr marL="685800" marR="0" lvl="1" indent="-257175" algn="l" rtl="0">
              <a:lnSpc>
                <a:spcPct val="90000"/>
              </a:lnSpc>
              <a:spcBef>
                <a:spcPts val="150"/>
              </a:spcBef>
              <a:spcAft>
                <a:spcPts val="0"/>
              </a:spcAft>
              <a:buClr>
                <a:schemeClr val="accent1"/>
              </a:buClr>
              <a:buSzPts val="1800"/>
              <a:buFont typeface="Calibri"/>
              <a:buChar char="◦"/>
              <a:defRPr sz="1350" b="0" i="0" u="none" strike="noStrike" cap="none">
                <a:solidFill>
                  <a:srgbClr val="404040"/>
                </a:solidFill>
                <a:latin typeface="Calibri"/>
                <a:ea typeface="Calibri"/>
                <a:cs typeface="Calibri"/>
                <a:sym typeface="Calibri"/>
              </a:defRPr>
            </a:lvl2pPr>
            <a:lvl3pPr marL="1028700" marR="0" lvl="2" indent="-238125" algn="l" rtl="0">
              <a:lnSpc>
                <a:spcPct val="90000"/>
              </a:lnSpc>
              <a:spcBef>
                <a:spcPts val="300"/>
              </a:spcBef>
              <a:spcAft>
                <a:spcPts val="0"/>
              </a:spcAft>
              <a:buClr>
                <a:schemeClr val="accent1"/>
              </a:buClr>
              <a:buSzPts val="1400"/>
              <a:buFont typeface="Calibri"/>
              <a:buChar char="◦"/>
              <a:defRPr sz="1050" b="0" i="0" u="none" strike="noStrike" cap="none">
                <a:solidFill>
                  <a:srgbClr val="404040"/>
                </a:solidFill>
                <a:latin typeface="Calibri"/>
                <a:ea typeface="Calibri"/>
                <a:cs typeface="Calibri"/>
                <a:sym typeface="Calibri"/>
              </a:defRPr>
            </a:lvl3pPr>
            <a:lvl4pPr marL="1371600" marR="0" lvl="3" indent="-238125" algn="l" rtl="0">
              <a:lnSpc>
                <a:spcPct val="90000"/>
              </a:lnSpc>
              <a:spcBef>
                <a:spcPts val="300"/>
              </a:spcBef>
              <a:spcAft>
                <a:spcPts val="0"/>
              </a:spcAft>
              <a:buClr>
                <a:schemeClr val="accent1"/>
              </a:buClr>
              <a:buSzPts val="1400"/>
              <a:buFont typeface="Calibri"/>
              <a:buChar char="◦"/>
              <a:defRPr sz="1050" b="0" i="0" u="none" strike="noStrike" cap="none">
                <a:solidFill>
                  <a:srgbClr val="404040"/>
                </a:solidFill>
                <a:latin typeface="Calibri"/>
                <a:ea typeface="Calibri"/>
                <a:cs typeface="Calibri"/>
                <a:sym typeface="Calibri"/>
              </a:defRPr>
            </a:lvl4pPr>
            <a:lvl5pPr marL="1714500" marR="0" lvl="4" indent="-238125" algn="l" rtl="0">
              <a:lnSpc>
                <a:spcPct val="90000"/>
              </a:lnSpc>
              <a:spcBef>
                <a:spcPts val="300"/>
              </a:spcBef>
              <a:spcAft>
                <a:spcPts val="0"/>
              </a:spcAft>
              <a:buClr>
                <a:schemeClr val="accent1"/>
              </a:buClr>
              <a:buSzPts val="1400"/>
              <a:buFont typeface="Calibri"/>
              <a:buChar char="◦"/>
              <a:defRPr sz="1050" b="0" i="0" u="none" strike="noStrike" cap="none">
                <a:solidFill>
                  <a:srgbClr val="404040"/>
                </a:solidFill>
                <a:latin typeface="Calibri"/>
                <a:ea typeface="Calibri"/>
                <a:cs typeface="Calibri"/>
                <a:sym typeface="Calibri"/>
              </a:defRPr>
            </a:lvl5pPr>
            <a:lvl6pPr marL="2057400" marR="0" lvl="5" indent="-238125" algn="l" rtl="0">
              <a:lnSpc>
                <a:spcPct val="90000"/>
              </a:lnSpc>
              <a:spcBef>
                <a:spcPts val="300"/>
              </a:spcBef>
              <a:spcAft>
                <a:spcPts val="0"/>
              </a:spcAft>
              <a:buClr>
                <a:schemeClr val="accent1"/>
              </a:buClr>
              <a:buSzPts val="1400"/>
              <a:buFont typeface="Calibri"/>
              <a:buChar char="◦"/>
              <a:defRPr sz="1050" b="0" i="0" u="none" strike="noStrike" cap="none">
                <a:solidFill>
                  <a:srgbClr val="3F3F3F"/>
                </a:solidFill>
                <a:latin typeface="Calibri"/>
                <a:ea typeface="Calibri"/>
                <a:cs typeface="Calibri"/>
                <a:sym typeface="Calibri"/>
              </a:defRPr>
            </a:lvl6pPr>
            <a:lvl7pPr marL="2400300" marR="0" lvl="6" indent="-238125" algn="l" rtl="0">
              <a:lnSpc>
                <a:spcPct val="90000"/>
              </a:lnSpc>
              <a:spcBef>
                <a:spcPts val="300"/>
              </a:spcBef>
              <a:spcAft>
                <a:spcPts val="0"/>
              </a:spcAft>
              <a:buClr>
                <a:schemeClr val="accent1"/>
              </a:buClr>
              <a:buSzPts val="1400"/>
              <a:buFont typeface="Calibri"/>
              <a:buChar char="◦"/>
              <a:defRPr sz="1050" b="0" i="0" u="none" strike="noStrike" cap="none">
                <a:solidFill>
                  <a:srgbClr val="3F3F3F"/>
                </a:solidFill>
                <a:latin typeface="Calibri"/>
                <a:ea typeface="Calibri"/>
                <a:cs typeface="Calibri"/>
                <a:sym typeface="Calibri"/>
              </a:defRPr>
            </a:lvl7pPr>
            <a:lvl8pPr marL="2743200" marR="0" lvl="7" indent="-238125" algn="l" rtl="0">
              <a:lnSpc>
                <a:spcPct val="90000"/>
              </a:lnSpc>
              <a:spcBef>
                <a:spcPts val="300"/>
              </a:spcBef>
              <a:spcAft>
                <a:spcPts val="0"/>
              </a:spcAft>
              <a:buClr>
                <a:schemeClr val="accent1"/>
              </a:buClr>
              <a:buSzPts val="1400"/>
              <a:buFont typeface="Calibri"/>
              <a:buChar char="◦"/>
              <a:defRPr sz="1050" b="0" i="0" u="none" strike="noStrike" cap="none">
                <a:solidFill>
                  <a:srgbClr val="3F3F3F"/>
                </a:solidFill>
                <a:latin typeface="Calibri"/>
                <a:ea typeface="Calibri"/>
                <a:cs typeface="Calibri"/>
                <a:sym typeface="Calibri"/>
              </a:defRPr>
            </a:lvl8pPr>
            <a:lvl9pPr marL="3086100" marR="0" lvl="8" indent="-238125" algn="l" rtl="0">
              <a:lnSpc>
                <a:spcPct val="90000"/>
              </a:lnSpc>
              <a:spcBef>
                <a:spcPts val="300"/>
              </a:spcBef>
              <a:spcAft>
                <a:spcPts val="300"/>
              </a:spcAft>
              <a:buClr>
                <a:schemeClr val="accent1"/>
              </a:buClr>
              <a:buSzPts val="1400"/>
              <a:buFont typeface="Calibri"/>
              <a:buChar char="◦"/>
              <a:defRPr sz="1050" b="0" i="0" u="none" strike="noStrike" cap="none">
                <a:solidFill>
                  <a:srgbClr val="3F3F3F"/>
                </a:solidFill>
                <a:latin typeface="Calibri"/>
                <a:ea typeface="Calibri"/>
                <a:cs typeface="Calibri"/>
                <a:sym typeface="Calibri"/>
              </a:defRPr>
            </a:lvl9pPr>
          </a:lstStyle>
          <a:p>
            <a:endParaRPr/>
          </a:p>
        </p:txBody>
      </p:sp>
      <p:sp>
        <p:nvSpPr>
          <p:cNvPr id="125" name="Shape 125"/>
          <p:cNvSpPr txBox="1">
            <a:spLocks noGrp="1"/>
          </p:cNvSpPr>
          <p:nvPr>
            <p:ph type="dt" idx="10"/>
          </p:nvPr>
        </p:nvSpPr>
        <p:spPr>
          <a:xfrm>
            <a:off x="822325" y="6459539"/>
            <a:ext cx="18542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dk1"/>
              </a:buClr>
              <a:buSzPts val="1400"/>
              <a:buFont typeface="Arial"/>
              <a:buNone/>
              <a:defRPr sz="13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1350" b="0" i="0" u="none" strike="noStrike" cap="none">
                <a:solidFill>
                  <a:schemeClr val="dk1"/>
                </a:solidFill>
                <a:latin typeface="Arial"/>
                <a:ea typeface="Arial"/>
                <a:cs typeface="Arial"/>
                <a:sym typeface="Arial"/>
              </a:defRPr>
            </a:lvl9pPr>
          </a:lstStyle>
          <a:p>
            <a:endParaRPr/>
          </a:p>
        </p:txBody>
      </p:sp>
      <p:sp>
        <p:nvSpPr>
          <p:cNvPr id="126" name="Shape 126"/>
          <p:cNvSpPr txBox="1">
            <a:spLocks noGrp="1"/>
          </p:cNvSpPr>
          <p:nvPr>
            <p:ph type="ftr" idx="11"/>
          </p:nvPr>
        </p:nvSpPr>
        <p:spPr>
          <a:xfrm>
            <a:off x="2765426" y="6459539"/>
            <a:ext cx="3616325"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dk1"/>
              </a:buClr>
              <a:buSzPts val="1400"/>
              <a:buFont typeface="Arial"/>
              <a:buNone/>
              <a:defRPr sz="13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1350" b="0" i="0" u="none" strike="noStrike" cap="none">
                <a:solidFill>
                  <a:schemeClr val="dk1"/>
                </a:solidFill>
                <a:latin typeface="Arial"/>
                <a:ea typeface="Arial"/>
                <a:cs typeface="Arial"/>
                <a:sym typeface="Arial"/>
              </a:defRPr>
            </a:lvl9pPr>
          </a:lstStyle>
          <a:p>
            <a:endParaRPr/>
          </a:p>
        </p:txBody>
      </p:sp>
      <p:sp>
        <p:nvSpPr>
          <p:cNvPr id="127" name="Shape 127"/>
          <p:cNvSpPr txBox="1">
            <a:spLocks noGrp="1"/>
          </p:cNvSpPr>
          <p:nvPr>
            <p:ph type="sldNum" idx="12"/>
          </p:nvPr>
        </p:nvSpPr>
        <p:spPr>
          <a:xfrm>
            <a:off x="7424738" y="6459539"/>
            <a:ext cx="98425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FFFFFF"/>
              </a:buClr>
              <a:buSzPts val="1000"/>
              <a:buFont typeface="Arial"/>
              <a:buNone/>
              <a:defRPr sz="750" b="0" i="0" u="none" strike="noStrike" cap="none">
                <a:solidFill>
                  <a:srgbClr val="FFFFFF"/>
                </a:solidFill>
                <a:latin typeface="Arial"/>
                <a:ea typeface="Arial"/>
                <a:cs typeface="Arial"/>
                <a:sym typeface="Arial"/>
              </a:defRPr>
            </a:lvl1pPr>
            <a:lvl2pPr marL="0" marR="0" lvl="1" indent="0" algn="r" rtl="0">
              <a:lnSpc>
                <a:spcPct val="100000"/>
              </a:lnSpc>
              <a:spcBef>
                <a:spcPts val="0"/>
              </a:spcBef>
              <a:spcAft>
                <a:spcPts val="0"/>
              </a:spcAft>
              <a:buClr>
                <a:srgbClr val="FFFFFF"/>
              </a:buClr>
              <a:buSzPts val="1000"/>
              <a:buFont typeface="Arial"/>
              <a:buNone/>
              <a:defRPr sz="750" b="0" i="0" u="none" strike="noStrike" cap="none">
                <a:solidFill>
                  <a:srgbClr val="FFFFFF"/>
                </a:solidFill>
                <a:latin typeface="Arial"/>
                <a:ea typeface="Arial"/>
                <a:cs typeface="Arial"/>
                <a:sym typeface="Arial"/>
              </a:defRPr>
            </a:lvl2pPr>
            <a:lvl3pPr marL="0" marR="0" lvl="2" indent="0" algn="r" rtl="0">
              <a:lnSpc>
                <a:spcPct val="100000"/>
              </a:lnSpc>
              <a:spcBef>
                <a:spcPts val="0"/>
              </a:spcBef>
              <a:spcAft>
                <a:spcPts val="0"/>
              </a:spcAft>
              <a:buClr>
                <a:srgbClr val="FFFFFF"/>
              </a:buClr>
              <a:buSzPts val="1000"/>
              <a:buFont typeface="Arial"/>
              <a:buNone/>
              <a:defRPr sz="750" b="0" i="0" u="none" strike="noStrike" cap="none">
                <a:solidFill>
                  <a:srgbClr val="FFFFFF"/>
                </a:solidFill>
                <a:latin typeface="Arial"/>
                <a:ea typeface="Arial"/>
                <a:cs typeface="Arial"/>
                <a:sym typeface="Arial"/>
              </a:defRPr>
            </a:lvl3pPr>
            <a:lvl4pPr marL="0" marR="0" lvl="3" indent="0" algn="r" rtl="0">
              <a:lnSpc>
                <a:spcPct val="100000"/>
              </a:lnSpc>
              <a:spcBef>
                <a:spcPts val="0"/>
              </a:spcBef>
              <a:spcAft>
                <a:spcPts val="0"/>
              </a:spcAft>
              <a:buClr>
                <a:srgbClr val="FFFFFF"/>
              </a:buClr>
              <a:buSzPts val="1000"/>
              <a:buFont typeface="Arial"/>
              <a:buNone/>
              <a:defRPr sz="750" b="0" i="0" u="none" strike="noStrike" cap="none">
                <a:solidFill>
                  <a:srgbClr val="FFFFFF"/>
                </a:solidFill>
                <a:latin typeface="Arial"/>
                <a:ea typeface="Arial"/>
                <a:cs typeface="Arial"/>
                <a:sym typeface="Arial"/>
              </a:defRPr>
            </a:lvl4pPr>
            <a:lvl5pPr marL="0" marR="0" lvl="4" indent="0" algn="r" rtl="0">
              <a:lnSpc>
                <a:spcPct val="100000"/>
              </a:lnSpc>
              <a:spcBef>
                <a:spcPts val="0"/>
              </a:spcBef>
              <a:spcAft>
                <a:spcPts val="0"/>
              </a:spcAft>
              <a:buClr>
                <a:srgbClr val="FFFFFF"/>
              </a:buClr>
              <a:buSzPts val="1000"/>
              <a:buFont typeface="Arial"/>
              <a:buNone/>
              <a:defRPr sz="750" b="0" i="0" u="none" strike="noStrike" cap="none">
                <a:solidFill>
                  <a:srgbClr val="FFFFFF"/>
                </a:solidFill>
                <a:latin typeface="Arial"/>
                <a:ea typeface="Arial"/>
                <a:cs typeface="Arial"/>
                <a:sym typeface="Arial"/>
              </a:defRPr>
            </a:lvl5pPr>
            <a:lvl6pPr marL="0" marR="0" lvl="5" indent="0" algn="r" rtl="0">
              <a:lnSpc>
                <a:spcPct val="100000"/>
              </a:lnSpc>
              <a:spcBef>
                <a:spcPts val="0"/>
              </a:spcBef>
              <a:spcAft>
                <a:spcPts val="0"/>
              </a:spcAft>
              <a:buClr>
                <a:srgbClr val="FFFFFF"/>
              </a:buClr>
              <a:buSzPts val="1000"/>
              <a:buFont typeface="Arial"/>
              <a:buNone/>
              <a:defRPr sz="750" b="0" i="0" u="none" strike="noStrike" cap="none">
                <a:solidFill>
                  <a:srgbClr val="FFFFFF"/>
                </a:solidFill>
                <a:latin typeface="Arial"/>
                <a:ea typeface="Arial"/>
                <a:cs typeface="Arial"/>
                <a:sym typeface="Arial"/>
              </a:defRPr>
            </a:lvl6pPr>
            <a:lvl7pPr marL="0" marR="0" lvl="6" indent="0" algn="r" rtl="0">
              <a:lnSpc>
                <a:spcPct val="100000"/>
              </a:lnSpc>
              <a:spcBef>
                <a:spcPts val="0"/>
              </a:spcBef>
              <a:spcAft>
                <a:spcPts val="0"/>
              </a:spcAft>
              <a:buClr>
                <a:srgbClr val="FFFFFF"/>
              </a:buClr>
              <a:buSzPts val="1000"/>
              <a:buFont typeface="Arial"/>
              <a:buNone/>
              <a:defRPr sz="750" b="0" i="0" u="none" strike="noStrike" cap="none">
                <a:solidFill>
                  <a:srgbClr val="FFFFFF"/>
                </a:solidFill>
                <a:latin typeface="Arial"/>
                <a:ea typeface="Arial"/>
                <a:cs typeface="Arial"/>
                <a:sym typeface="Arial"/>
              </a:defRPr>
            </a:lvl7pPr>
            <a:lvl8pPr marL="0" marR="0" lvl="7" indent="0" algn="r" rtl="0">
              <a:lnSpc>
                <a:spcPct val="100000"/>
              </a:lnSpc>
              <a:spcBef>
                <a:spcPts val="0"/>
              </a:spcBef>
              <a:spcAft>
                <a:spcPts val="0"/>
              </a:spcAft>
              <a:buClr>
                <a:srgbClr val="FFFFFF"/>
              </a:buClr>
              <a:buSzPts val="1000"/>
              <a:buFont typeface="Arial"/>
              <a:buNone/>
              <a:defRPr sz="750" b="0" i="0" u="none" strike="noStrike" cap="none">
                <a:solidFill>
                  <a:srgbClr val="FFFFFF"/>
                </a:solidFill>
                <a:latin typeface="Arial"/>
                <a:ea typeface="Arial"/>
                <a:cs typeface="Arial"/>
                <a:sym typeface="Arial"/>
              </a:defRPr>
            </a:lvl8pPr>
            <a:lvl9pPr marL="0" marR="0" lvl="8" indent="0" algn="r" rtl="0">
              <a:lnSpc>
                <a:spcPct val="100000"/>
              </a:lnSpc>
              <a:spcBef>
                <a:spcPts val="0"/>
              </a:spcBef>
              <a:spcAft>
                <a:spcPts val="0"/>
              </a:spcAft>
              <a:buClr>
                <a:srgbClr val="FFFFFF"/>
              </a:buClr>
              <a:buSzPts val="1000"/>
              <a:buFont typeface="Arial"/>
              <a:buNone/>
              <a:defRPr sz="750" b="0" i="0" u="none" strike="noStrike" cap="none">
                <a:solidFill>
                  <a:srgbClr val="FFFFFF"/>
                </a:solidFill>
                <a:latin typeface="Arial"/>
                <a:ea typeface="Arial"/>
                <a:cs typeface="Arial"/>
                <a:sym typeface="Arial"/>
              </a:defRPr>
            </a:lvl9pPr>
          </a:lstStyle>
          <a:p>
            <a:fld id="{00000000-1234-1234-1234-123412341234}" type="slidenum">
              <a:rPr lang="en-US" smtClean="0"/>
              <a:pPr/>
              <a:t>‹nr.›</a:t>
            </a:fld>
            <a:endParaRPr lang="en-US"/>
          </a:p>
        </p:txBody>
      </p:sp>
    </p:spTree>
    <p:extLst>
      <p:ext uri="{BB962C8B-B14F-4D97-AF65-F5344CB8AC3E}">
        <p14:creationId xmlns:p14="http://schemas.microsoft.com/office/powerpoint/2010/main" val="2335255097"/>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9.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p:nvPr/>
        </p:nvSpPr>
        <p:spPr>
          <a:xfrm>
            <a:off x="3175" y="6400800"/>
            <a:ext cx="9140825" cy="457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1" name="Shape 11"/>
          <p:cNvSpPr/>
          <p:nvPr/>
        </p:nvSpPr>
        <p:spPr>
          <a:xfrm>
            <a:off x="0" y="6334125"/>
            <a:ext cx="9142412" cy="635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2" name="Shape 12"/>
          <p:cNvSpPr txBox="1">
            <a:spLocks noGrp="1"/>
          </p:cNvSpPr>
          <p:nvPr>
            <p:ph type="title"/>
          </p:nvPr>
        </p:nvSpPr>
        <p:spPr>
          <a:xfrm>
            <a:off x="822325" y="287337"/>
            <a:ext cx="7543800" cy="1449387"/>
          </a:xfrm>
          <a:prstGeom prst="rect">
            <a:avLst/>
          </a:prstGeom>
          <a:noFill/>
          <a:ln>
            <a:noFill/>
          </a:ln>
        </p:spPr>
        <p:txBody>
          <a:bodyPr spcFirstLastPara="1" wrap="square" lIns="91425" tIns="91425" rIns="91425" bIns="91425" anchor="b" anchorCtr="0"/>
          <a:lstStyle>
            <a:lvl1pPr marR="0" lvl="0"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1pPr>
            <a:lvl2pPr marR="0" lvl="1"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2pPr>
            <a:lvl3pPr marR="0" lvl="2"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3pPr>
            <a:lvl4pPr marR="0" lvl="3"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4pPr>
            <a:lvl5pPr marR="0" lvl="4"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5pPr>
            <a:lvl6pPr marR="0" lvl="5"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6pPr>
            <a:lvl7pPr marR="0" lvl="6"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7pPr>
            <a:lvl8pPr marR="0" lvl="7"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8pPr>
            <a:lvl9pPr marR="0" lvl="8"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9pPr>
          </a:lstStyle>
          <a:p>
            <a:endParaRPr/>
          </a:p>
        </p:txBody>
      </p:sp>
      <p:sp>
        <p:nvSpPr>
          <p:cNvPr id="13" name="Shape 13"/>
          <p:cNvSpPr txBox="1">
            <a:spLocks noGrp="1"/>
          </p:cNvSpPr>
          <p:nvPr>
            <p:ph type="body" idx="1"/>
          </p:nvPr>
        </p:nvSpPr>
        <p:spPr>
          <a:xfrm>
            <a:off x="822325" y="1846262"/>
            <a:ext cx="7543800" cy="4022725"/>
          </a:xfrm>
          <a:prstGeom prst="rect">
            <a:avLst/>
          </a:prstGeom>
          <a:noFill/>
          <a:ln>
            <a:noFill/>
          </a:ln>
        </p:spPr>
        <p:txBody>
          <a:bodyPr spcFirstLastPara="1" wrap="square" lIns="91425" tIns="91425" rIns="91425" bIns="91425" anchor="t" anchorCtr="0"/>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404040"/>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404040"/>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404040"/>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404040"/>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404040"/>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14" name="Shape 14"/>
          <p:cNvSpPr txBox="1">
            <a:spLocks noGrp="1"/>
          </p:cNvSpPr>
          <p:nvPr>
            <p:ph type="dt" idx="10"/>
          </p:nvPr>
        </p:nvSpPr>
        <p:spPr>
          <a:xfrm>
            <a:off x="822325" y="6459537"/>
            <a:ext cx="18542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5" name="Shape 15"/>
          <p:cNvSpPr txBox="1">
            <a:spLocks noGrp="1"/>
          </p:cNvSpPr>
          <p:nvPr>
            <p:ph type="ftr" idx="11"/>
          </p:nvPr>
        </p:nvSpPr>
        <p:spPr>
          <a:xfrm>
            <a:off x="2765425" y="6459537"/>
            <a:ext cx="3616325"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6" name="Shape 16"/>
          <p:cNvSpPr txBox="1">
            <a:spLocks noGrp="1"/>
          </p:cNvSpPr>
          <p:nvPr>
            <p:ph type="sldNum" idx="12"/>
          </p:nvPr>
        </p:nvSpPr>
        <p:spPr>
          <a:xfrm>
            <a:off x="7424737" y="6459537"/>
            <a:ext cx="98425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1pPr>
            <a:lvl2pPr marL="0" marR="0" lvl="1" indent="0" algn="r" rtl="0">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2pPr>
            <a:lvl3pPr marL="0" marR="0" lvl="2" indent="0" algn="r" rtl="0">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3pPr>
            <a:lvl4pPr marL="0" marR="0" lvl="3" indent="0" algn="r" rtl="0">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4pPr>
            <a:lvl5pPr marL="0" marR="0" lvl="4" indent="0" algn="r" rtl="0">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5pPr>
            <a:lvl6pPr marL="0" marR="0" lvl="5" indent="0" algn="r" rtl="0">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6pPr>
            <a:lvl7pPr marL="0" marR="0" lvl="6" indent="0" algn="r" rtl="0">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7pPr>
            <a:lvl8pPr marL="0" marR="0" lvl="7" indent="0" algn="r" rtl="0">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8pPr>
            <a:lvl9pPr marL="0" marR="0" lvl="8" indent="0" algn="r" rtl="0">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‹nr.›</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48"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
        <p:cNvGrpSpPr/>
        <p:nvPr/>
      </p:nvGrpSpPr>
      <p:grpSpPr>
        <a:xfrm>
          <a:off x="0" y="0"/>
          <a:ext cx="0" cy="0"/>
          <a:chOff x="0" y="0"/>
          <a:chExt cx="0" cy="0"/>
        </a:xfrm>
      </p:grpSpPr>
      <p:sp>
        <p:nvSpPr>
          <p:cNvPr id="22" name="Shape 22"/>
          <p:cNvSpPr/>
          <p:nvPr/>
        </p:nvSpPr>
        <p:spPr>
          <a:xfrm>
            <a:off x="0" y="6400800"/>
            <a:ext cx="9144000" cy="457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3" name="Shape 23"/>
          <p:cNvSpPr/>
          <p:nvPr/>
        </p:nvSpPr>
        <p:spPr>
          <a:xfrm>
            <a:off x="0" y="6334125"/>
            <a:ext cx="9144000" cy="66675"/>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4" name="Shape 24"/>
          <p:cNvSpPr txBox="1">
            <a:spLocks noGrp="1"/>
          </p:cNvSpPr>
          <p:nvPr>
            <p:ph type="title"/>
          </p:nvPr>
        </p:nvSpPr>
        <p:spPr>
          <a:xfrm>
            <a:off x="822325" y="287337"/>
            <a:ext cx="7543800" cy="1449387"/>
          </a:xfrm>
          <a:prstGeom prst="rect">
            <a:avLst/>
          </a:prstGeom>
          <a:noFill/>
          <a:ln>
            <a:noFill/>
          </a:ln>
        </p:spPr>
        <p:txBody>
          <a:bodyPr spcFirstLastPara="1" wrap="square" lIns="91425" tIns="91425" rIns="91425" bIns="91425" anchor="b" anchorCtr="0"/>
          <a:lstStyle>
            <a:lvl1pPr marR="0" lvl="0"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1pPr>
            <a:lvl2pPr marR="0" lvl="1"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2pPr>
            <a:lvl3pPr marR="0" lvl="2"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3pPr>
            <a:lvl4pPr marR="0" lvl="3"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4pPr>
            <a:lvl5pPr marR="0" lvl="4"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5pPr>
            <a:lvl6pPr marR="0" lvl="5"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6pPr>
            <a:lvl7pPr marR="0" lvl="6"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7pPr>
            <a:lvl8pPr marR="0" lvl="7"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8pPr>
            <a:lvl9pPr marR="0" lvl="8"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9pPr>
          </a:lstStyle>
          <a:p>
            <a:endParaRPr/>
          </a:p>
        </p:txBody>
      </p:sp>
      <p:sp>
        <p:nvSpPr>
          <p:cNvPr id="25" name="Shape 25"/>
          <p:cNvSpPr txBox="1">
            <a:spLocks noGrp="1"/>
          </p:cNvSpPr>
          <p:nvPr>
            <p:ph type="body" idx="1"/>
          </p:nvPr>
        </p:nvSpPr>
        <p:spPr>
          <a:xfrm>
            <a:off x="822325" y="1846262"/>
            <a:ext cx="7543800" cy="4022725"/>
          </a:xfrm>
          <a:prstGeom prst="rect">
            <a:avLst/>
          </a:prstGeom>
          <a:noFill/>
          <a:ln>
            <a:noFill/>
          </a:ln>
        </p:spPr>
        <p:txBody>
          <a:bodyPr spcFirstLastPara="1" wrap="square" lIns="91425" tIns="91425" rIns="91425" bIns="91425" anchor="t" anchorCtr="0"/>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404040"/>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404040"/>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404040"/>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404040"/>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404040"/>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26" name="Shape 26"/>
          <p:cNvSpPr txBox="1">
            <a:spLocks noGrp="1"/>
          </p:cNvSpPr>
          <p:nvPr>
            <p:ph type="dt" idx="10"/>
          </p:nvPr>
        </p:nvSpPr>
        <p:spPr>
          <a:xfrm>
            <a:off x="822325" y="6459537"/>
            <a:ext cx="18542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7" name="Shape 27"/>
          <p:cNvSpPr txBox="1">
            <a:spLocks noGrp="1"/>
          </p:cNvSpPr>
          <p:nvPr>
            <p:ph type="ftr" idx="11"/>
          </p:nvPr>
        </p:nvSpPr>
        <p:spPr>
          <a:xfrm>
            <a:off x="2765425" y="6459537"/>
            <a:ext cx="3616325"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8" name="Shape 28"/>
          <p:cNvSpPr txBox="1">
            <a:spLocks noGrp="1"/>
          </p:cNvSpPr>
          <p:nvPr>
            <p:ph type="sldNum" idx="12"/>
          </p:nvPr>
        </p:nvSpPr>
        <p:spPr>
          <a:xfrm>
            <a:off x="7424737" y="6459537"/>
            <a:ext cx="98425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1pPr>
            <a:lvl2pPr marL="0" marR="0" lvl="1" indent="0" algn="r" rtl="0">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2pPr>
            <a:lvl3pPr marL="0" marR="0" lvl="2" indent="0" algn="r" rtl="0">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3pPr>
            <a:lvl4pPr marL="0" marR="0" lvl="3" indent="0" algn="r" rtl="0">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4pPr>
            <a:lvl5pPr marL="0" marR="0" lvl="4" indent="0" algn="r" rtl="0">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5pPr>
            <a:lvl6pPr marL="0" marR="0" lvl="5" indent="0" algn="r" rtl="0">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6pPr>
            <a:lvl7pPr marL="0" marR="0" lvl="6" indent="0" algn="r" rtl="0">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7pPr>
            <a:lvl8pPr marL="0" marR="0" lvl="7" indent="0" algn="r" rtl="0">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8pPr>
            <a:lvl9pPr marL="0" marR="0" lvl="8" indent="0" algn="r" rtl="0">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‹nr.›</a:t>
            </a:fld>
            <a:endParaRPr sz="1400">
              <a:solidFill>
                <a:srgbClr val="000000"/>
              </a:solidFill>
            </a:endParaRPr>
          </a:p>
        </p:txBody>
      </p:sp>
      <p:cxnSp>
        <p:nvCxnSpPr>
          <p:cNvPr id="29" name="Shape 29"/>
          <p:cNvCxnSpPr/>
          <p:nvPr/>
        </p:nvCxnSpPr>
        <p:spPr>
          <a:xfrm>
            <a:off x="895350" y="1738312"/>
            <a:ext cx="7475537" cy="0"/>
          </a:xfrm>
          <a:prstGeom prst="straightConnector1">
            <a:avLst/>
          </a:prstGeom>
          <a:noFill/>
          <a:ln w="9525" cap="flat" cmpd="sng">
            <a:solidFill>
              <a:srgbClr val="7F7F7F"/>
            </a:solidFill>
            <a:prstDash val="solid"/>
            <a:miter lim="800000"/>
            <a:headEnd type="none" w="med" len="med"/>
            <a:tailEnd type="none" w="med" len="med"/>
          </a:ln>
        </p:spPr>
      </p:cxnSp>
    </p:spTree>
  </p:cSld>
  <p:clrMap bg1="lt1" tx1="dk1" bg2="dk2" tx2="lt2" accent1="accent1" accent2="accent2" accent3="accent3" accent4="accent4" accent5="accent5" accent6="accent6" hlink="hlink" folHlink="folHlink"/>
  <p:sldLayoutIdLst>
    <p:sldLayoutId id="2147483649" r:id="rId1"/>
    <p:sldLayoutId id="2147483651" r:id="rId2"/>
    <p:sldLayoutId id="2147483653" r:id="rId3"/>
    <p:sldLayoutId id="2147483658" r:id="rId4"/>
    <p:sldLayoutId id="2147483659" r:id="rId5"/>
    <p:sldLayoutId id="2147483662"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
        <p:cNvGrpSpPr/>
        <p:nvPr/>
      </p:nvGrpSpPr>
      <p:grpSpPr>
        <a:xfrm>
          <a:off x="0" y="0"/>
          <a:ext cx="0" cy="0"/>
          <a:chOff x="0" y="0"/>
          <a:chExt cx="0" cy="0"/>
        </a:xfrm>
      </p:grpSpPr>
      <p:sp>
        <p:nvSpPr>
          <p:cNvPr id="64" name="Shape 64"/>
          <p:cNvSpPr/>
          <p:nvPr/>
        </p:nvSpPr>
        <p:spPr>
          <a:xfrm>
            <a:off x="3175" y="6400800"/>
            <a:ext cx="9140825" cy="457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65" name="Shape 65"/>
          <p:cNvSpPr/>
          <p:nvPr/>
        </p:nvSpPr>
        <p:spPr>
          <a:xfrm>
            <a:off x="0" y="6334125"/>
            <a:ext cx="9142412" cy="635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cxnSp>
        <p:nvCxnSpPr>
          <p:cNvPr id="66" name="Shape 66"/>
          <p:cNvCxnSpPr/>
          <p:nvPr/>
        </p:nvCxnSpPr>
        <p:spPr>
          <a:xfrm>
            <a:off x="906462" y="4343400"/>
            <a:ext cx="7405687" cy="0"/>
          </a:xfrm>
          <a:prstGeom prst="straightConnector1">
            <a:avLst/>
          </a:prstGeom>
          <a:noFill/>
          <a:ln w="9525" cap="flat" cmpd="sng">
            <a:solidFill>
              <a:srgbClr val="7F7F7F"/>
            </a:solidFill>
            <a:prstDash val="solid"/>
            <a:miter lim="800000"/>
            <a:headEnd type="none" w="med" len="med"/>
            <a:tailEnd type="none" w="med" len="med"/>
          </a:ln>
        </p:spPr>
      </p:cxnSp>
      <p:sp>
        <p:nvSpPr>
          <p:cNvPr id="67" name="Shape 67"/>
          <p:cNvSpPr txBox="1">
            <a:spLocks noGrp="1"/>
          </p:cNvSpPr>
          <p:nvPr>
            <p:ph type="title"/>
          </p:nvPr>
        </p:nvSpPr>
        <p:spPr>
          <a:xfrm>
            <a:off x="822325" y="287337"/>
            <a:ext cx="7543800" cy="1449387"/>
          </a:xfrm>
          <a:prstGeom prst="rect">
            <a:avLst/>
          </a:prstGeom>
          <a:noFill/>
          <a:ln>
            <a:noFill/>
          </a:ln>
        </p:spPr>
        <p:txBody>
          <a:bodyPr spcFirstLastPara="1" wrap="square" lIns="91425" tIns="91425" rIns="91425" bIns="91425" anchor="b" anchorCtr="0"/>
          <a:lstStyle>
            <a:lvl1pPr marR="0" lvl="0"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1pPr>
            <a:lvl2pPr marR="0" lvl="1"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2pPr>
            <a:lvl3pPr marR="0" lvl="2"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3pPr>
            <a:lvl4pPr marR="0" lvl="3"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4pPr>
            <a:lvl5pPr marR="0" lvl="4"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5pPr>
            <a:lvl6pPr marR="0" lvl="5"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6pPr>
            <a:lvl7pPr marR="0" lvl="6"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7pPr>
            <a:lvl8pPr marR="0" lvl="7"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8pPr>
            <a:lvl9pPr marR="0" lvl="8"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822325" y="1846262"/>
            <a:ext cx="7543800" cy="4022725"/>
          </a:xfrm>
          <a:prstGeom prst="rect">
            <a:avLst/>
          </a:prstGeom>
          <a:noFill/>
          <a:ln>
            <a:noFill/>
          </a:ln>
        </p:spPr>
        <p:txBody>
          <a:bodyPr spcFirstLastPara="1" wrap="square" lIns="91425" tIns="91425" rIns="91425" bIns="91425" anchor="t" anchorCtr="0"/>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404040"/>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404040"/>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404040"/>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404040"/>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404040"/>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822325" y="6459537"/>
            <a:ext cx="18542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0" name="Shape 70"/>
          <p:cNvSpPr txBox="1">
            <a:spLocks noGrp="1"/>
          </p:cNvSpPr>
          <p:nvPr>
            <p:ph type="ftr" idx="11"/>
          </p:nvPr>
        </p:nvSpPr>
        <p:spPr>
          <a:xfrm>
            <a:off x="2765425" y="6459537"/>
            <a:ext cx="3616325"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1" name="Shape 71"/>
          <p:cNvSpPr txBox="1">
            <a:spLocks noGrp="1"/>
          </p:cNvSpPr>
          <p:nvPr>
            <p:ph type="sldNum" idx="12"/>
          </p:nvPr>
        </p:nvSpPr>
        <p:spPr>
          <a:xfrm>
            <a:off x="7424737" y="6459537"/>
            <a:ext cx="98425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1pPr>
            <a:lvl2pPr marL="0" marR="0" lvl="1" indent="0" algn="r" rtl="0">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2pPr>
            <a:lvl3pPr marL="0" marR="0" lvl="2" indent="0" algn="r" rtl="0">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3pPr>
            <a:lvl4pPr marL="0" marR="0" lvl="3" indent="0" algn="r" rtl="0">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4pPr>
            <a:lvl5pPr marL="0" marR="0" lvl="4" indent="0" algn="r" rtl="0">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5pPr>
            <a:lvl6pPr marL="0" marR="0" lvl="5" indent="0" algn="r" rtl="0">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6pPr>
            <a:lvl7pPr marL="0" marR="0" lvl="6" indent="0" algn="r" rtl="0">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7pPr>
            <a:lvl8pPr marL="0" marR="0" lvl="7" indent="0" algn="r" rtl="0">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8pPr>
            <a:lvl9pPr marL="0" marR="0" lvl="8" indent="0" algn="r" rtl="0">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‹nr.›</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54" r:id="rId1"/>
    <p:sldLayoutId id="2147483661"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6.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0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8.xml"/><Relationship Id="rId1" Type="http://schemas.openxmlformats.org/officeDocument/2006/relationships/slideLayout" Target="../slideLayouts/slideLayout5.xml"/></Relationships>
</file>

<file path=ppt/slides/_rels/slide10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9.xml"/><Relationship Id="rId1" Type="http://schemas.openxmlformats.org/officeDocument/2006/relationships/slideLayout" Target="../slideLayouts/slideLayout5.xml"/><Relationship Id="rId4" Type="http://schemas.openxmlformats.org/officeDocument/2006/relationships/image" Target="../media/image2.jpg"/></Relationships>
</file>

<file path=ppt/slides/_rels/slide10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hyperlink" Target="https://youtu.be/qmvKlBGY4Jc" TargetMode="External"/><Relationship Id="rId2" Type="http://schemas.openxmlformats.org/officeDocument/2006/relationships/notesSlide" Target="../notesSlides/notesSlide10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0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3.xml"/><Relationship Id="rId1" Type="http://schemas.openxmlformats.org/officeDocument/2006/relationships/slideLayout" Target="../slideLayouts/slideLayout5.xml"/><Relationship Id="rId4" Type="http://schemas.openxmlformats.org/officeDocument/2006/relationships/image" Target="../media/image2.jpg"/></Relationships>
</file>

<file path=ppt/slides/_rels/slide10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3.xml"/><Relationship Id="rId1" Type="http://schemas.openxmlformats.org/officeDocument/2006/relationships/slideLayout" Target="../slideLayouts/slideLayout5.xml"/></Relationships>
</file>

<file path=ppt/slides/_rels/slide1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4.xml"/><Relationship Id="rId1" Type="http://schemas.openxmlformats.org/officeDocument/2006/relationships/slideLayout" Target="../slideLayouts/slideLayout5.xml"/><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5.xml"/><Relationship Id="rId1" Type="http://schemas.openxmlformats.org/officeDocument/2006/relationships/slideLayout" Target="../slideLayouts/slideLayout5.xml"/></Relationships>
</file>

<file path=ppt/slides/_rels/slide13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26.xml"/><Relationship Id="rId1" Type="http://schemas.openxmlformats.org/officeDocument/2006/relationships/slideLayout" Target="../slideLayouts/slideLayout5.xml"/><Relationship Id="rId4" Type="http://schemas.openxmlformats.org/officeDocument/2006/relationships/image" Target="../media/image2.jpg"/></Relationships>
</file>

<file path=ppt/slides/_rels/slide1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0.xml"/><Relationship Id="rId1" Type="http://schemas.openxmlformats.org/officeDocument/2006/relationships/slideLayout" Target="../slideLayouts/slideLayout5.xml"/></Relationships>
</file>

<file path=ppt/slides/_rels/slide1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1.xml"/><Relationship Id="rId1" Type="http://schemas.openxmlformats.org/officeDocument/2006/relationships/slideLayout" Target="../slideLayouts/slideLayout5.xml"/></Relationships>
</file>

<file path=ppt/slides/_rels/slide1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4.xml"/><Relationship Id="rId1" Type="http://schemas.openxmlformats.org/officeDocument/2006/relationships/slideLayout" Target="../slideLayouts/slideLayout8.xml"/></Relationships>
</file>

<file path=ppt/slides/_rels/slide1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5.xml"/><Relationship Id="rId1" Type="http://schemas.openxmlformats.org/officeDocument/2006/relationships/slideLayout" Target="../slideLayouts/slideLayout5.xml"/></Relationships>
</file>

<file path=ppt/slides/_rels/slide1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6.xml"/><Relationship Id="rId1" Type="http://schemas.openxmlformats.org/officeDocument/2006/relationships/slideLayout" Target="../slideLayouts/slideLayout5.xml"/></Relationships>
</file>

<file path=ppt/slides/_rels/slide14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7.xml"/><Relationship Id="rId1" Type="http://schemas.openxmlformats.org/officeDocument/2006/relationships/slideLayout" Target="../slideLayouts/slideLayout5.xml"/></Relationships>
</file>

<file path=ppt/slides/_rels/slide1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8.xml"/><Relationship Id="rId1" Type="http://schemas.openxmlformats.org/officeDocument/2006/relationships/slideLayout" Target="../slideLayouts/slideLayout5.xml"/></Relationships>
</file>

<file path=ppt/slides/_rels/slide14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9.xml"/><Relationship Id="rId1" Type="http://schemas.openxmlformats.org/officeDocument/2006/relationships/slideLayout" Target="../slideLayouts/slideLayout5.xml"/></Relationships>
</file>

<file path=ppt/slides/_rels/slide14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0.xml"/><Relationship Id="rId1" Type="http://schemas.openxmlformats.org/officeDocument/2006/relationships/slideLayout" Target="../slideLayouts/slideLayout5.xml"/></Relationships>
</file>

<file path=ppt/slides/_rels/slide14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1.xml"/><Relationship Id="rId1" Type="http://schemas.openxmlformats.org/officeDocument/2006/relationships/slideLayout" Target="../slideLayouts/slideLayout5.xml"/></Relationships>
</file>

<file path=ppt/slides/_rels/slide14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2.xml"/><Relationship Id="rId1" Type="http://schemas.openxmlformats.org/officeDocument/2006/relationships/slideLayout" Target="../slideLayouts/slideLayout5.xml"/></Relationships>
</file>

<file path=ppt/slides/_rels/slide14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4.xml"/><Relationship Id="rId1" Type="http://schemas.openxmlformats.org/officeDocument/2006/relationships/slideLayout" Target="../slideLayouts/slideLayout5.xml"/></Relationships>
</file>

<file path=ppt/slides/_rels/slide15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5.xml"/><Relationship Id="rId1" Type="http://schemas.openxmlformats.org/officeDocument/2006/relationships/slideLayout" Target="../slideLayouts/slideLayout5.xml"/><Relationship Id="rId4" Type="http://schemas.openxmlformats.org/officeDocument/2006/relationships/image" Target="../media/image37.png"/></Relationships>
</file>

<file path=ppt/slides/_rels/slide15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6.xml"/><Relationship Id="rId1" Type="http://schemas.openxmlformats.org/officeDocument/2006/relationships/slideLayout" Target="../slideLayouts/slideLayout5.xml"/></Relationships>
</file>

<file path=ppt/slides/_rels/slide15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7.xml"/><Relationship Id="rId1" Type="http://schemas.openxmlformats.org/officeDocument/2006/relationships/slideLayout" Target="../slideLayouts/slideLayout5.xml"/></Relationships>
</file>

<file path=ppt/slides/_rels/slide15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8.xml"/><Relationship Id="rId1" Type="http://schemas.openxmlformats.org/officeDocument/2006/relationships/slideLayout" Target="../slideLayouts/slideLayout5.xml"/></Relationships>
</file>

<file path=ppt/slides/_rels/slide15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9.xml"/><Relationship Id="rId1" Type="http://schemas.openxmlformats.org/officeDocument/2006/relationships/slideLayout" Target="../slideLayouts/slideLayout5.xml"/></Relationships>
</file>

<file path=ppt/slides/_rels/slide156.xml.rels><?xml version="1.0" encoding="UTF-8" standalone="yes"?>
<Relationships xmlns="http://schemas.openxmlformats.org/package/2006/relationships"><Relationship Id="rId3" Type="http://schemas.openxmlformats.org/officeDocument/2006/relationships/hyperlink" Target="mailto:consultdesk@yuneco.be" TargetMode="External"/><Relationship Id="rId2" Type="http://schemas.openxmlformats.org/officeDocument/2006/relationships/notesSlide" Target="../notesSlides/notesSlide150.xml"/><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hyperlink" Target="https://arktos.be/nl/ondersteuning/connect" TargetMode="External"/><Relationship Id="rId4" Type="http://schemas.openxmlformats.org/officeDocument/2006/relationships/hyperlink" Target="mailto:consult-ocj.vlbrabantbrussel@jongerenwelzijn.be" TargetMode="External"/></Relationships>
</file>

<file path=ppt/slides/_rels/slide15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1.xml"/><Relationship Id="rId1" Type="http://schemas.openxmlformats.org/officeDocument/2006/relationships/slideLayout" Target="../slideLayouts/slideLayout5.xml"/></Relationships>
</file>

<file path=ppt/slides/_rels/slide15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2.xml"/><Relationship Id="rId1" Type="http://schemas.openxmlformats.org/officeDocument/2006/relationships/slideLayout" Target="../slideLayouts/slideLayout5.xml"/><Relationship Id="rId4" Type="http://schemas.openxmlformats.org/officeDocument/2006/relationships/image" Target="../media/image38.png"/></Relationships>
</file>

<file path=ppt/slides/_rels/slide15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3.xml"/><Relationship Id="rId1" Type="http://schemas.openxmlformats.org/officeDocument/2006/relationships/slideLayout" Target="../slideLayouts/slideLayout5.xml"/><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4.xml"/><Relationship Id="rId1" Type="http://schemas.openxmlformats.org/officeDocument/2006/relationships/slideLayout" Target="../slideLayouts/slideLayout5.xml"/></Relationships>
</file>

<file path=ppt/slides/_rels/slide16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5.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16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6.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16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7.xml"/><Relationship Id="rId1" Type="http://schemas.openxmlformats.org/officeDocument/2006/relationships/slideLayout" Target="../slideLayouts/slideLayout5.xml"/></Relationships>
</file>

<file path=ppt/slides/_rels/slide16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8.xml"/><Relationship Id="rId1" Type="http://schemas.openxmlformats.org/officeDocument/2006/relationships/slideLayout" Target="../slideLayouts/slideLayout5.xml"/></Relationships>
</file>

<file path=ppt/slides/_rels/slide16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9.xml"/><Relationship Id="rId1" Type="http://schemas.openxmlformats.org/officeDocument/2006/relationships/slideLayout" Target="../slideLayouts/slideLayout5.xml"/></Relationships>
</file>

<file path=ppt/slides/_rels/slide16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0.xml"/><Relationship Id="rId1" Type="http://schemas.openxmlformats.org/officeDocument/2006/relationships/slideLayout" Target="../slideLayouts/slideLayout5.xml"/></Relationships>
</file>

<file path=ppt/slides/_rels/slide16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1.xml"/><Relationship Id="rId1" Type="http://schemas.openxmlformats.org/officeDocument/2006/relationships/slideLayout" Target="../slideLayouts/slideLayout7.xml"/><Relationship Id="rId6" Type="http://schemas.openxmlformats.org/officeDocument/2006/relationships/hyperlink" Target="http://www.youtube.com/watch?v=6NX2-oLSUXg" TargetMode="External"/><Relationship Id="rId5" Type="http://schemas.openxmlformats.org/officeDocument/2006/relationships/hyperlink" Target="http://www.youtube.com/watch?v=GVphoJSX8WY" TargetMode="External"/><Relationship Id="rId4" Type="http://schemas.openxmlformats.org/officeDocument/2006/relationships/hyperlink" Target="http://www.youtube.com/watch?v=Ygt2PiKrVm4" TargetMode="External"/></Relationships>
</file>

<file path=ppt/slides/_rels/slide16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2.xml"/><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7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4.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image" Target="../media/image7.gif"/><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5.xml"/><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8.jpg"/></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6.xml"/><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8.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hyperlink" Target="https://www.youtube.com/watch?v=tygGFkxoNA4"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hyperlink" Target="http://www.youtube.com/watch?v=ua8KLwYaLRY" TargetMode="External"/><Relationship Id="rId4" Type="http://schemas.openxmlformats.org/officeDocument/2006/relationships/hyperlink" Target="http://youtube.com/watch?v=lDNwvRs5ess"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hyperlink" Target="http://www.youtube.com/watch?v=xei956ZP8W4"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hyperlink" Target="https://youtu.be/qmvKlBGY4Jc" TargetMode="External"/><Relationship Id="rId5" Type="http://schemas.openxmlformats.org/officeDocument/2006/relationships/hyperlink" Target="https://youtu.be/-Ht4vatg4U8" TargetMode="External"/><Relationship Id="rId4" Type="http://schemas.openxmlformats.org/officeDocument/2006/relationships/hyperlink" Target="https://youtu.be/rWmQib9DVfg"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5.xml"/><Relationship Id="rId1" Type="http://schemas.openxmlformats.org/officeDocument/2006/relationships/slideLayout" Target="../slideLayouts/slideLayout5.xml"/><Relationship Id="rId4" Type="http://schemas.openxmlformats.org/officeDocument/2006/relationships/image" Target="../media/image2.jpg"/></Relationships>
</file>

<file path=ppt/slides/_rels/slide4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www.youtube.com/watch?v=BWyTxCsIXE4"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2.jpg"/></Relationships>
</file>

<file path=ppt/slides/_rels/slide5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png"/></Relationships>
</file>

<file path=ppt/slides/_rels/slide5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4.jpg"/><Relationship Id="rId4" Type="http://schemas.openxmlformats.org/officeDocument/2006/relationships/image" Target="../media/image13.jpg"/></Relationships>
</file>

<file path=ppt/slides/_rels/slide5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6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7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notesSlide" Target="../notesSlides/notesSlide70.xml"/><Relationship Id="rId1" Type="http://schemas.openxmlformats.org/officeDocument/2006/relationships/slideLayout" Target="../slideLayouts/slideLayout5.xml"/><Relationship Id="rId6" Type="http://schemas.openxmlformats.org/officeDocument/2006/relationships/image" Target="../media/image2.jpg"/><Relationship Id="rId5" Type="http://schemas.openxmlformats.org/officeDocument/2006/relationships/image" Target="../media/image21.jpg"/><Relationship Id="rId4" Type="http://schemas.openxmlformats.org/officeDocument/2006/relationships/image" Target="../media/image20.jpg"/></Relationships>
</file>

<file path=ppt/slides/_rels/slide75.xml.rels><?xml version="1.0" encoding="UTF-8" standalone="yes"?>
<Relationships xmlns="http://schemas.openxmlformats.org/package/2006/relationships"><Relationship Id="rId3" Type="http://schemas.openxmlformats.org/officeDocument/2006/relationships/image" Target="../media/image23.jpg"/><Relationship Id="rId7" Type="http://schemas.openxmlformats.org/officeDocument/2006/relationships/image" Target="../media/image2.jpg"/><Relationship Id="rId2" Type="http://schemas.openxmlformats.org/officeDocument/2006/relationships/notesSlide" Target="../notesSlides/notesSlide71.xml"/><Relationship Id="rId1" Type="http://schemas.openxmlformats.org/officeDocument/2006/relationships/slideLayout" Target="../slideLayouts/slideLayout5.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4.jpg"/></Relationships>
</file>

<file path=ppt/slides/_rels/slide7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2.xml"/><Relationship Id="rId1" Type="http://schemas.openxmlformats.org/officeDocument/2006/relationships/slideLayout" Target="../slideLayouts/slideLayout5.xml"/><Relationship Id="rId6" Type="http://schemas.openxmlformats.org/officeDocument/2006/relationships/image" Target="../media/image2.jpg"/><Relationship Id="rId5" Type="http://schemas.openxmlformats.org/officeDocument/2006/relationships/image" Target="../media/image29.png"/><Relationship Id="rId4" Type="http://schemas.openxmlformats.org/officeDocument/2006/relationships/image" Target="../media/image28.jpg"/></Relationships>
</file>

<file path=ppt/slides/_rels/slide7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3.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4.xml"/><Relationship Id="rId1" Type="http://schemas.openxmlformats.org/officeDocument/2006/relationships/slideLayout" Target="../slideLayouts/slideLayout5.xml"/><Relationship Id="rId4" Type="http://schemas.openxmlformats.org/officeDocument/2006/relationships/image" Target="../media/image2.jpg"/></Relationships>
</file>

<file path=ppt/slides/_rels/slide7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6.xml"/><Relationship Id="rId1" Type="http://schemas.openxmlformats.org/officeDocument/2006/relationships/slideLayout" Target="../slideLayouts/slideLayout5.xml"/><Relationship Id="rId4" Type="http://schemas.openxmlformats.org/officeDocument/2006/relationships/image" Target="../media/image2.jpg"/></Relationships>
</file>

<file path=ppt/slides/_rels/slide8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7.xml"/><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notesSlide" Target="../notesSlides/notesSlide78.xml"/><Relationship Id="rId1" Type="http://schemas.openxmlformats.org/officeDocument/2006/relationships/slideLayout" Target="../slideLayouts/slideLayout5.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8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9.xml"/><Relationship Id="rId1" Type="http://schemas.openxmlformats.org/officeDocument/2006/relationships/slideLayout" Target="../slideLayouts/slideLayout5.xml"/><Relationship Id="rId4" Type="http://schemas.openxmlformats.org/officeDocument/2006/relationships/image" Target="../media/image2.jpg"/></Relationships>
</file>

<file path=ppt/slides/_rels/slide8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Shape 82"/>
          <p:cNvSpPr txBox="1"/>
          <p:nvPr/>
        </p:nvSpPr>
        <p:spPr>
          <a:xfrm>
            <a:off x="7424737" y="6459537"/>
            <a:ext cx="98425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FFFFFF"/>
              </a:buClr>
              <a:buSzPts val="1600"/>
              <a:buFont typeface="Arial"/>
              <a:buNone/>
            </a:pPr>
            <a:fld id="{00000000-1234-1234-1234-123412341234}" type="slidenum">
              <a:rPr lang="en-US" sz="1600" b="0" i="0" u="none">
                <a:solidFill>
                  <a:srgbClr val="FFFFFF"/>
                </a:solidFill>
                <a:latin typeface="Arial"/>
                <a:ea typeface="Arial"/>
                <a:cs typeface="Arial"/>
                <a:sym typeface="Arial"/>
              </a:rPr>
              <a:t>1</a:t>
            </a:fld>
            <a:endParaRPr dirty="0"/>
          </a:p>
        </p:txBody>
      </p:sp>
      <p:pic>
        <p:nvPicPr>
          <p:cNvPr id="83" name="Shape 83"/>
          <p:cNvPicPr preferRelativeResize="0"/>
          <p:nvPr/>
        </p:nvPicPr>
        <p:blipFill rotWithShape="1">
          <a:blip r:embed="rId3">
            <a:alphaModFix/>
          </a:blip>
          <a:srcRect/>
          <a:stretch/>
        </p:blipFill>
        <p:spPr>
          <a:xfrm>
            <a:off x="539750" y="474662"/>
            <a:ext cx="5424487" cy="1636712"/>
          </a:xfrm>
          <a:prstGeom prst="rect">
            <a:avLst/>
          </a:prstGeom>
          <a:noFill/>
          <a:ln>
            <a:noFill/>
          </a:ln>
        </p:spPr>
      </p:pic>
      <p:sp>
        <p:nvSpPr>
          <p:cNvPr id="84" name="Shape 84"/>
          <p:cNvSpPr txBox="1"/>
          <p:nvPr/>
        </p:nvSpPr>
        <p:spPr>
          <a:xfrm>
            <a:off x="827087" y="2571750"/>
            <a:ext cx="7489825" cy="19383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000"/>
              <a:buFont typeface="Arial"/>
              <a:buNone/>
            </a:pPr>
            <a:endParaRPr sz="4000" b="0" i="0" u="none" dirty="0">
              <a:solidFill>
                <a:srgbClr val="404040"/>
              </a:solidFill>
              <a:latin typeface="Calibri" panose="020F0502020204030204" pitchFamily="34" charset="0"/>
              <a:cs typeface="Calibri" panose="020F0502020204030204" pitchFamily="34" charset="0"/>
              <a:sym typeface="Arial"/>
            </a:endParaRPr>
          </a:p>
          <a:p>
            <a:pPr marL="0" marR="0" lvl="0" indent="0" algn="ctr" rtl="0">
              <a:lnSpc>
                <a:spcPct val="100000"/>
              </a:lnSpc>
              <a:spcBef>
                <a:spcPts val="0"/>
              </a:spcBef>
              <a:spcAft>
                <a:spcPts val="0"/>
              </a:spcAft>
              <a:buClr>
                <a:srgbClr val="40749B"/>
              </a:buClr>
              <a:buSzPts val="4000"/>
              <a:buFont typeface="Arial"/>
              <a:buNone/>
            </a:pPr>
            <a:r>
              <a:rPr lang="nl-NL" sz="4000" b="1" i="0" u="none" dirty="0">
                <a:solidFill>
                  <a:srgbClr val="404040"/>
                </a:solidFill>
                <a:latin typeface="Calibri" panose="020F0502020204030204" pitchFamily="34" charset="0"/>
                <a:cs typeface="Calibri" panose="020F0502020204030204" pitchFamily="34" charset="0"/>
              </a:rPr>
              <a:t>Schooluitval en </a:t>
            </a:r>
            <a:endParaRPr lang="nl-NL" b="1" dirty="0">
              <a:solidFill>
                <a:srgbClr val="404040"/>
              </a:solidFill>
              <a:latin typeface="Calibri" panose="020F0502020204030204" pitchFamily="34" charset="0"/>
              <a:cs typeface="Calibri" panose="020F0502020204030204" pitchFamily="34" charset="0"/>
            </a:endParaRPr>
          </a:p>
          <a:p>
            <a:pPr marL="0" marR="0" lvl="0" indent="0" algn="ctr" rtl="0">
              <a:lnSpc>
                <a:spcPct val="100000"/>
              </a:lnSpc>
              <a:spcBef>
                <a:spcPts val="0"/>
              </a:spcBef>
              <a:spcAft>
                <a:spcPts val="0"/>
              </a:spcAft>
              <a:buClr>
                <a:srgbClr val="40749B"/>
              </a:buClr>
              <a:buSzPts val="4000"/>
              <a:buFont typeface="Arial"/>
              <a:buNone/>
            </a:pPr>
            <a:r>
              <a:rPr lang="nl-NL" sz="4000" b="1" i="0" u="none" dirty="0">
                <a:solidFill>
                  <a:srgbClr val="404040"/>
                </a:solidFill>
                <a:latin typeface="Calibri" panose="020F0502020204030204" pitchFamily="34" charset="0"/>
                <a:cs typeface="Calibri" panose="020F0502020204030204" pitchFamily="34" charset="0"/>
              </a:rPr>
              <a:t>psychische kwetsbaarheid</a:t>
            </a:r>
            <a:endParaRPr lang="nl-NL" b="1" dirty="0">
              <a:solidFill>
                <a:srgbClr val="404040"/>
              </a:solidFill>
              <a:latin typeface="Calibri" panose="020F0502020204030204" pitchFamily="34" charset="0"/>
              <a:cs typeface="Calibri" panose="020F0502020204030204" pitchFamily="34" charset="0"/>
            </a:endParaRPr>
          </a:p>
        </p:txBody>
      </p:sp>
      <p:sp>
        <p:nvSpPr>
          <p:cNvPr id="2" name="Tekstvak 1"/>
          <p:cNvSpPr txBox="1"/>
          <p:nvPr/>
        </p:nvSpPr>
        <p:spPr>
          <a:xfrm>
            <a:off x="5475767" y="5236277"/>
            <a:ext cx="3338623" cy="830997"/>
          </a:xfrm>
          <a:prstGeom prst="rect">
            <a:avLst/>
          </a:prstGeom>
          <a:noFill/>
        </p:spPr>
        <p:txBody>
          <a:bodyPr wrap="square" rtlCol="0">
            <a:spAutoFit/>
          </a:bodyPr>
          <a:lstStyle/>
          <a:p>
            <a:r>
              <a:rPr lang="nl-BE" sz="2400" dirty="0">
                <a:latin typeface="Calibri" panose="020F0502020204030204" pitchFamily="34" charset="0"/>
                <a:cs typeface="Calibri" panose="020F0502020204030204" pitchFamily="34" charset="0"/>
              </a:rPr>
              <a:t>Anja Jacobs, CGG VBO</a:t>
            </a:r>
          </a:p>
          <a:p>
            <a:r>
              <a:rPr lang="nl-BE" sz="2400" dirty="0">
                <a:latin typeface="Calibri" panose="020F0502020204030204" pitchFamily="34" charset="0"/>
                <a:cs typeface="Calibri" panose="020F0502020204030204" pitchFamily="34" charset="0"/>
              </a:rPr>
              <a:t>Marlies Nicaise, YUNECO</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a:off x="822325" y="287337"/>
            <a:ext cx="7543800" cy="1449387"/>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rgbClr val="404040"/>
              </a:buClr>
              <a:buSzPts val="4800"/>
              <a:buFont typeface="Calibri"/>
              <a:buNone/>
            </a:pPr>
            <a:r>
              <a:rPr lang="en-US" sz="4800" b="0" i="0" u="none" strike="noStrike" cap="none" dirty="0" err="1">
                <a:solidFill>
                  <a:srgbClr val="404040"/>
                </a:solidFill>
                <a:latin typeface="Calibri"/>
                <a:ea typeface="Calibri"/>
                <a:cs typeface="Calibri"/>
                <a:sym typeface="Calibri"/>
              </a:rPr>
              <a:t>Risicoprofielen</a:t>
            </a:r>
            <a:endParaRPr dirty="0"/>
          </a:p>
        </p:txBody>
      </p:sp>
      <p:sp>
        <p:nvSpPr>
          <p:cNvPr id="178" name="Shape 178"/>
          <p:cNvSpPr txBox="1">
            <a:spLocks noGrp="1"/>
          </p:cNvSpPr>
          <p:nvPr>
            <p:ph type="body" idx="1"/>
          </p:nvPr>
        </p:nvSpPr>
        <p:spPr>
          <a:xfrm>
            <a:off x="822325" y="1979611"/>
            <a:ext cx="7710487" cy="1236572"/>
          </a:xfrm>
          <a:prstGeom prst="rect">
            <a:avLst/>
          </a:prstGeom>
          <a:noFill/>
          <a:ln>
            <a:noFill/>
          </a:ln>
        </p:spPr>
        <p:txBody>
          <a:bodyPr spcFirstLastPara="1" wrap="square" lIns="0" tIns="45700" rIns="0" bIns="45700" anchor="t" anchorCtr="0">
            <a:noAutofit/>
          </a:bodyPr>
          <a:lstStyle/>
          <a:p>
            <a:pPr marL="90488" lvl="0" indent="36511">
              <a:spcBef>
                <a:spcPts val="1400"/>
              </a:spcBef>
              <a:buNone/>
            </a:pPr>
            <a:r>
              <a:rPr lang="nl-BE" sz="3600" dirty="0"/>
              <a:t>Wat werkt bij kleuterparticipatie?</a:t>
            </a:r>
          </a:p>
          <a:p>
            <a:pPr marL="90488" lvl="0" indent="36511">
              <a:spcBef>
                <a:spcPts val="1400"/>
              </a:spcBef>
              <a:buNone/>
            </a:pPr>
            <a:r>
              <a:rPr lang="nl-BE" sz="3200" dirty="0"/>
              <a:t>Ervaringen vanuit LOP Diest</a:t>
            </a:r>
            <a:endParaRPr lang="nl-NL" sz="3200" dirty="0"/>
          </a:p>
        </p:txBody>
      </p:sp>
      <p:sp>
        <p:nvSpPr>
          <p:cNvPr id="179" name="Shape 179"/>
          <p:cNvSpPr txBox="1"/>
          <p:nvPr/>
        </p:nvSpPr>
        <p:spPr>
          <a:xfrm>
            <a:off x="7424737" y="6459537"/>
            <a:ext cx="98425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FFFFFF"/>
              </a:buClr>
              <a:buSzPts val="1000"/>
              <a:buFont typeface="Arial"/>
              <a:buNone/>
            </a:pPr>
            <a:fld id="{00000000-1234-1234-1234-123412341234}" type="slidenum">
              <a:rPr lang="en-US" sz="1000" b="0" i="0" u="none">
                <a:solidFill>
                  <a:srgbClr val="FFFFFF"/>
                </a:solidFill>
                <a:latin typeface="Arial"/>
                <a:ea typeface="Arial"/>
                <a:cs typeface="Arial"/>
                <a:sym typeface="Arial"/>
              </a:rPr>
              <a:t>10</a:t>
            </a:fld>
            <a:endParaRPr/>
          </a:p>
        </p:txBody>
      </p:sp>
      <p:pic>
        <p:nvPicPr>
          <p:cNvPr id="180" name="Shape 180"/>
          <p:cNvPicPr preferRelativeResize="0"/>
          <p:nvPr/>
        </p:nvPicPr>
        <p:blipFill rotWithShape="1">
          <a:blip r:embed="rId3">
            <a:alphaModFix/>
          </a:blip>
          <a:srcRect/>
          <a:stretch/>
        </p:blipFill>
        <p:spPr>
          <a:xfrm>
            <a:off x="6945312" y="44450"/>
            <a:ext cx="2206625" cy="777875"/>
          </a:xfrm>
          <a:prstGeom prst="rect">
            <a:avLst/>
          </a:prstGeom>
          <a:noFill/>
          <a:ln>
            <a:noFill/>
          </a:ln>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40" name="Shape 540"/>
          <p:cNvSpPr txBox="1">
            <a:spLocks noGrp="1"/>
          </p:cNvSpPr>
          <p:nvPr>
            <p:ph type="body" idx="1"/>
          </p:nvPr>
        </p:nvSpPr>
        <p:spPr>
          <a:xfrm>
            <a:off x="891159" y="1944225"/>
            <a:ext cx="7887081" cy="3429000"/>
          </a:xfrm>
          <a:prstGeom prst="rect">
            <a:avLst/>
          </a:prstGeom>
          <a:noFill/>
          <a:ln>
            <a:noFill/>
          </a:ln>
        </p:spPr>
        <p:txBody>
          <a:bodyPr spcFirstLastPara="1" wrap="square" lIns="68569" tIns="34275" rIns="68569" bIns="34275" anchor="t" anchorCtr="0">
            <a:noAutofit/>
          </a:bodyPr>
          <a:lstStyle/>
          <a:p>
            <a:pPr marL="0" indent="0">
              <a:spcBef>
                <a:spcPts val="0"/>
              </a:spcBef>
              <a:buSzPts val="2200"/>
              <a:buNone/>
            </a:pPr>
            <a:r>
              <a:rPr lang="en-US" sz="2400" b="1" dirty="0" err="1">
                <a:solidFill>
                  <a:schemeClr val="accent1">
                    <a:lumMod val="75000"/>
                  </a:schemeClr>
                </a:solidFill>
              </a:rPr>
              <a:t>Ontwikkelingspsychologische</a:t>
            </a:r>
            <a:r>
              <a:rPr lang="en-US" sz="2400" b="1" dirty="0">
                <a:solidFill>
                  <a:schemeClr val="accent1">
                    <a:lumMod val="75000"/>
                  </a:schemeClr>
                </a:solidFill>
              </a:rPr>
              <a:t> </a:t>
            </a:r>
            <a:r>
              <a:rPr lang="en-US" sz="2400" b="1" dirty="0" err="1">
                <a:solidFill>
                  <a:schemeClr val="accent1">
                    <a:lumMod val="75000"/>
                  </a:schemeClr>
                </a:solidFill>
              </a:rPr>
              <a:t>aspecten</a:t>
            </a:r>
            <a:r>
              <a:rPr lang="en-US" sz="2400" b="1" dirty="0">
                <a:solidFill>
                  <a:schemeClr val="accent1">
                    <a:lumMod val="75000"/>
                  </a:schemeClr>
                </a:solidFill>
              </a:rPr>
              <a:t> </a:t>
            </a:r>
            <a:r>
              <a:rPr lang="en-US" sz="2400" b="1" dirty="0" smtClean="0">
                <a:solidFill>
                  <a:schemeClr val="accent1">
                    <a:lumMod val="75000"/>
                  </a:schemeClr>
                </a:solidFill>
              </a:rPr>
              <a:t>(1)</a:t>
            </a:r>
            <a:endParaRPr sz="2400" b="1" dirty="0">
              <a:solidFill>
                <a:schemeClr val="accent1">
                  <a:lumMod val="75000"/>
                </a:schemeClr>
              </a:solidFill>
            </a:endParaRPr>
          </a:p>
          <a:p>
            <a:pPr marL="214313" lvl="1" indent="-192881">
              <a:spcBef>
                <a:spcPts val="1125"/>
              </a:spcBef>
              <a:buClr>
                <a:srgbClr val="7030A0"/>
              </a:buClr>
              <a:buSzPts val="2000"/>
              <a:buNone/>
            </a:pPr>
            <a:r>
              <a:rPr lang="en-US" sz="2000" dirty="0">
                <a:solidFill>
                  <a:schemeClr val="dk1"/>
                </a:solidFill>
              </a:rPr>
              <a:t>“</a:t>
            </a:r>
            <a:r>
              <a:rPr lang="en-US" sz="2000" dirty="0" err="1">
                <a:solidFill>
                  <a:schemeClr val="dk1"/>
                </a:solidFill>
              </a:rPr>
              <a:t>tweede</a:t>
            </a:r>
            <a:r>
              <a:rPr lang="en-US" sz="2000" dirty="0">
                <a:solidFill>
                  <a:schemeClr val="dk1"/>
                </a:solidFill>
              </a:rPr>
              <a:t> </a:t>
            </a:r>
            <a:r>
              <a:rPr lang="en-US" sz="2000" dirty="0" err="1">
                <a:solidFill>
                  <a:schemeClr val="dk1"/>
                </a:solidFill>
              </a:rPr>
              <a:t>separatie-individuatiefase</a:t>
            </a:r>
            <a:r>
              <a:rPr lang="en-US" sz="2000" dirty="0">
                <a:solidFill>
                  <a:schemeClr val="dk1"/>
                </a:solidFill>
              </a:rPr>
              <a:t>” </a:t>
            </a:r>
            <a:r>
              <a:rPr lang="en-US" sz="2000" dirty="0" err="1">
                <a:solidFill>
                  <a:schemeClr val="dk1"/>
                </a:solidFill>
              </a:rPr>
              <a:t>zorgt</a:t>
            </a:r>
            <a:r>
              <a:rPr lang="en-US" sz="2000" dirty="0">
                <a:solidFill>
                  <a:schemeClr val="dk1"/>
                </a:solidFill>
              </a:rPr>
              <a:t> </a:t>
            </a:r>
            <a:r>
              <a:rPr lang="en-US" sz="2000" dirty="0" err="1">
                <a:solidFill>
                  <a:schemeClr val="dk1"/>
                </a:solidFill>
              </a:rPr>
              <a:t>voor</a:t>
            </a:r>
            <a:endParaRPr sz="2000" dirty="0">
              <a:solidFill>
                <a:schemeClr val="dk1"/>
              </a:solidFill>
            </a:endParaRPr>
          </a:p>
          <a:p>
            <a:pPr marL="76200" indent="0">
              <a:lnSpc>
                <a:spcPct val="115000"/>
              </a:lnSpc>
              <a:spcBef>
                <a:spcPts val="1125"/>
              </a:spcBef>
              <a:buNone/>
            </a:pPr>
            <a:r>
              <a:rPr lang="en-US" b="1" dirty="0" err="1">
                <a:solidFill>
                  <a:schemeClr val="accent1"/>
                </a:solidFill>
              </a:rPr>
              <a:t>een</a:t>
            </a:r>
            <a:r>
              <a:rPr lang="en-US" b="1" dirty="0">
                <a:solidFill>
                  <a:schemeClr val="accent1"/>
                </a:solidFill>
              </a:rPr>
              <a:t> </a:t>
            </a:r>
            <a:r>
              <a:rPr lang="en-US" b="1" dirty="0" err="1">
                <a:solidFill>
                  <a:schemeClr val="accent1"/>
                </a:solidFill>
              </a:rPr>
              <a:t>herkansing</a:t>
            </a:r>
            <a:endParaRPr lang="en-US" b="1" dirty="0">
              <a:solidFill>
                <a:schemeClr val="accent1"/>
              </a:solidFill>
            </a:endParaRPr>
          </a:p>
          <a:p>
            <a:pPr marL="76200" indent="0">
              <a:lnSpc>
                <a:spcPct val="115000"/>
              </a:lnSpc>
              <a:spcBef>
                <a:spcPts val="1125"/>
              </a:spcBef>
              <a:buNone/>
            </a:pPr>
            <a:r>
              <a:rPr lang="en-US" dirty="0" err="1">
                <a:solidFill>
                  <a:schemeClr val="dk1"/>
                </a:solidFill>
              </a:rPr>
              <a:t>Mogelijk</a:t>
            </a:r>
            <a:r>
              <a:rPr lang="en-US" dirty="0">
                <a:solidFill>
                  <a:schemeClr val="dk1"/>
                </a:solidFill>
              </a:rPr>
              <a:t> </a:t>
            </a:r>
            <a:r>
              <a:rPr lang="en-US" dirty="0" err="1">
                <a:solidFill>
                  <a:schemeClr val="dk1"/>
                </a:solidFill>
              </a:rPr>
              <a:t>hebben</a:t>
            </a:r>
            <a:r>
              <a:rPr lang="en-US" dirty="0">
                <a:solidFill>
                  <a:schemeClr val="dk1"/>
                </a:solidFill>
              </a:rPr>
              <a:t> </a:t>
            </a:r>
            <a:r>
              <a:rPr lang="en-US" dirty="0" err="1">
                <a:solidFill>
                  <a:schemeClr val="dk1"/>
                </a:solidFill>
              </a:rPr>
              <a:t>ouders</a:t>
            </a:r>
            <a:r>
              <a:rPr lang="en-US" dirty="0">
                <a:solidFill>
                  <a:schemeClr val="dk1"/>
                </a:solidFill>
              </a:rPr>
              <a:t> </a:t>
            </a:r>
            <a:r>
              <a:rPr lang="en-US" dirty="0" err="1">
                <a:solidFill>
                  <a:schemeClr val="dk1"/>
                </a:solidFill>
              </a:rPr>
              <a:t>ondertussen</a:t>
            </a:r>
            <a:r>
              <a:rPr lang="en-US" dirty="0">
                <a:solidFill>
                  <a:schemeClr val="dk1"/>
                </a:solidFill>
              </a:rPr>
              <a:t> </a:t>
            </a:r>
            <a:r>
              <a:rPr lang="en-US" dirty="0" err="1">
                <a:solidFill>
                  <a:schemeClr val="dk1"/>
                </a:solidFill>
              </a:rPr>
              <a:t>pedagogische</a:t>
            </a:r>
            <a:r>
              <a:rPr lang="en-US" dirty="0">
                <a:solidFill>
                  <a:schemeClr val="dk1"/>
                </a:solidFill>
              </a:rPr>
              <a:t> </a:t>
            </a:r>
            <a:r>
              <a:rPr lang="en-US" dirty="0" err="1">
                <a:solidFill>
                  <a:schemeClr val="dk1"/>
                </a:solidFill>
              </a:rPr>
              <a:t>vaardigheden</a:t>
            </a:r>
            <a:r>
              <a:rPr lang="en-US" dirty="0">
                <a:solidFill>
                  <a:schemeClr val="dk1"/>
                </a:solidFill>
              </a:rPr>
              <a:t> </a:t>
            </a:r>
            <a:r>
              <a:rPr lang="en-US" dirty="0" err="1">
                <a:solidFill>
                  <a:schemeClr val="dk1"/>
                </a:solidFill>
              </a:rPr>
              <a:t>ontwikkeld</a:t>
            </a:r>
            <a:r>
              <a:rPr lang="en-US" dirty="0">
                <a:solidFill>
                  <a:schemeClr val="dk1"/>
                </a:solidFill>
              </a:rPr>
              <a:t> die ze </a:t>
            </a:r>
            <a:r>
              <a:rPr lang="en-US" dirty="0" err="1">
                <a:solidFill>
                  <a:schemeClr val="dk1"/>
                </a:solidFill>
              </a:rPr>
              <a:t>vroeger</a:t>
            </a:r>
            <a:r>
              <a:rPr lang="en-US" dirty="0">
                <a:solidFill>
                  <a:schemeClr val="dk1"/>
                </a:solidFill>
              </a:rPr>
              <a:t> </a:t>
            </a:r>
            <a:r>
              <a:rPr lang="en-US" dirty="0" err="1">
                <a:solidFill>
                  <a:schemeClr val="dk1"/>
                </a:solidFill>
              </a:rPr>
              <a:t>niet</a:t>
            </a:r>
            <a:r>
              <a:rPr lang="en-US" dirty="0">
                <a:solidFill>
                  <a:schemeClr val="dk1"/>
                </a:solidFill>
              </a:rPr>
              <a:t> </a:t>
            </a:r>
            <a:r>
              <a:rPr lang="en-US" dirty="0" err="1">
                <a:solidFill>
                  <a:schemeClr val="dk1"/>
                </a:solidFill>
              </a:rPr>
              <a:t>hadden</a:t>
            </a:r>
            <a:r>
              <a:rPr lang="en-US" dirty="0">
                <a:solidFill>
                  <a:schemeClr val="dk1"/>
                </a:solidFill>
              </a:rPr>
              <a:t>; is </a:t>
            </a:r>
            <a:r>
              <a:rPr lang="en-US" dirty="0" err="1">
                <a:solidFill>
                  <a:schemeClr val="dk1"/>
                </a:solidFill>
              </a:rPr>
              <a:t>hun</a:t>
            </a:r>
            <a:r>
              <a:rPr lang="en-US" dirty="0">
                <a:solidFill>
                  <a:schemeClr val="dk1"/>
                </a:solidFill>
              </a:rPr>
              <a:t> </a:t>
            </a:r>
            <a:r>
              <a:rPr lang="en-US" dirty="0" err="1">
                <a:solidFill>
                  <a:schemeClr val="dk1"/>
                </a:solidFill>
              </a:rPr>
              <a:t>financiële</a:t>
            </a:r>
            <a:r>
              <a:rPr lang="en-US" dirty="0">
                <a:solidFill>
                  <a:schemeClr val="dk1"/>
                </a:solidFill>
              </a:rPr>
              <a:t> </a:t>
            </a:r>
            <a:r>
              <a:rPr lang="en-US" dirty="0" err="1">
                <a:solidFill>
                  <a:schemeClr val="dk1"/>
                </a:solidFill>
              </a:rPr>
              <a:t>situatie</a:t>
            </a:r>
            <a:r>
              <a:rPr lang="en-US" dirty="0">
                <a:solidFill>
                  <a:schemeClr val="dk1"/>
                </a:solidFill>
              </a:rPr>
              <a:t> </a:t>
            </a:r>
            <a:r>
              <a:rPr lang="en-US" dirty="0" err="1">
                <a:solidFill>
                  <a:schemeClr val="dk1"/>
                </a:solidFill>
              </a:rPr>
              <a:t>verbeterd</a:t>
            </a:r>
            <a:r>
              <a:rPr lang="en-US" dirty="0">
                <a:solidFill>
                  <a:schemeClr val="dk1"/>
                </a:solidFill>
              </a:rPr>
              <a:t>; </a:t>
            </a:r>
            <a:r>
              <a:rPr lang="en-US" dirty="0" err="1">
                <a:solidFill>
                  <a:schemeClr val="dk1"/>
                </a:solidFill>
              </a:rPr>
              <a:t>hebben</a:t>
            </a:r>
            <a:r>
              <a:rPr lang="en-US" dirty="0">
                <a:solidFill>
                  <a:schemeClr val="dk1"/>
                </a:solidFill>
              </a:rPr>
              <a:t> ze </a:t>
            </a:r>
            <a:r>
              <a:rPr lang="en-US" dirty="0" err="1">
                <a:solidFill>
                  <a:schemeClr val="dk1"/>
                </a:solidFill>
              </a:rPr>
              <a:t>meer</a:t>
            </a:r>
            <a:r>
              <a:rPr lang="en-US" dirty="0">
                <a:solidFill>
                  <a:schemeClr val="dk1"/>
                </a:solidFill>
              </a:rPr>
              <a:t> </a:t>
            </a:r>
            <a:r>
              <a:rPr lang="en-US" dirty="0" err="1">
                <a:solidFill>
                  <a:schemeClr val="dk1"/>
                </a:solidFill>
              </a:rPr>
              <a:t>werkzekerheid</a:t>
            </a:r>
            <a:r>
              <a:rPr lang="en-US" dirty="0">
                <a:solidFill>
                  <a:schemeClr val="dk1"/>
                </a:solidFill>
              </a:rPr>
              <a:t>; </a:t>
            </a:r>
            <a:r>
              <a:rPr lang="en-US" dirty="0" err="1">
                <a:solidFill>
                  <a:schemeClr val="dk1"/>
                </a:solidFill>
              </a:rPr>
              <a:t>dragen</a:t>
            </a:r>
            <a:r>
              <a:rPr lang="en-US" dirty="0">
                <a:solidFill>
                  <a:schemeClr val="dk1"/>
                </a:solidFill>
              </a:rPr>
              <a:t> ze </a:t>
            </a:r>
            <a:r>
              <a:rPr lang="en-US" dirty="0" err="1">
                <a:solidFill>
                  <a:schemeClr val="dk1"/>
                </a:solidFill>
              </a:rPr>
              <a:t>niet</a:t>
            </a:r>
            <a:r>
              <a:rPr lang="en-US" dirty="0">
                <a:solidFill>
                  <a:schemeClr val="dk1"/>
                </a:solidFill>
              </a:rPr>
              <a:t> </a:t>
            </a:r>
            <a:r>
              <a:rPr lang="en-US" dirty="0" err="1">
                <a:solidFill>
                  <a:schemeClr val="dk1"/>
                </a:solidFill>
              </a:rPr>
              <a:t>langer</a:t>
            </a:r>
            <a:r>
              <a:rPr lang="en-US" dirty="0">
                <a:solidFill>
                  <a:schemeClr val="dk1"/>
                </a:solidFill>
              </a:rPr>
              <a:t> </a:t>
            </a:r>
            <a:r>
              <a:rPr lang="en-US" dirty="0" err="1">
                <a:solidFill>
                  <a:schemeClr val="dk1"/>
                </a:solidFill>
              </a:rPr>
              <a:t>zelf</a:t>
            </a:r>
            <a:r>
              <a:rPr lang="en-US" dirty="0">
                <a:solidFill>
                  <a:schemeClr val="dk1"/>
                </a:solidFill>
              </a:rPr>
              <a:t> de </a:t>
            </a:r>
            <a:r>
              <a:rPr lang="en-US" dirty="0" err="1">
                <a:solidFill>
                  <a:schemeClr val="dk1"/>
                </a:solidFill>
              </a:rPr>
              <a:t>zorg</a:t>
            </a:r>
            <a:r>
              <a:rPr lang="en-US" dirty="0">
                <a:solidFill>
                  <a:schemeClr val="dk1"/>
                </a:solidFill>
              </a:rPr>
              <a:t> </a:t>
            </a:r>
            <a:r>
              <a:rPr lang="en-US" dirty="0" err="1">
                <a:solidFill>
                  <a:schemeClr val="dk1"/>
                </a:solidFill>
              </a:rPr>
              <a:t>voor</a:t>
            </a:r>
            <a:r>
              <a:rPr lang="en-US" dirty="0">
                <a:solidFill>
                  <a:schemeClr val="dk1"/>
                </a:solidFill>
              </a:rPr>
              <a:t> </a:t>
            </a:r>
            <a:r>
              <a:rPr lang="en-US" dirty="0" err="1">
                <a:solidFill>
                  <a:schemeClr val="dk1"/>
                </a:solidFill>
              </a:rPr>
              <a:t>een</a:t>
            </a:r>
            <a:r>
              <a:rPr lang="en-US" dirty="0">
                <a:solidFill>
                  <a:schemeClr val="dk1"/>
                </a:solidFill>
              </a:rPr>
              <a:t> </a:t>
            </a:r>
            <a:r>
              <a:rPr lang="en-US" dirty="0" err="1">
                <a:solidFill>
                  <a:schemeClr val="dk1"/>
                </a:solidFill>
              </a:rPr>
              <a:t>zieke</a:t>
            </a:r>
            <a:r>
              <a:rPr lang="en-US" dirty="0">
                <a:solidFill>
                  <a:schemeClr val="dk1"/>
                </a:solidFill>
              </a:rPr>
              <a:t> </a:t>
            </a:r>
            <a:r>
              <a:rPr lang="en-US" dirty="0" err="1">
                <a:solidFill>
                  <a:schemeClr val="dk1"/>
                </a:solidFill>
              </a:rPr>
              <a:t>ouder</a:t>
            </a:r>
            <a:r>
              <a:rPr lang="en-US" dirty="0">
                <a:solidFill>
                  <a:schemeClr val="dk1"/>
                </a:solidFill>
              </a:rPr>
              <a:t>; </a:t>
            </a:r>
            <a:r>
              <a:rPr lang="en-US" dirty="0" err="1">
                <a:solidFill>
                  <a:schemeClr val="dk1"/>
                </a:solidFill>
              </a:rPr>
              <a:t>hebben</a:t>
            </a:r>
            <a:r>
              <a:rPr lang="en-US" dirty="0">
                <a:solidFill>
                  <a:schemeClr val="dk1"/>
                </a:solidFill>
              </a:rPr>
              <a:t> ze </a:t>
            </a:r>
            <a:r>
              <a:rPr lang="en-US" dirty="0" err="1">
                <a:solidFill>
                  <a:schemeClr val="dk1"/>
                </a:solidFill>
              </a:rPr>
              <a:t>een</a:t>
            </a:r>
            <a:r>
              <a:rPr lang="en-US" dirty="0">
                <a:solidFill>
                  <a:schemeClr val="dk1"/>
                </a:solidFill>
              </a:rPr>
              <a:t> </a:t>
            </a:r>
            <a:r>
              <a:rPr lang="en-US" dirty="0" err="1">
                <a:solidFill>
                  <a:schemeClr val="dk1"/>
                </a:solidFill>
              </a:rPr>
              <a:t>stabielere</a:t>
            </a:r>
            <a:r>
              <a:rPr lang="en-US" dirty="0">
                <a:solidFill>
                  <a:schemeClr val="dk1"/>
                </a:solidFill>
              </a:rPr>
              <a:t> </a:t>
            </a:r>
            <a:r>
              <a:rPr lang="en-US" dirty="0" err="1">
                <a:solidFill>
                  <a:schemeClr val="dk1"/>
                </a:solidFill>
              </a:rPr>
              <a:t>relatie</a:t>
            </a:r>
            <a:r>
              <a:rPr lang="en-US" dirty="0">
                <a:solidFill>
                  <a:schemeClr val="dk1"/>
                </a:solidFill>
              </a:rPr>
              <a:t> met het eigen </a:t>
            </a:r>
            <a:r>
              <a:rPr lang="en-US" dirty="0" err="1">
                <a:solidFill>
                  <a:schemeClr val="dk1"/>
                </a:solidFill>
              </a:rPr>
              <a:t>gezin</a:t>
            </a:r>
            <a:r>
              <a:rPr lang="en-US" dirty="0">
                <a:solidFill>
                  <a:schemeClr val="dk1"/>
                </a:solidFill>
              </a:rPr>
              <a:t> van </a:t>
            </a:r>
            <a:r>
              <a:rPr lang="en-US" dirty="0" err="1">
                <a:solidFill>
                  <a:schemeClr val="dk1"/>
                </a:solidFill>
              </a:rPr>
              <a:t>herkomst</a:t>
            </a:r>
            <a:r>
              <a:rPr lang="en-US" dirty="0">
                <a:solidFill>
                  <a:schemeClr val="dk1"/>
                </a:solidFill>
              </a:rPr>
              <a:t>; is </a:t>
            </a:r>
            <a:r>
              <a:rPr lang="en-US" dirty="0" err="1">
                <a:solidFill>
                  <a:schemeClr val="dk1"/>
                </a:solidFill>
              </a:rPr>
              <a:t>er</a:t>
            </a:r>
            <a:r>
              <a:rPr lang="en-US" dirty="0">
                <a:solidFill>
                  <a:schemeClr val="dk1"/>
                </a:solidFill>
              </a:rPr>
              <a:t> </a:t>
            </a:r>
            <a:r>
              <a:rPr lang="en-US" dirty="0" err="1">
                <a:solidFill>
                  <a:schemeClr val="dk1"/>
                </a:solidFill>
              </a:rPr>
              <a:t>meer</a:t>
            </a:r>
            <a:r>
              <a:rPr lang="en-US" dirty="0">
                <a:solidFill>
                  <a:schemeClr val="dk1"/>
                </a:solidFill>
              </a:rPr>
              <a:t> rust </a:t>
            </a:r>
            <a:r>
              <a:rPr lang="en-US" dirty="0" err="1">
                <a:solidFill>
                  <a:schemeClr val="dk1"/>
                </a:solidFill>
              </a:rPr>
              <a:t>gekomen</a:t>
            </a:r>
            <a:r>
              <a:rPr lang="en-US" dirty="0">
                <a:solidFill>
                  <a:schemeClr val="dk1"/>
                </a:solidFill>
              </a:rPr>
              <a:t> in de </a:t>
            </a:r>
            <a:r>
              <a:rPr lang="en-US" dirty="0" err="1">
                <a:solidFill>
                  <a:schemeClr val="dk1"/>
                </a:solidFill>
              </a:rPr>
              <a:t>onderlinge</a:t>
            </a:r>
            <a:r>
              <a:rPr lang="en-US" dirty="0">
                <a:solidFill>
                  <a:schemeClr val="dk1"/>
                </a:solidFill>
              </a:rPr>
              <a:t> </a:t>
            </a:r>
            <a:r>
              <a:rPr lang="en-US" dirty="0" err="1">
                <a:solidFill>
                  <a:schemeClr val="dk1"/>
                </a:solidFill>
              </a:rPr>
              <a:t>relatie</a:t>
            </a:r>
            <a:r>
              <a:rPr lang="en-US" dirty="0">
                <a:solidFill>
                  <a:schemeClr val="dk1"/>
                </a:solidFill>
              </a:rPr>
              <a:t>; is </a:t>
            </a:r>
            <a:r>
              <a:rPr lang="en-US" dirty="0" err="1">
                <a:solidFill>
                  <a:schemeClr val="dk1"/>
                </a:solidFill>
              </a:rPr>
              <a:t>hun</a:t>
            </a:r>
            <a:r>
              <a:rPr lang="en-US" dirty="0">
                <a:solidFill>
                  <a:schemeClr val="dk1"/>
                </a:solidFill>
              </a:rPr>
              <a:t> </a:t>
            </a:r>
            <a:r>
              <a:rPr lang="en-US" dirty="0" err="1">
                <a:solidFill>
                  <a:schemeClr val="dk1"/>
                </a:solidFill>
              </a:rPr>
              <a:t>netwerk</a:t>
            </a:r>
            <a:r>
              <a:rPr lang="en-US" dirty="0">
                <a:solidFill>
                  <a:schemeClr val="dk1"/>
                </a:solidFill>
              </a:rPr>
              <a:t> </a:t>
            </a:r>
            <a:r>
              <a:rPr lang="en-US" dirty="0" err="1">
                <a:solidFill>
                  <a:schemeClr val="dk1"/>
                </a:solidFill>
              </a:rPr>
              <a:t>uitgebreid</a:t>
            </a:r>
            <a:r>
              <a:rPr lang="en-US" dirty="0">
                <a:solidFill>
                  <a:schemeClr val="dk1"/>
                </a:solidFill>
              </a:rPr>
              <a:t> </a:t>
            </a:r>
            <a:r>
              <a:rPr lang="en-US" dirty="0" err="1">
                <a:solidFill>
                  <a:schemeClr val="dk1"/>
                </a:solidFill>
              </a:rPr>
              <a:t>en</a:t>
            </a:r>
            <a:r>
              <a:rPr lang="en-US" dirty="0">
                <a:solidFill>
                  <a:schemeClr val="dk1"/>
                </a:solidFill>
              </a:rPr>
              <a:t> </a:t>
            </a:r>
            <a:r>
              <a:rPr lang="en-US" dirty="0" err="1">
                <a:solidFill>
                  <a:schemeClr val="dk1"/>
                </a:solidFill>
              </a:rPr>
              <a:t>hebben</a:t>
            </a:r>
            <a:r>
              <a:rPr lang="en-US" dirty="0">
                <a:solidFill>
                  <a:schemeClr val="dk1"/>
                </a:solidFill>
              </a:rPr>
              <a:t> ze </a:t>
            </a:r>
            <a:r>
              <a:rPr lang="en-US" dirty="0" err="1">
                <a:solidFill>
                  <a:schemeClr val="dk1"/>
                </a:solidFill>
              </a:rPr>
              <a:t>meer</a:t>
            </a:r>
            <a:r>
              <a:rPr lang="en-US" dirty="0">
                <a:solidFill>
                  <a:schemeClr val="dk1"/>
                </a:solidFill>
              </a:rPr>
              <a:t> </a:t>
            </a:r>
            <a:r>
              <a:rPr lang="en-US" dirty="0" err="1">
                <a:solidFill>
                  <a:schemeClr val="dk1"/>
                </a:solidFill>
              </a:rPr>
              <a:t>steunfiguren</a:t>
            </a:r>
            <a:r>
              <a:rPr lang="en-US" dirty="0">
                <a:solidFill>
                  <a:schemeClr val="dk1"/>
                </a:solidFill>
              </a:rPr>
              <a:t> </a:t>
            </a:r>
            <a:r>
              <a:rPr lang="en-US" dirty="0" err="1">
                <a:solidFill>
                  <a:schemeClr val="dk1"/>
                </a:solidFill>
              </a:rPr>
              <a:t>gevonden</a:t>
            </a:r>
            <a:r>
              <a:rPr lang="en-US" dirty="0">
                <a:solidFill>
                  <a:schemeClr val="dk1"/>
                </a:solidFill>
              </a:rPr>
              <a:t>; </a:t>
            </a:r>
            <a:r>
              <a:rPr lang="en-US" dirty="0" err="1">
                <a:solidFill>
                  <a:schemeClr val="dk1"/>
                </a:solidFill>
              </a:rPr>
              <a:t>hebben</a:t>
            </a:r>
            <a:r>
              <a:rPr lang="en-US" dirty="0">
                <a:solidFill>
                  <a:schemeClr val="dk1"/>
                </a:solidFill>
              </a:rPr>
              <a:t> ze </a:t>
            </a:r>
            <a:r>
              <a:rPr lang="en-US" dirty="0" err="1">
                <a:solidFill>
                  <a:schemeClr val="dk1"/>
                </a:solidFill>
              </a:rPr>
              <a:t>toch</a:t>
            </a:r>
            <a:r>
              <a:rPr lang="en-US" dirty="0">
                <a:solidFill>
                  <a:schemeClr val="dk1"/>
                </a:solidFill>
              </a:rPr>
              <a:t> die </a:t>
            </a:r>
            <a:r>
              <a:rPr lang="en-US" dirty="0" err="1">
                <a:solidFill>
                  <a:schemeClr val="dk1"/>
                </a:solidFill>
              </a:rPr>
              <a:t>studie</a:t>
            </a:r>
            <a:r>
              <a:rPr lang="en-US" dirty="0">
                <a:solidFill>
                  <a:schemeClr val="dk1"/>
                </a:solidFill>
              </a:rPr>
              <a:t> </a:t>
            </a:r>
            <a:r>
              <a:rPr lang="en-US" dirty="0" err="1">
                <a:solidFill>
                  <a:schemeClr val="dk1"/>
                </a:solidFill>
              </a:rPr>
              <a:t>aangevat</a:t>
            </a:r>
            <a:r>
              <a:rPr lang="en-US" dirty="0">
                <a:solidFill>
                  <a:schemeClr val="dk1"/>
                </a:solidFill>
              </a:rPr>
              <a:t> die ze </a:t>
            </a:r>
            <a:r>
              <a:rPr lang="en-US" dirty="0" err="1">
                <a:solidFill>
                  <a:schemeClr val="dk1"/>
                </a:solidFill>
              </a:rPr>
              <a:t>ooit</a:t>
            </a:r>
            <a:r>
              <a:rPr lang="en-US" dirty="0">
                <a:solidFill>
                  <a:schemeClr val="dk1"/>
                </a:solidFill>
              </a:rPr>
              <a:t> </a:t>
            </a:r>
            <a:r>
              <a:rPr lang="en-US" dirty="0" err="1">
                <a:solidFill>
                  <a:schemeClr val="dk1"/>
                </a:solidFill>
              </a:rPr>
              <a:t>wilden</a:t>
            </a:r>
            <a:r>
              <a:rPr lang="en-US" dirty="0">
                <a:solidFill>
                  <a:schemeClr val="dk1"/>
                </a:solidFill>
              </a:rPr>
              <a:t> </a:t>
            </a:r>
            <a:r>
              <a:rPr lang="en-US" dirty="0" err="1">
                <a:solidFill>
                  <a:schemeClr val="dk1"/>
                </a:solidFill>
              </a:rPr>
              <a:t>doen</a:t>
            </a:r>
            <a:r>
              <a:rPr lang="en-US" dirty="0">
                <a:solidFill>
                  <a:schemeClr val="dk1"/>
                </a:solidFill>
              </a:rPr>
              <a:t> </a:t>
            </a:r>
            <a:r>
              <a:rPr lang="en-US" dirty="0" err="1">
                <a:solidFill>
                  <a:schemeClr val="dk1"/>
                </a:solidFill>
              </a:rPr>
              <a:t>en</a:t>
            </a:r>
            <a:r>
              <a:rPr lang="en-US" dirty="0">
                <a:solidFill>
                  <a:schemeClr val="dk1"/>
                </a:solidFill>
              </a:rPr>
              <a:t> </a:t>
            </a:r>
            <a:r>
              <a:rPr lang="en-US" dirty="0" err="1">
                <a:solidFill>
                  <a:schemeClr val="dk1"/>
                </a:solidFill>
              </a:rPr>
              <a:t>niet</a:t>
            </a:r>
            <a:r>
              <a:rPr lang="en-US" dirty="0">
                <a:solidFill>
                  <a:schemeClr val="dk1"/>
                </a:solidFill>
              </a:rPr>
              <a:t> </a:t>
            </a:r>
            <a:r>
              <a:rPr lang="en-US" dirty="0" err="1">
                <a:solidFill>
                  <a:schemeClr val="dk1"/>
                </a:solidFill>
              </a:rPr>
              <a:t>voltooiden</a:t>
            </a:r>
            <a:r>
              <a:rPr lang="en-US" dirty="0">
                <a:solidFill>
                  <a:schemeClr val="dk1"/>
                </a:solidFill>
              </a:rPr>
              <a:t>; </a:t>
            </a:r>
            <a:r>
              <a:rPr lang="en-US" dirty="0" err="1">
                <a:solidFill>
                  <a:schemeClr val="dk1"/>
                </a:solidFill>
              </a:rPr>
              <a:t>hebben</a:t>
            </a:r>
            <a:r>
              <a:rPr lang="en-US" dirty="0">
                <a:solidFill>
                  <a:schemeClr val="dk1"/>
                </a:solidFill>
              </a:rPr>
              <a:t> ze </a:t>
            </a:r>
            <a:r>
              <a:rPr lang="en-US" dirty="0" err="1">
                <a:solidFill>
                  <a:schemeClr val="dk1"/>
                </a:solidFill>
              </a:rPr>
              <a:t>een</a:t>
            </a:r>
            <a:r>
              <a:rPr lang="en-US" dirty="0">
                <a:solidFill>
                  <a:schemeClr val="dk1"/>
                </a:solidFill>
              </a:rPr>
              <a:t> </a:t>
            </a:r>
            <a:r>
              <a:rPr lang="en-US" dirty="0" err="1">
                <a:solidFill>
                  <a:schemeClr val="dk1"/>
                </a:solidFill>
              </a:rPr>
              <a:t>beter</a:t>
            </a:r>
            <a:r>
              <a:rPr lang="en-US" dirty="0">
                <a:solidFill>
                  <a:schemeClr val="dk1"/>
                </a:solidFill>
              </a:rPr>
              <a:t> </a:t>
            </a:r>
            <a:r>
              <a:rPr lang="en-US" dirty="0" err="1">
                <a:solidFill>
                  <a:schemeClr val="dk1"/>
                </a:solidFill>
              </a:rPr>
              <a:t>en</a:t>
            </a:r>
            <a:r>
              <a:rPr lang="en-US" dirty="0">
                <a:solidFill>
                  <a:schemeClr val="dk1"/>
                </a:solidFill>
              </a:rPr>
              <a:t> </a:t>
            </a:r>
            <a:r>
              <a:rPr lang="en-US" dirty="0" err="1">
                <a:solidFill>
                  <a:schemeClr val="dk1"/>
                </a:solidFill>
              </a:rPr>
              <a:t>stabieler</a:t>
            </a:r>
            <a:r>
              <a:rPr lang="en-US" dirty="0">
                <a:solidFill>
                  <a:schemeClr val="dk1"/>
                </a:solidFill>
              </a:rPr>
              <a:t> </a:t>
            </a:r>
            <a:r>
              <a:rPr lang="en-US" dirty="0" err="1">
                <a:solidFill>
                  <a:schemeClr val="dk1"/>
                </a:solidFill>
              </a:rPr>
              <a:t>zelfconcept</a:t>
            </a:r>
            <a:r>
              <a:rPr lang="en-US" dirty="0">
                <a:solidFill>
                  <a:schemeClr val="dk1"/>
                </a:solidFill>
              </a:rPr>
              <a:t>; ... </a:t>
            </a:r>
            <a:endParaRPr dirty="0">
              <a:solidFill>
                <a:schemeClr val="dk1"/>
              </a:solidFill>
            </a:endParaRPr>
          </a:p>
          <a:p>
            <a:pPr marL="685800" indent="0">
              <a:spcBef>
                <a:spcPts val="1125"/>
              </a:spcBef>
              <a:buNone/>
            </a:pPr>
            <a:endParaRPr sz="1800" dirty="0"/>
          </a:p>
        </p:txBody>
      </p:sp>
      <p:pic>
        <p:nvPicPr>
          <p:cNvPr id="5" name="Shape 278">
            <a:extLst>
              <a:ext uri="{FF2B5EF4-FFF2-40B4-BE49-F238E27FC236}">
                <a16:creationId xmlns:a16="http://schemas.microsoft.com/office/drawing/2014/main" id="{3A05AE48-D4E3-41D0-A30C-9F530090E0DC}"/>
              </a:ext>
            </a:extLst>
          </p:cNvPr>
          <p:cNvPicPr preferRelativeResize="0"/>
          <p:nvPr/>
        </p:nvPicPr>
        <p:blipFill rotWithShape="1">
          <a:blip r:embed="rId3">
            <a:alphaModFix/>
          </a:blip>
          <a:srcRect/>
          <a:stretch/>
        </p:blipFill>
        <p:spPr>
          <a:xfrm>
            <a:off x="7489031" y="273844"/>
            <a:ext cx="1654969" cy="583406"/>
          </a:xfrm>
          <a:prstGeom prst="rect">
            <a:avLst/>
          </a:prstGeom>
          <a:noFill/>
          <a:ln>
            <a:noFill/>
          </a:ln>
        </p:spPr>
      </p:pic>
      <p:sp>
        <p:nvSpPr>
          <p:cNvPr id="6" name="Shape 474"/>
          <p:cNvSpPr txBox="1">
            <a:spLocks noGrp="1"/>
          </p:cNvSpPr>
          <p:nvPr>
            <p:ph type="title"/>
          </p:nvPr>
        </p:nvSpPr>
        <p:spPr>
          <a:xfrm>
            <a:off x="822325" y="997527"/>
            <a:ext cx="7543800" cy="739197"/>
          </a:xfrm>
          <a:prstGeom prst="rect">
            <a:avLst/>
          </a:prstGeom>
          <a:noFill/>
          <a:ln>
            <a:noFill/>
          </a:ln>
        </p:spPr>
        <p:txBody>
          <a:bodyPr spcFirstLastPara="1" wrap="square" lIns="91425" tIns="45700" rIns="91425" bIns="45700" anchor="b" anchorCtr="0">
            <a:noAutofit/>
          </a:bodyPr>
          <a:lstStyle/>
          <a:p>
            <a:pPr marL="0" marR="0" lvl="0" indent="0" algn="r" rtl="0">
              <a:lnSpc>
                <a:spcPct val="85000"/>
              </a:lnSpc>
              <a:spcBef>
                <a:spcPts val="0"/>
              </a:spcBef>
              <a:spcAft>
                <a:spcPts val="0"/>
              </a:spcAft>
              <a:buClr>
                <a:srgbClr val="404040"/>
              </a:buClr>
              <a:buSzPts val="4800"/>
              <a:buFont typeface="Calibri"/>
              <a:buNone/>
            </a:pPr>
            <a:r>
              <a:rPr lang="en-US" sz="4800" b="0" i="0" u="none" strike="noStrike" cap="none" dirty="0" err="1">
                <a:solidFill>
                  <a:srgbClr val="404040"/>
                </a:solidFill>
                <a:latin typeface="Calibri"/>
                <a:ea typeface="Calibri"/>
                <a:cs typeface="Calibri"/>
                <a:sym typeface="Calibri"/>
              </a:rPr>
              <a:t>Gezinsfactoren</a:t>
            </a:r>
            <a:endParaRPr dirty="0"/>
          </a:p>
        </p:txBody>
      </p:sp>
    </p:spTree>
    <p:extLst>
      <p:ext uri="{BB962C8B-B14F-4D97-AF65-F5344CB8AC3E}">
        <p14:creationId xmlns:p14="http://schemas.microsoft.com/office/powerpoint/2010/main" val="2869387718"/>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7" name="Shape 547"/>
          <p:cNvSpPr txBox="1">
            <a:spLocks noGrp="1"/>
          </p:cNvSpPr>
          <p:nvPr>
            <p:ph type="body" idx="1"/>
          </p:nvPr>
        </p:nvSpPr>
        <p:spPr>
          <a:xfrm>
            <a:off x="694051" y="2108080"/>
            <a:ext cx="5657850" cy="4102446"/>
          </a:xfrm>
          <a:prstGeom prst="rect">
            <a:avLst/>
          </a:prstGeom>
          <a:noFill/>
          <a:ln>
            <a:noFill/>
          </a:ln>
        </p:spPr>
        <p:txBody>
          <a:bodyPr spcFirstLastPara="1" wrap="square" lIns="68569" tIns="34275" rIns="68569" bIns="34275" anchor="t" anchorCtr="0">
            <a:noAutofit/>
          </a:bodyPr>
          <a:lstStyle/>
          <a:p>
            <a:pPr marL="0" indent="0">
              <a:spcBef>
                <a:spcPts val="0"/>
              </a:spcBef>
              <a:buSzPts val="2200"/>
              <a:buNone/>
            </a:pPr>
            <a:r>
              <a:rPr lang="en-US" sz="2400" b="1" dirty="0" err="1">
                <a:solidFill>
                  <a:schemeClr val="accent1">
                    <a:lumMod val="75000"/>
                  </a:schemeClr>
                </a:solidFill>
              </a:rPr>
              <a:t>Ontwikkelingspsychologische</a:t>
            </a:r>
            <a:r>
              <a:rPr lang="en-US" sz="2400" b="1" dirty="0">
                <a:solidFill>
                  <a:schemeClr val="accent1">
                    <a:lumMod val="75000"/>
                  </a:schemeClr>
                </a:solidFill>
              </a:rPr>
              <a:t> </a:t>
            </a:r>
            <a:r>
              <a:rPr lang="en-US" sz="2400" b="1" dirty="0" err="1">
                <a:solidFill>
                  <a:schemeClr val="accent1">
                    <a:lumMod val="75000"/>
                  </a:schemeClr>
                </a:solidFill>
              </a:rPr>
              <a:t>aspecten</a:t>
            </a:r>
            <a:r>
              <a:rPr lang="en-US" sz="2400" b="1" dirty="0">
                <a:solidFill>
                  <a:schemeClr val="accent1">
                    <a:lumMod val="75000"/>
                  </a:schemeClr>
                </a:solidFill>
              </a:rPr>
              <a:t> </a:t>
            </a:r>
            <a:r>
              <a:rPr lang="en-US" sz="2400" b="1" dirty="0" smtClean="0">
                <a:solidFill>
                  <a:schemeClr val="accent1">
                    <a:lumMod val="75000"/>
                  </a:schemeClr>
                </a:solidFill>
              </a:rPr>
              <a:t>(2)</a:t>
            </a:r>
            <a:endParaRPr sz="2400" b="1" dirty="0">
              <a:solidFill>
                <a:schemeClr val="accent1">
                  <a:lumMod val="75000"/>
                </a:schemeClr>
              </a:solidFill>
            </a:endParaRPr>
          </a:p>
          <a:p>
            <a:pPr marL="214313" lvl="1" indent="-192881">
              <a:spcBef>
                <a:spcPts val="1125"/>
              </a:spcBef>
              <a:buClr>
                <a:srgbClr val="7030A0"/>
              </a:buClr>
              <a:buSzPts val="2000"/>
              <a:buNone/>
            </a:pPr>
            <a:r>
              <a:rPr lang="en-US" sz="2000" dirty="0"/>
              <a:t>“</a:t>
            </a:r>
            <a:r>
              <a:rPr lang="en-US" sz="2000" dirty="0" err="1"/>
              <a:t>tweede</a:t>
            </a:r>
            <a:r>
              <a:rPr lang="en-US" sz="2000" dirty="0"/>
              <a:t> </a:t>
            </a:r>
            <a:r>
              <a:rPr lang="en-US" sz="2000" dirty="0" err="1"/>
              <a:t>separatie-individuatiefase</a:t>
            </a:r>
            <a:r>
              <a:rPr lang="en-US" sz="2000" dirty="0"/>
              <a:t>” </a:t>
            </a:r>
            <a:r>
              <a:rPr lang="en-US" sz="2000" dirty="0" err="1"/>
              <a:t>leidt</a:t>
            </a:r>
            <a:r>
              <a:rPr lang="en-US" sz="2000" dirty="0"/>
              <a:t> </a:t>
            </a:r>
            <a:r>
              <a:rPr lang="en-US" sz="2000" dirty="0" err="1"/>
              <a:t>ook</a:t>
            </a:r>
            <a:r>
              <a:rPr lang="en-US" sz="2000" dirty="0"/>
              <a:t> tot</a:t>
            </a:r>
            <a:endParaRPr dirty="0"/>
          </a:p>
          <a:p>
            <a:pPr marL="76200" indent="0">
              <a:spcBef>
                <a:spcPts val="1125"/>
              </a:spcBef>
              <a:buNone/>
            </a:pPr>
            <a:r>
              <a:rPr lang="en-US" b="1" dirty="0" err="1">
                <a:solidFill>
                  <a:schemeClr val="accent1"/>
                </a:solidFill>
              </a:rPr>
              <a:t>nieuwe</a:t>
            </a:r>
            <a:r>
              <a:rPr lang="en-US" b="1" dirty="0">
                <a:solidFill>
                  <a:schemeClr val="accent1"/>
                </a:solidFill>
              </a:rPr>
              <a:t> </a:t>
            </a:r>
            <a:r>
              <a:rPr lang="en-US" b="1" dirty="0" err="1">
                <a:solidFill>
                  <a:schemeClr val="accent1"/>
                </a:solidFill>
              </a:rPr>
              <a:t>risico’s</a:t>
            </a:r>
            <a:endParaRPr lang="en-US" b="1" dirty="0">
              <a:solidFill>
                <a:schemeClr val="accent1"/>
              </a:solidFill>
            </a:endParaRPr>
          </a:p>
          <a:p>
            <a:pPr marL="76200" indent="0">
              <a:spcBef>
                <a:spcPts val="1125"/>
              </a:spcBef>
              <a:buNone/>
            </a:pPr>
            <a:r>
              <a:rPr lang="en-US" sz="1800" dirty="0" err="1"/>
              <a:t>Misschien</a:t>
            </a:r>
            <a:r>
              <a:rPr lang="en-US" sz="1800" dirty="0"/>
              <a:t> </a:t>
            </a:r>
            <a:r>
              <a:rPr lang="en-US" sz="1800" dirty="0" err="1"/>
              <a:t>zijn</a:t>
            </a:r>
            <a:r>
              <a:rPr lang="en-US" sz="1800" dirty="0"/>
              <a:t> de </a:t>
            </a:r>
            <a:r>
              <a:rPr lang="en-US" sz="1800" dirty="0" err="1"/>
              <a:t>ouders</a:t>
            </a:r>
            <a:r>
              <a:rPr lang="en-US" sz="1800" dirty="0"/>
              <a:t> </a:t>
            </a:r>
            <a:r>
              <a:rPr lang="en-US" sz="1800" dirty="0" err="1"/>
              <a:t>intussen</a:t>
            </a:r>
            <a:r>
              <a:rPr lang="en-US" sz="1800" dirty="0"/>
              <a:t> </a:t>
            </a:r>
            <a:r>
              <a:rPr lang="en-US" sz="1800" dirty="0" err="1"/>
              <a:t>gescheiden</a:t>
            </a:r>
            <a:r>
              <a:rPr lang="en-US" sz="1800" dirty="0"/>
              <a:t>; is </a:t>
            </a:r>
            <a:r>
              <a:rPr lang="en-US" sz="1800" dirty="0" err="1"/>
              <a:t>er</a:t>
            </a:r>
            <a:r>
              <a:rPr lang="en-US" sz="1800" dirty="0"/>
              <a:t> </a:t>
            </a:r>
            <a:r>
              <a:rPr lang="en-US" sz="1800" dirty="0" err="1"/>
              <a:t>een</a:t>
            </a:r>
            <a:r>
              <a:rPr lang="en-US" sz="1800" dirty="0"/>
              <a:t> </a:t>
            </a:r>
            <a:r>
              <a:rPr lang="en-US" sz="1800" dirty="0" err="1"/>
              <a:t>grootouder</a:t>
            </a:r>
            <a:r>
              <a:rPr lang="en-US" sz="1800" dirty="0"/>
              <a:t> </a:t>
            </a:r>
            <a:r>
              <a:rPr lang="en-US" sz="1800" dirty="0" err="1"/>
              <a:t>komen</a:t>
            </a:r>
            <a:r>
              <a:rPr lang="en-US" sz="1800" dirty="0"/>
              <a:t> </a:t>
            </a:r>
            <a:r>
              <a:rPr lang="en-US" sz="1800" dirty="0" err="1"/>
              <a:t>inwonen</a:t>
            </a:r>
            <a:r>
              <a:rPr lang="en-US" sz="1800" dirty="0"/>
              <a:t>; had de </a:t>
            </a:r>
            <a:r>
              <a:rPr lang="en-US" sz="1800" dirty="0" err="1"/>
              <a:t>ouder</a:t>
            </a:r>
            <a:r>
              <a:rPr lang="en-US" sz="1800" dirty="0"/>
              <a:t> </a:t>
            </a:r>
            <a:r>
              <a:rPr lang="en-US" sz="1800" dirty="0" err="1"/>
              <a:t>zelf</a:t>
            </a:r>
            <a:r>
              <a:rPr lang="en-US" sz="1800" dirty="0"/>
              <a:t> </a:t>
            </a:r>
            <a:r>
              <a:rPr lang="en-US" sz="1800" dirty="0" err="1"/>
              <a:t>een</a:t>
            </a:r>
            <a:r>
              <a:rPr lang="en-US" sz="1800" dirty="0"/>
              <a:t> </a:t>
            </a:r>
            <a:r>
              <a:rPr lang="en-US" sz="1800" dirty="0" err="1"/>
              <a:t>moeilijke</a:t>
            </a:r>
            <a:r>
              <a:rPr lang="en-US" sz="1800" dirty="0"/>
              <a:t> </a:t>
            </a:r>
            <a:r>
              <a:rPr lang="en-US" sz="1800" dirty="0" err="1"/>
              <a:t>puberteit</a:t>
            </a:r>
            <a:r>
              <a:rPr lang="en-US" sz="1800" dirty="0"/>
              <a:t> </a:t>
            </a:r>
            <a:r>
              <a:rPr lang="en-US" sz="1800" dirty="0" err="1"/>
              <a:t>en</a:t>
            </a:r>
            <a:r>
              <a:rPr lang="en-US" sz="1800" dirty="0"/>
              <a:t>  is </a:t>
            </a:r>
            <a:r>
              <a:rPr lang="en-US" sz="1800" dirty="0" err="1"/>
              <a:t>hij</a:t>
            </a:r>
            <a:r>
              <a:rPr lang="en-US" sz="1800" dirty="0"/>
              <a:t> </a:t>
            </a:r>
            <a:r>
              <a:rPr lang="en-US" sz="1800" dirty="0" err="1"/>
              <a:t>daardoor</a:t>
            </a:r>
            <a:r>
              <a:rPr lang="en-US" sz="1800" dirty="0"/>
              <a:t> erg </a:t>
            </a:r>
            <a:r>
              <a:rPr lang="en-US" sz="1800" dirty="0" err="1"/>
              <a:t>angstig</a:t>
            </a:r>
            <a:r>
              <a:rPr lang="en-US" sz="1800" dirty="0"/>
              <a:t> </a:t>
            </a:r>
            <a:r>
              <a:rPr lang="en-US" sz="1800" dirty="0" err="1"/>
              <a:t>voor</a:t>
            </a:r>
            <a:r>
              <a:rPr lang="en-US" sz="1800" dirty="0"/>
              <a:t> </a:t>
            </a:r>
            <a:r>
              <a:rPr lang="en-US" sz="1800" dirty="0" err="1"/>
              <a:t>deze</a:t>
            </a:r>
            <a:r>
              <a:rPr lang="en-US" sz="1800" dirty="0"/>
              <a:t> </a:t>
            </a:r>
            <a:r>
              <a:rPr lang="en-US" sz="1800" dirty="0" err="1"/>
              <a:t>fase</a:t>
            </a:r>
            <a:r>
              <a:rPr lang="en-US" sz="1800" dirty="0"/>
              <a:t>; is de </a:t>
            </a:r>
            <a:r>
              <a:rPr lang="en-US" sz="1800" dirty="0" err="1"/>
              <a:t>ouder</a:t>
            </a:r>
            <a:r>
              <a:rPr lang="en-US" sz="1800" dirty="0"/>
              <a:t> bang </a:t>
            </a:r>
            <a:r>
              <a:rPr lang="en-US" sz="1800" dirty="0" err="1"/>
              <a:t>voor</a:t>
            </a:r>
            <a:r>
              <a:rPr lang="en-US" sz="1800" dirty="0"/>
              <a:t> het </a:t>
            </a:r>
            <a:r>
              <a:rPr lang="en-US" sz="1800" dirty="0" err="1"/>
              <a:t>lege</a:t>
            </a:r>
            <a:r>
              <a:rPr lang="en-US" sz="1800" dirty="0"/>
              <a:t> nest; </a:t>
            </a:r>
            <a:r>
              <a:rPr lang="en-US" sz="1800" dirty="0" err="1"/>
              <a:t>heeft</a:t>
            </a:r>
            <a:r>
              <a:rPr lang="en-US" sz="1800" dirty="0"/>
              <a:t> de </a:t>
            </a:r>
            <a:r>
              <a:rPr lang="en-US" sz="1800" dirty="0" err="1"/>
              <a:t>ouder</a:t>
            </a:r>
            <a:r>
              <a:rPr lang="en-US" sz="1800" dirty="0"/>
              <a:t> erg </a:t>
            </a:r>
            <a:r>
              <a:rPr lang="en-US" sz="1800" dirty="0" err="1"/>
              <a:t>veel</a:t>
            </a:r>
            <a:r>
              <a:rPr lang="en-US" sz="1800" dirty="0"/>
              <a:t> </a:t>
            </a:r>
            <a:r>
              <a:rPr lang="en-US" sz="1800" dirty="0" err="1"/>
              <a:t>moeite</a:t>
            </a:r>
            <a:r>
              <a:rPr lang="en-US" sz="1800" dirty="0"/>
              <a:t> met </a:t>
            </a:r>
            <a:r>
              <a:rPr lang="en-US" sz="1800" dirty="0" err="1"/>
              <a:t>oppositie</a:t>
            </a:r>
            <a:r>
              <a:rPr lang="en-US" sz="1800" dirty="0"/>
              <a:t>; is </a:t>
            </a:r>
            <a:r>
              <a:rPr lang="en-US" sz="1800" dirty="0" err="1"/>
              <a:t>een</a:t>
            </a:r>
            <a:r>
              <a:rPr lang="en-US" sz="1800" dirty="0"/>
              <a:t> </a:t>
            </a:r>
            <a:r>
              <a:rPr lang="en-US" sz="1800" dirty="0" err="1"/>
              <a:t>ouder</a:t>
            </a:r>
            <a:r>
              <a:rPr lang="en-US" sz="1800" dirty="0"/>
              <a:t> </a:t>
            </a:r>
            <a:r>
              <a:rPr lang="en-US" sz="1800" dirty="0" err="1"/>
              <a:t>ziek</a:t>
            </a:r>
            <a:r>
              <a:rPr lang="en-US" sz="1800" dirty="0"/>
              <a:t> </a:t>
            </a:r>
            <a:r>
              <a:rPr lang="en-US" sz="1800" dirty="0" err="1"/>
              <a:t>geworden</a:t>
            </a:r>
            <a:r>
              <a:rPr lang="en-US" sz="1800" dirty="0"/>
              <a:t>; is </a:t>
            </a:r>
            <a:r>
              <a:rPr lang="en-US" sz="1800" dirty="0" err="1"/>
              <a:t>een</a:t>
            </a:r>
            <a:r>
              <a:rPr lang="en-US" sz="1800" dirty="0"/>
              <a:t> </a:t>
            </a:r>
            <a:r>
              <a:rPr lang="en-US" sz="1800" dirty="0" err="1"/>
              <a:t>ouder</a:t>
            </a:r>
            <a:r>
              <a:rPr lang="en-US" sz="1800" dirty="0"/>
              <a:t> net </a:t>
            </a:r>
            <a:r>
              <a:rPr lang="en-US" sz="1800" dirty="0" err="1"/>
              <a:t>meer</a:t>
            </a:r>
            <a:r>
              <a:rPr lang="en-US" sz="1800" dirty="0"/>
              <a:t> </a:t>
            </a:r>
            <a:r>
              <a:rPr lang="en-US" sz="1800" dirty="0" err="1"/>
              <a:t>werkonzeker</a:t>
            </a:r>
            <a:r>
              <a:rPr lang="en-US" sz="1800" dirty="0"/>
              <a:t>; is het </a:t>
            </a:r>
            <a:r>
              <a:rPr lang="en-US" sz="1800" dirty="0" err="1"/>
              <a:t>gezin</a:t>
            </a:r>
            <a:r>
              <a:rPr lang="en-US" sz="1800" dirty="0"/>
              <a:t> </a:t>
            </a:r>
            <a:r>
              <a:rPr lang="en-US" sz="1800" dirty="0" err="1"/>
              <a:t>belangrijke</a:t>
            </a:r>
            <a:r>
              <a:rPr lang="en-US" sz="1800" dirty="0"/>
              <a:t> </a:t>
            </a:r>
            <a:r>
              <a:rPr lang="en-US" sz="1800" dirty="0" err="1"/>
              <a:t>steunfiguren</a:t>
            </a:r>
            <a:r>
              <a:rPr lang="en-US" sz="1800" dirty="0"/>
              <a:t> </a:t>
            </a:r>
            <a:r>
              <a:rPr lang="en-US" sz="1800" dirty="0" err="1"/>
              <a:t>verloren</a:t>
            </a:r>
            <a:r>
              <a:rPr lang="en-US" sz="1800" dirty="0"/>
              <a:t>; </a:t>
            </a:r>
            <a:r>
              <a:rPr lang="en-US" sz="1800" dirty="0" err="1"/>
              <a:t>kunnen</a:t>
            </a:r>
            <a:r>
              <a:rPr lang="en-US" sz="1800" dirty="0"/>
              <a:t> de </a:t>
            </a:r>
            <a:r>
              <a:rPr lang="en-US" sz="1800" dirty="0" err="1"/>
              <a:t>ouders</a:t>
            </a:r>
            <a:r>
              <a:rPr lang="en-US" sz="1800" dirty="0"/>
              <a:t> het kind schools </a:t>
            </a:r>
            <a:r>
              <a:rPr lang="en-US" sz="1800" dirty="0" err="1"/>
              <a:t>niet</a:t>
            </a:r>
            <a:r>
              <a:rPr lang="en-US" sz="1800" dirty="0"/>
              <a:t> </a:t>
            </a:r>
            <a:r>
              <a:rPr lang="en-US" sz="1800" dirty="0" err="1"/>
              <a:t>meer</a:t>
            </a:r>
            <a:r>
              <a:rPr lang="en-US" sz="1800" dirty="0"/>
              <a:t> </a:t>
            </a:r>
            <a:r>
              <a:rPr lang="en-US" sz="1800" dirty="0" err="1"/>
              <a:t>opvolgen</a:t>
            </a:r>
            <a:r>
              <a:rPr lang="en-US" sz="1800" dirty="0"/>
              <a:t>; </a:t>
            </a:r>
            <a:r>
              <a:rPr lang="en-US" sz="1800" dirty="0" err="1"/>
              <a:t>slaagt</a:t>
            </a:r>
            <a:r>
              <a:rPr lang="en-US" sz="1800" dirty="0"/>
              <a:t> de </a:t>
            </a:r>
            <a:r>
              <a:rPr lang="en-US" sz="1800" dirty="0" err="1"/>
              <a:t>ouder</a:t>
            </a:r>
            <a:r>
              <a:rPr lang="en-US" sz="1800" dirty="0"/>
              <a:t> </a:t>
            </a:r>
            <a:r>
              <a:rPr lang="en-US" sz="1800" dirty="0" err="1"/>
              <a:t>er</a:t>
            </a:r>
            <a:r>
              <a:rPr lang="en-US" sz="1800" dirty="0"/>
              <a:t> </a:t>
            </a:r>
            <a:r>
              <a:rPr lang="en-US" sz="1800" dirty="0" err="1"/>
              <a:t>niet</a:t>
            </a:r>
            <a:r>
              <a:rPr lang="en-US" sz="1800" dirty="0"/>
              <a:t> in om het kind </a:t>
            </a:r>
            <a:r>
              <a:rPr lang="en-US" sz="1800" dirty="0" err="1"/>
              <a:t>te</a:t>
            </a:r>
            <a:r>
              <a:rPr lang="en-US" sz="1800" dirty="0"/>
              <a:t> </a:t>
            </a:r>
            <a:r>
              <a:rPr lang="en-US" sz="1800" dirty="0" err="1"/>
              <a:t>helpen</a:t>
            </a:r>
            <a:r>
              <a:rPr lang="en-US" sz="1800" dirty="0"/>
              <a:t> </a:t>
            </a:r>
            <a:r>
              <a:rPr lang="en-US" sz="1800" dirty="0" err="1"/>
              <a:t>bij</a:t>
            </a:r>
            <a:r>
              <a:rPr lang="en-US" sz="1800" dirty="0"/>
              <a:t> </a:t>
            </a:r>
            <a:r>
              <a:rPr lang="en-US" sz="1800" dirty="0" err="1"/>
              <a:t>computerproblemen</a:t>
            </a:r>
            <a:r>
              <a:rPr lang="en-US" sz="1800" dirty="0"/>
              <a:t>; ...</a:t>
            </a:r>
            <a:endParaRPr sz="1800" dirty="0"/>
          </a:p>
        </p:txBody>
      </p:sp>
      <p:pic>
        <p:nvPicPr>
          <p:cNvPr id="549" name="Shape 549"/>
          <p:cNvPicPr preferRelativeResize="0"/>
          <p:nvPr/>
        </p:nvPicPr>
        <p:blipFill>
          <a:blip r:embed="rId3">
            <a:alphaModFix/>
          </a:blip>
          <a:stretch>
            <a:fillRect/>
          </a:stretch>
        </p:blipFill>
        <p:spPr>
          <a:xfrm>
            <a:off x="6508463" y="2611650"/>
            <a:ext cx="1973419" cy="2787844"/>
          </a:xfrm>
          <a:prstGeom prst="rect">
            <a:avLst/>
          </a:prstGeom>
          <a:noFill/>
          <a:ln w="19050" cap="flat" cmpd="sng">
            <a:solidFill>
              <a:schemeClr val="dk2"/>
            </a:solidFill>
            <a:prstDash val="solid"/>
            <a:round/>
            <a:headEnd type="none" w="sm" len="sm"/>
            <a:tailEnd type="none" w="sm" len="sm"/>
          </a:ln>
        </p:spPr>
      </p:pic>
      <p:pic>
        <p:nvPicPr>
          <p:cNvPr id="6" name="Shape 278">
            <a:extLst>
              <a:ext uri="{FF2B5EF4-FFF2-40B4-BE49-F238E27FC236}">
                <a16:creationId xmlns:a16="http://schemas.microsoft.com/office/drawing/2014/main" id="{0183D094-A602-41C9-89CA-3AF277D0DD72}"/>
              </a:ext>
            </a:extLst>
          </p:cNvPr>
          <p:cNvPicPr preferRelativeResize="0"/>
          <p:nvPr/>
        </p:nvPicPr>
        <p:blipFill rotWithShape="1">
          <a:blip r:embed="rId4">
            <a:alphaModFix/>
          </a:blip>
          <a:srcRect/>
          <a:stretch/>
        </p:blipFill>
        <p:spPr>
          <a:xfrm>
            <a:off x="7489031" y="273844"/>
            <a:ext cx="1654969" cy="583406"/>
          </a:xfrm>
          <a:prstGeom prst="rect">
            <a:avLst/>
          </a:prstGeom>
          <a:noFill/>
          <a:ln>
            <a:noFill/>
          </a:ln>
        </p:spPr>
      </p:pic>
      <p:sp>
        <p:nvSpPr>
          <p:cNvPr id="7" name="Shape 474"/>
          <p:cNvSpPr txBox="1">
            <a:spLocks noGrp="1"/>
          </p:cNvSpPr>
          <p:nvPr>
            <p:ph type="title"/>
          </p:nvPr>
        </p:nvSpPr>
        <p:spPr>
          <a:xfrm>
            <a:off x="822325" y="997527"/>
            <a:ext cx="7543800" cy="739197"/>
          </a:xfrm>
          <a:prstGeom prst="rect">
            <a:avLst/>
          </a:prstGeom>
          <a:noFill/>
          <a:ln>
            <a:noFill/>
          </a:ln>
        </p:spPr>
        <p:txBody>
          <a:bodyPr spcFirstLastPara="1" wrap="square" lIns="91425" tIns="45700" rIns="91425" bIns="45700" anchor="b" anchorCtr="0">
            <a:noAutofit/>
          </a:bodyPr>
          <a:lstStyle/>
          <a:p>
            <a:pPr marL="0" marR="0" lvl="0" indent="0" algn="r" rtl="0">
              <a:lnSpc>
                <a:spcPct val="85000"/>
              </a:lnSpc>
              <a:spcBef>
                <a:spcPts val="0"/>
              </a:spcBef>
              <a:spcAft>
                <a:spcPts val="0"/>
              </a:spcAft>
              <a:buClr>
                <a:srgbClr val="404040"/>
              </a:buClr>
              <a:buSzPts val="4800"/>
              <a:buFont typeface="Calibri"/>
              <a:buNone/>
            </a:pPr>
            <a:r>
              <a:rPr lang="en-US" sz="4800" b="0" i="0" u="none" strike="noStrike" cap="none" dirty="0" err="1">
                <a:solidFill>
                  <a:srgbClr val="404040"/>
                </a:solidFill>
                <a:latin typeface="Calibri"/>
                <a:ea typeface="Calibri"/>
                <a:cs typeface="Calibri"/>
                <a:sym typeface="Calibri"/>
              </a:rPr>
              <a:t>Gezinsfactoren</a:t>
            </a:r>
            <a:endParaRPr dirty="0"/>
          </a:p>
        </p:txBody>
      </p:sp>
    </p:spTree>
    <p:extLst>
      <p:ext uri="{BB962C8B-B14F-4D97-AF65-F5344CB8AC3E}">
        <p14:creationId xmlns:p14="http://schemas.microsoft.com/office/powerpoint/2010/main" val="2812952725"/>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Shape 554"/>
          <p:cNvSpPr txBox="1">
            <a:spLocks noGrp="1"/>
          </p:cNvSpPr>
          <p:nvPr>
            <p:ph type="title"/>
          </p:nvPr>
        </p:nvSpPr>
        <p:spPr>
          <a:xfrm>
            <a:off x="818390" y="565547"/>
            <a:ext cx="7498125" cy="1182820"/>
          </a:xfrm>
          <a:prstGeom prst="rect">
            <a:avLst/>
          </a:prstGeom>
          <a:noFill/>
          <a:ln>
            <a:noFill/>
          </a:ln>
        </p:spPr>
        <p:txBody>
          <a:bodyPr spcFirstLastPara="1" wrap="square" lIns="68569" tIns="34275" rIns="68569" bIns="34275" anchor="b" anchorCtr="0">
            <a:noAutofit/>
          </a:bodyPr>
          <a:lstStyle/>
          <a:p>
            <a:pPr>
              <a:buClr>
                <a:srgbClr val="404040"/>
              </a:buClr>
              <a:buSzPts val="4800"/>
            </a:pPr>
            <a:r>
              <a:rPr lang="en-US" dirty="0"/>
              <a:t>Casus </a:t>
            </a:r>
            <a:r>
              <a:rPr lang="en-US" dirty="0" smtClean="0"/>
              <a:t>Tim</a:t>
            </a:r>
            <a:endParaRPr sz="3600" dirty="0"/>
          </a:p>
        </p:txBody>
      </p:sp>
      <p:sp>
        <p:nvSpPr>
          <p:cNvPr id="555" name="Shape 555"/>
          <p:cNvSpPr txBox="1">
            <a:spLocks noGrp="1"/>
          </p:cNvSpPr>
          <p:nvPr>
            <p:ph type="body" idx="1"/>
          </p:nvPr>
        </p:nvSpPr>
        <p:spPr>
          <a:xfrm>
            <a:off x="818390" y="1748367"/>
            <a:ext cx="8032099" cy="4607278"/>
          </a:xfrm>
          <a:prstGeom prst="rect">
            <a:avLst/>
          </a:prstGeom>
          <a:noFill/>
          <a:ln>
            <a:noFill/>
          </a:ln>
        </p:spPr>
        <p:txBody>
          <a:bodyPr spcFirstLastPara="1" wrap="square" lIns="68569" tIns="34275" rIns="68569" bIns="34275" anchor="t" anchorCtr="0">
            <a:noAutofit/>
          </a:bodyPr>
          <a:lstStyle/>
          <a:p>
            <a:pPr marL="0" indent="0">
              <a:lnSpc>
                <a:spcPct val="150000"/>
              </a:lnSpc>
              <a:spcBef>
                <a:spcPts val="900"/>
              </a:spcBef>
              <a:buNone/>
            </a:pPr>
            <a:r>
              <a:rPr lang="en-US" dirty="0" err="1"/>
              <a:t>Gezinsfactoren</a:t>
            </a:r>
            <a:r>
              <a:rPr lang="en-US" dirty="0"/>
              <a:t/>
            </a:r>
            <a:br>
              <a:rPr lang="en-US" dirty="0"/>
            </a:br>
            <a:r>
              <a:rPr lang="en-US" dirty="0" err="1" smtClean="0"/>
              <a:t>Aan</a:t>
            </a:r>
            <a:r>
              <a:rPr lang="en-US" dirty="0" smtClean="0"/>
              <a:t> </a:t>
            </a:r>
            <a:r>
              <a:rPr lang="en-US" dirty="0"/>
              <a:t>de </a:t>
            </a:r>
            <a:r>
              <a:rPr lang="en-US" dirty="0" err="1"/>
              <a:t>kant</a:t>
            </a:r>
            <a:r>
              <a:rPr lang="en-US" dirty="0"/>
              <a:t> van de </a:t>
            </a:r>
            <a:r>
              <a:rPr lang="en-US" dirty="0" err="1">
                <a:solidFill>
                  <a:schemeClr val="accent2"/>
                </a:solidFill>
              </a:rPr>
              <a:t>nieuwe</a:t>
            </a:r>
            <a:r>
              <a:rPr lang="en-US" dirty="0">
                <a:solidFill>
                  <a:schemeClr val="accent2"/>
                </a:solidFill>
              </a:rPr>
              <a:t> </a:t>
            </a:r>
            <a:r>
              <a:rPr lang="en-US" dirty="0" err="1">
                <a:solidFill>
                  <a:schemeClr val="accent2"/>
                </a:solidFill>
              </a:rPr>
              <a:t>risico’s</a:t>
            </a:r>
            <a:endParaRPr dirty="0">
              <a:solidFill>
                <a:schemeClr val="accent2"/>
              </a:solidFill>
            </a:endParaRPr>
          </a:p>
          <a:p>
            <a:pPr marL="685800" indent="-342900">
              <a:lnSpc>
                <a:spcPct val="100000"/>
              </a:lnSpc>
              <a:spcBef>
                <a:spcPts val="600"/>
              </a:spcBef>
              <a:buFont typeface="Arial" panose="020B0604020202020204" pitchFamily="34" charset="0"/>
              <a:buChar char="•"/>
            </a:pPr>
            <a:r>
              <a:rPr lang="fr-BE" sz="1800" dirty="0" smtClean="0"/>
              <a:t>Nu Tim in het SO </a:t>
            </a:r>
            <a:r>
              <a:rPr lang="fr-BE" sz="1800" dirty="0" err="1" smtClean="0"/>
              <a:t>zit</a:t>
            </a:r>
            <a:r>
              <a:rPr lang="fr-BE" sz="1800" dirty="0" smtClean="0"/>
              <a:t>, </a:t>
            </a:r>
            <a:r>
              <a:rPr lang="fr-BE" sz="1800" dirty="0" err="1" smtClean="0"/>
              <a:t>worden</a:t>
            </a:r>
            <a:r>
              <a:rPr lang="fr-BE" sz="1800" dirty="0" smtClean="0"/>
              <a:t> de </a:t>
            </a:r>
            <a:r>
              <a:rPr lang="fr-BE" sz="1800" dirty="0" err="1" smtClean="0"/>
              <a:t>angsten</a:t>
            </a:r>
            <a:r>
              <a:rPr lang="fr-BE" sz="1800" dirty="0" smtClean="0"/>
              <a:t> van de </a:t>
            </a:r>
            <a:r>
              <a:rPr lang="fr-BE" sz="1800" dirty="0" err="1" smtClean="0"/>
              <a:t>ouders</a:t>
            </a:r>
            <a:r>
              <a:rPr lang="fr-BE" sz="1800" dirty="0" smtClean="0"/>
              <a:t> rond </a:t>
            </a:r>
            <a:r>
              <a:rPr lang="fr-BE" sz="1800" dirty="0" err="1" smtClean="0"/>
              <a:t>een</a:t>
            </a:r>
            <a:r>
              <a:rPr lang="fr-BE" sz="1800" dirty="0" smtClean="0"/>
              <a:t> </a:t>
            </a:r>
            <a:r>
              <a:rPr lang="fr-BE" sz="1800" dirty="0" err="1" smtClean="0"/>
              <a:t>mogelijke</a:t>
            </a:r>
            <a:r>
              <a:rPr lang="fr-BE" sz="1800" dirty="0" smtClean="0"/>
              <a:t> </a:t>
            </a:r>
            <a:r>
              <a:rPr lang="fr-BE" sz="1800" dirty="0" err="1" smtClean="0"/>
              <a:t>herhaling</a:t>
            </a:r>
            <a:r>
              <a:rPr lang="fr-BE" sz="1800" dirty="0" smtClean="0"/>
              <a:t> van de </a:t>
            </a:r>
            <a:r>
              <a:rPr lang="fr-BE" sz="1800" dirty="0" err="1" smtClean="0"/>
              <a:t>eigen</a:t>
            </a:r>
            <a:r>
              <a:rPr lang="fr-BE" sz="1800" dirty="0" smtClean="0"/>
              <a:t> ‘</a:t>
            </a:r>
            <a:r>
              <a:rPr lang="fr-BE" sz="1800" dirty="0" err="1" smtClean="0"/>
              <a:t>mislukte</a:t>
            </a:r>
            <a:r>
              <a:rPr lang="fr-BE" sz="1800" dirty="0" smtClean="0"/>
              <a:t>’ </a:t>
            </a:r>
            <a:r>
              <a:rPr lang="fr-BE" sz="1800" dirty="0" err="1" smtClean="0"/>
              <a:t>schoolcarrière</a:t>
            </a:r>
            <a:r>
              <a:rPr lang="fr-BE" sz="1800" dirty="0" smtClean="0"/>
              <a:t> </a:t>
            </a:r>
            <a:r>
              <a:rPr lang="fr-BE" sz="1800" dirty="0" err="1" smtClean="0"/>
              <a:t>sterk</a:t>
            </a:r>
            <a:r>
              <a:rPr lang="fr-BE" sz="1800" dirty="0" smtClean="0"/>
              <a:t> </a:t>
            </a:r>
            <a:r>
              <a:rPr lang="fr-BE" sz="1800" dirty="0" err="1" smtClean="0"/>
              <a:t>getriggerd</a:t>
            </a:r>
            <a:endParaRPr lang="nl-BE" sz="1800" dirty="0" smtClean="0"/>
          </a:p>
          <a:p>
            <a:pPr marL="685800" indent="-342900">
              <a:lnSpc>
                <a:spcPct val="100000"/>
              </a:lnSpc>
              <a:spcBef>
                <a:spcPts val="600"/>
              </a:spcBef>
              <a:buFont typeface="Arial" panose="020B0604020202020204" pitchFamily="34" charset="0"/>
              <a:buChar char="•"/>
            </a:pPr>
            <a:r>
              <a:rPr lang="nl-BE" sz="1800" dirty="0" smtClean="0"/>
              <a:t>Vader werd op het werk ontslagen omwille van grensoverschrijdend gedrag</a:t>
            </a:r>
            <a:endParaRPr sz="1800" dirty="0"/>
          </a:p>
          <a:p>
            <a:pPr marL="685800" indent="-342900">
              <a:lnSpc>
                <a:spcPct val="100000"/>
              </a:lnSpc>
              <a:spcBef>
                <a:spcPts val="600"/>
              </a:spcBef>
              <a:buFont typeface="Arial" panose="020B0604020202020204" pitchFamily="34" charset="0"/>
              <a:buChar char="•"/>
            </a:pPr>
            <a:r>
              <a:rPr lang="nl-BE" sz="1800" dirty="0" smtClean="0"/>
              <a:t>Waardoor bij moeder de ‘weerzin’ voor vader toenam</a:t>
            </a:r>
          </a:p>
          <a:p>
            <a:pPr marL="685800" indent="-342900">
              <a:lnSpc>
                <a:spcPct val="100000"/>
              </a:lnSpc>
              <a:spcBef>
                <a:spcPts val="600"/>
              </a:spcBef>
              <a:buFont typeface="Arial" panose="020B0604020202020204" pitchFamily="34" charset="0"/>
              <a:buChar char="•"/>
            </a:pPr>
            <a:r>
              <a:rPr lang="nl-BE" sz="1800" dirty="0" smtClean="0"/>
              <a:t>Waardoor Tim nog meer in de knoop geraakte met zijn identificatietaak</a:t>
            </a:r>
          </a:p>
          <a:p>
            <a:pPr marL="685800" indent="-342900">
              <a:lnSpc>
                <a:spcPct val="100000"/>
              </a:lnSpc>
              <a:spcBef>
                <a:spcPts val="600"/>
              </a:spcBef>
              <a:buFont typeface="Arial" panose="020B0604020202020204" pitchFamily="34" charset="0"/>
              <a:buChar char="•"/>
            </a:pPr>
            <a:r>
              <a:rPr lang="nl-BE" sz="1800" dirty="0" smtClean="0"/>
              <a:t>Waardoor de symbiose tussen moeder en zus van Tim nog toenam</a:t>
            </a:r>
          </a:p>
          <a:p>
            <a:pPr marL="0" indent="0">
              <a:lnSpc>
                <a:spcPct val="150000"/>
              </a:lnSpc>
              <a:spcBef>
                <a:spcPts val="900"/>
              </a:spcBef>
              <a:buNone/>
            </a:pPr>
            <a:r>
              <a:rPr lang="nl-BE" sz="1800" dirty="0"/>
              <a:t>Aan de kant van de </a:t>
            </a:r>
            <a:r>
              <a:rPr lang="nl-BE" sz="1800" dirty="0">
                <a:solidFill>
                  <a:schemeClr val="accent2"/>
                </a:solidFill>
              </a:rPr>
              <a:t>herkansing</a:t>
            </a:r>
          </a:p>
          <a:p>
            <a:pPr marL="685800" indent="-342900">
              <a:lnSpc>
                <a:spcPct val="100000"/>
              </a:lnSpc>
              <a:spcBef>
                <a:spcPts val="0"/>
              </a:spcBef>
              <a:buFont typeface="Arial" panose="020B0604020202020204" pitchFamily="34" charset="0"/>
              <a:buChar char="•"/>
            </a:pPr>
            <a:r>
              <a:rPr lang="nl-BE" sz="1800" dirty="0"/>
              <a:t>Moeder begon zich te engageren in de oudertherapie</a:t>
            </a:r>
          </a:p>
          <a:p>
            <a:pPr marL="685800" indent="-342900">
              <a:lnSpc>
                <a:spcPct val="100000"/>
              </a:lnSpc>
              <a:spcBef>
                <a:spcPts val="0"/>
              </a:spcBef>
              <a:buFont typeface="Arial" panose="020B0604020202020204" pitchFamily="34" charset="0"/>
              <a:buChar char="•"/>
            </a:pPr>
            <a:r>
              <a:rPr lang="nl-BE" sz="1800" dirty="0"/>
              <a:t>Moeder begon haar moederfunctie te delen met de moeder van </a:t>
            </a:r>
            <a:r>
              <a:rPr lang="nl-BE" sz="1800" dirty="0" err="1"/>
              <a:t>Tims</a:t>
            </a:r>
            <a:r>
              <a:rPr lang="nl-BE" sz="1800" dirty="0"/>
              <a:t> </a:t>
            </a:r>
            <a:r>
              <a:rPr lang="nl-BE" sz="1800" dirty="0" smtClean="0"/>
              <a:t>vriendinnetje</a:t>
            </a:r>
            <a:endParaRPr sz="1800" dirty="0"/>
          </a:p>
          <a:p>
            <a:pPr marL="342900" indent="0">
              <a:spcBef>
                <a:spcPts val="900"/>
              </a:spcBef>
              <a:buNone/>
            </a:pPr>
            <a:endParaRPr dirty="0">
              <a:solidFill>
                <a:srgbClr val="000000"/>
              </a:solidFill>
              <a:latin typeface="Verdana"/>
              <a:ea typeface="Verdana"/>
              <a:cs typeface="Verdana"/>
              <a:sym typeface="Verdana"/>
            </a:endParaRPr>
          </a:p>
        </p:txBody>
      </p:sp>
      <p:pic>
        <p:nvPicPr>
          <p:cNvPr id="5" name="Shape 278">
            <a:extLst>
              <a:ext uri="{FF2B5EF4-FFF2-40B4-BE49-F238E27FC236}">
                <a16:creationId xmlns:a16="http://schemas.microsoft.com/office/drawing/2014/main" id="{59FA8869-9391-41CD-81FE-CB595FB22BC0}"/>
              </a:ext>
            </a:extLst>
          </p:cNvPr>
          <p:cNvPicPr preferRelativeResize="0"/>
          <p:nvPr/>
        </p:nvPicPr>
        <p:blipFill rotWithShape="1">
          <a:blip r:embed="rId3">
            <a:alphaModFix/>
          </a:blip>
          <a:srcRect/>
          <a:stretch/>
        </p:blipFill>
        <p:spPr>
          <a:xfrm>
            <a:off x="7489031" y="273844"/>
            <a:ext cx="1654969" cy="583406"/>
          </a:xfrm>
          <a:prstGeom prst="rect">
            <a:avLst/>
          </a:prstGeom>
          <a:noFill/>
          <a:ln>
            <a:noFill/>
          </a:ln>
        </p:spPr>
      </p:pic>
    </p:spTree>
    <p:extLst>
      <p:ext uri="{BB962C8B-B14F-4D97-AF65-F5344CB8AC3E}">
        <p14:creationId xmlns:p14="http://schemas.microsoft.com/office/powerpoint/2010/main" val="3490838471"/>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Shape 554"/>
          <p:cNvSpPr txBox="1">
            <a:spLocks noGrp="1"/>
          </p:cNvSpPr>
          <p:nvPr>
            <p:ph type="title" idx="4294967295"/>
          </p:nvPr>
        </p:nvSpPr>
        <p:spPr>
          <a:xfrm>
            <a:off x="890235" y="508000"/>
            <a:ext cx="7434262" cy="1234282"/>
          </a:xfrm>
          <a:prstGeom prst="rect">
            <a:avLst/>
          </a:prstGeom>
          <a:noFill/>
          <a:ln>
            <a:noFill/>
          </a:ln>
        </p:spPr>
        <p:txBody>
          <a:bodyPr spcFirstLastPara="1" wrap="square" lIns="68569" tIns="34275" rIns="68569" bIns="34275" anchor="b" anchorCtr="0">
            <a:noAutofit/>
          </a:bodyPr>
          <a:lstStyle/>
          <a:p>
            <a:pPr>
              <a:buClr>
                <a:srgbClr val="404040"/>
              </a:buClr>
              <a:buSzPts val="4800"/>
            </a:pPr>
            <a:r>
              <a:rPr lang="en-US" dirty="0" err="1" smtClean="0"/>
              <a:t>Realiteitsproblemen</a:t>
            </a:r>
            <a:endParaRPr dirty="0"/>
          </a:p>
        </p:txBody>
      </p:sp>
      <p:sp>
        <p:nvSpPr>
          <p:cNvPr id="555" name="Shape 555"/>
          <p:cNvSpPr txBox="1">
            <a:spLocks noGrp="1"/>
          </p:cNvSpPr>
          <p:nvPr>
            <p:ph type="body" idx="4294967295"/>
          </p:nvPr>
        </p:nvSpPr>
        <p:spPr>
          <a:xfrm>
            <a:off x="890235" y="1760555"/>
            <a:ext cx="7434262" cy="4397460"/>
          </a:xfrm>
          <a:prstGeom prst="rect">
            <a:avLst/>
          </a:prstGeom>
          <a:noFill/>
          <a:ln>
            <a:noFill/>
          </a:ln>
        </p:spPr>
        <p:txBody>
          <a:bodyPr spcFirstLastPara="1" wrap="square" lIns="68569" tIns="34275" rIns="68569" bIns="34275" anchor="t" anchorCtr="0">
            <a:noAutofit/>
          </a:bodyPr>
          <a:lstStyle/>
          <a:p>
            <a:pPr marL="0" indent="0">
              <a:lnSpc>
                <a:spcPct val="115000"/>
              </a:lnSpc>
              <a:spcBef>
                <a:spcPts val="225"/>
              </a:spcBef>
              <a:buNone/>
            </a:pPr>
            <a:r>
              <a:rPr lang="en-US" sz="1650" dirty="0">
                <a:solidFill>
                  <a:schemeClr val="dk1"/>
                </a:solidFill>
              </a:rPr>
              <a:t/>
            </a:r>
            <a:br>
              <a:rPr lang="en-US" sz="1650" dirty="0">
                <a:solidFill>
                  <a:schemeClr val="dk1"/>
                </a:solidFill>
              </a:rPr>
            </a:br>
            <a:r>
              <a:rPr lang="en-US" sz="1800" dirty="0">
                <a:solidFill>
                  <a:schemeClr val="dk1"/>
                </a:solidFill>
              </a:rPr>
              <a:t/>
            </a:r>
            <a:br>
              <a:rPr lang="en-US" sz="1800" dirty="0">
                <a:solidFill>
                  <a:schemeClr val="dk1"/>
                </a:solidFill>
              </a:rPr>
            </a:br>
            <a:endParaRPr dirty="0"/>
          </a:p>
        </p:txBody>
      </p:sp>
      <p:pic>
        <p:nvPicPr>
          <p:cNvPr id="6" name="Shape 132"/>
          <p:cNvPicPr preferRelativeResize="0"/>
          <p:nvPr/>
        </p:nvPicPr>
        <p:blipFill rotWithShape="1">
          <a:blip r:embed="rId3">
            <a:alphaModFix/>
          </a:blip>
          <a:srcRect/>
          <a:stretch/>
        </p:blipFill>
        <p:spPr>
          <a:xfrm>
            <a:off x="7317274" y="184915"/>
            <a:ext cx="1654969" cy="583406"/>
          </a:xfrm>
          <a:prstGeom prst="rect">
            <a:avLst/>
          </a:prstGeom>
          <a:noFill/>
          <a:ln>
            <a:noFill/>
          </a:ln>
        </p:spPr>
      </p:pic>
      <p:sp>
        <p:nvSpPr>
          <p:cNvPr id="7" name="Shape 547"/>
          <p:cNvSpPr txBox="1">
            <a:spLocks/>
          </p:cNvSpPr>
          <p:nvPr/>
        </p:nvSpPr>
        <p:spPr>
          <a:xfrm>
            <a:off x="851253" y="1851378"/>
            <a:ext cx="7473244" cy="4368800"/>
          </a:xfrm>
          <a:prstGeom prst="rect">
            <a:avLst/>
          </a:prstGeom>
          <a:noFill/>
          <a:ln>
            <a:noFill/>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404040"/>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404040"/>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404040"/>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404040"/>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404040"/>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pPr marL="214313" lvl="1" indent="-192881">
              <a:spcBef>
                <a:spcPts val="1125"/>
              </a:spcBef>
              <a:buClr>
                <a:srgbClr val="7030A0"/>
              </a:buClr>
              <a:buSzPts val="2000"/>
              <a:buFont typeface="Calibri"/>
              <a:buNone/>
            </a:pPr>
            <a:endParaRPr lang="nl-BE" sz="1800" dirty="0"/>
          </a:p>
        </p:txBody>
      </p:sp>
      <p:sp>
        <p:nvSpPr>
          <p:cNvPr id="8" name="Shape 547"/>
          <p:cNvSpPr txBox="1">
            <a:spLocks/>
          </p:cNvSpPr>
          <p:nvPr/>
        </p:nvSpPr>
        <p:spPr>
          <a:xfrm>
            <a:off x="851253" y="1851378"/>
            <a:ext cx="8120990" cy="4368800"/>
          </a:xfrm>
          <a:prstGeom prst="rect">
            <a:avLst/>
          </a:prstGeom>
          <a:noFill/>
          <a:ln>
            <a:noFill/>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404040"/>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404040"/>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404040"/>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404040"/>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404040"/>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pPr marL="364332" lvl="1">
              <a:spcBef>
                <a:spcPts val="1125"/>
              </a:spcBef>
              <a:buClr>
                <a:schemeClr val="accent2"/>
              </a:buClr>
              <a:buSzPts val="2000"/>
              <a:buFont typeface="Arial" panose="020B0604020202020204" pitchFamily="34" charset="0"/>
              <a:buChar char="•"/>
            </a:pPr>
            <a:r>
              <a:rPr lang="nl-BE" sz="2400" dirty="0" smtClean="0"/>
              <a:t>Het onvermogen tot zich verhouden op de (complexe) realiteit met zijn meervoudige aspecten</a:t>
            </a:r>
          </a:p>
          <a:p>
            <a:pPr marL="364332" lvl="1">
              <a:spcBef>
                <a:spcPts val="1125"/>
              </a:spcBef>
              <a:buClr>
                <a:schemeClr val="accent2"/>
              </a:buClr>
              <a:buSzPts val="2000"/>
              <a:buFont typeface="Arial" panose="020B0604020202020204" pitchFamily="34" charset="0"/>
              <a:buChar char="•"/>
            </a:pPr>
            <a:r>
              <a:rPr lang="fr-BE" sz="2400" dirty="0" smtClean="0"/>
              <a:t>Dit </a:t>
            </a:r>
            <a:r>
              <a:rPr lang="fr-BE" sz="2400" dirty="0" err="1" smtClean="0"/>
              <a:t>komt</a:t>
            </a:r>
            <a:r>
              <a:rPr lang="fr-BE" sz="2400" dirty="0" smtClean="0"/>
              <a:t> </a:t>
            </a:r>
            <a:r>
              <a:rPr lang="fr-BE" sz="2400" dirty="0" err="1" smtClean="0"/>
              <a:t>vooral</a:t>
            </a:r>
            <a:r>
              <a:rPr lang="fr-BE" sz="2400" dirty="0" smtClean="0"/>
              <a:t> </a:t>
            </a:r>
            <a:r>
              <a:rPr lang="fr-BE" sz="2400" dirty="0" err="1" smtClean="0"/>
              <a:t>tot</a:t>
            </a:r>
            <a:r>
              <a:rPr lang="fr-BE" sz="2400" dirty="0" smtClean="0"/>
              <a:t> </a:t>
            </a:r>
            <a:r>
              <a:rPr lang="fr-BE" sz="2400" dirty="0" err="1" smtClean="0"/>
              <a:t>uiting</a:t>
            </a:r>
            <a:r>
              <a:rPr lang="fr-BE" sz="2400" dirty="0" smtClean="0"/>
              <a:t> </a:t>
            </a:r>
            <a:r>
              <a:rPr lang="fr-BE" sz="2400" dirty="0" err="1"/>
              <a:t>w</a:t>
            </a:r>
            <a:r>
              <a:rPr lang="fr-BE" sz="2400" dirty="0" err="1" smtClean="0"/>
              <a:t>anneer</a:t>
            </a:r>
            <a:r>
              <a:rPr lang="fr-BE" sz="2400" dirty="0" smtClean="0"/>
              <a:t> </a:t>
            </a:r>
            <a:r>
              <a:rPr lang="fr-BE" sz="2400" dirty="0" err="1" smtClean="0"/>
              <a:t>deze</a:t>
            </a:r>
            <a:r>
              <a:rPr lang="fr-BE" sz="2400" dirty="0" smtClean="0"/>
              <a:t> </a:t>
            </a:r>
            <a:r>
              <a:rPr lang="fr-BE" sz="2400" dirty="0" err="1" smtClean="0"/>
              <a:t>incompatibel</a:t>
            </a:r>
            <a:r>
              <a:rPr lang="fr-BE" sz="2400" dirty="0" smtClean="0"/>
              <a:t> </a:t>
            </a:r>
            <a:r>
              <a:rPr lang="fr-BE" sz="2400" dirty="0" err="1" smtClean="0"/>
              <a:t>is</a:t>
            </a:r>
            <a:r>
              <a:rPr lang="fr-BE" sz="2400" dirty="0" smtClean="0"/>
              <a:t> met de </a:t>
            </a:r>
            <a:r>
              <a:rPr lang="fr-BE" sz="2400" dirty="0" err="1" smtClean="0"/>
              <a:t>wensen</a:t>
            </a:r>
            <a:r>
              <a:rPr lang="fr-BE" sz="2400" dirty="0" smtClean="0"/>
              <a:t> en </a:t>
            </a:r>
            <a:r>
              <a:rPr lang="fr-BE" sz="2400" dirty="0" err="1" smtClean="0"/>
              <a:t>strevingen</a:t>
            </a:r>
            <a:r>
              <a:rPr lang="fr-BE" sz="2400" dirty="0" smtClean="0"/>
              <a:t> van het individu</a:t>
            </a:r>
          </a:p>
          <a:p>
            <a:pPr marL="364332" lvl="1">
              <a:spcBef>
                <a:spcPts val="1125"/>
              </a:spcBef>
              <a:buClr>
                <a:schemeClr val="accent2"/>
              </a:buClr>
              <a:buSzPts val="2000"/>
              <a:buFont typeface="Arial" panose="020B0604020202020204" pitchFamily="34" charset="0"/>
              <a:buChar char="•"/>
            </a:pPr>
            <a:r>
              <a:rPr lang="fr-BE" sz="2400" dirty="0" err="1" smtClean="0"/>
              <a:t>Uitingsvormen</a:t>
            </a:r>
            <a:endParaRPr lang="fr-BE" sz="2400" dirty="0" smtClean="0"/>
          </a:p>
          <a:p>
            <a:pPr marL="821532" lvl="2">
              <a:spcBef>
                <a:spcPts val="1125"/>
              </a:spcBef>
              <a:buClr>
                <a:schemeClr val="accent2"/>
              </a:buClr>
              <a:buSzPts val="2000"/>
              <a:buFont typeface="Arial" panose="020B0604020202020204" pitchFamily="34" charset="0"/>
              <a:buChar char="•"/>
            </a:pPr>
            <a:r>
              <a:rPr lang="fr-BE" sz="2000" dirty="0" err="1" smtClean="0"/>
              <a:t>Realiteitsontkenning</a:t>
            </a:r>
            <a:endParaRPr lang="fr-BE" sz="2000" dirty="0" smtClean="0"/>
          </a:p>
          <a:p>
            <a:pPr marL="821532" lvl="2">
              <a:spcBef>
                <a:spcPts val="1125"/>
              </a:spcBef>
              <a:buClr>
                <a:schemeClr val="accent2"/>
              </a:buClr>
              <a:buSzPts val="2000"/>
              <a:buFont typeface="Arial" panose="020B0604020202020204" pitchFamily="34" charset="0"/>
              <a:buChar char="•"/>
            </a:pPr>
            <a:r>
              <a:rPr lang="fr-BE" sz="2000" dirty="0" err="1" smtClean="0"/>
              <a:t>Realiteitsvervorming</a:t>
            </a:r>
            <a:endParaRPr lang="fr-BE" sz="2000" dirty="0" smtClean="0"/>
          </a:p>
          <a:p>
            <a:pPr marL="821532" lvl="2">
              <a:spcBef>
                <a:spcPts val="1125"/>
              </a:spcBef>
              <a:buClr>
                <a:schemeClr val="accent2"/>
              </a:buClr>
              <a:buSzPts val="2000"/>
              <a:buFont typeface="Arial" panose="020B0604020202020204" pitchFamily="34" charset="0"/>
              <a:buChar char="•"/>
            </a:pPr>
            <a:r>
              <a:rPr lang="fr-BE" sz="2000" dirty="0" err="1" smtClean="0"/>
              <a:t>Realiteitsvermijding</a:t>
            </a:r>
            <a:endParaRPr lang="fr-BE" sz="2000" dirty="0" smtClean="0"/>
          </a:p>
          <a:p>
            <a:pPr marL="821532" lvl="2">
              <a:spcBef>
                <a:spcPts val="1125"/>
              </a:spcBef>
              <a:buClr>
                <a:schemeClr val="accent2"/>
              </a:buClr>
              <a:buSzPts val="2000"/>
              <a:buFont typeface="Arial" panose="020B0604020202020204" pitchFamily="34" charset="0"/>
              <a:buChar char="•"/>
            </a:pPr>
            <a:r>
              <a:rPr lang="fr-BE" sz="2000" dirty="0" smtClean="0"/>
              <a:t>Of </a:t>
            </a:r>
            <a:r>
              <a:rPr lang="fr-BE" sz="2000" dirty="0" err="1" smtClean="0"/>
              <a:t>nog</a:t>
            </a:r>
            <a:r>
              <a:rPr lang="fr-BE" sz="2000" dirty="0" smtClean="0"/>
              <a:t>: « </a:t>
            </a:r>
            <a:r>
              <a:rPr lang="fr-BE" sz="2000" dirty="0" err="1" smtClean="0"/>
              <a:t>liegen</a:t>
            </a:r>
            <a:r>
              <a:rPr lang="fr-BE" sz="2000" dirty="0" smtClean="0"/>
              <a:t> », « </a:t>
            </a:r>
            <a:r>
              <a:rPr lang="fr-BE" sz="2000" dirty="0" err="1" smtClean="0"/>
              <a:t>ontkennen</a:t>
            </a:r>
            <a:r>
              <a:rPr lang="fr-BE" sz="2000" dirty="0" smtClean="0"/>
              <a:t> », « </a:t>
            </a:r>
            <a:r>
              <a:rPr lang="fr-BE" sz="2000" dirty="0" err="1" smtClean="0"/>
              <a:t>verdoezelen</a:t>
            </a:r>
            <a:r>
              <a:rPr lang="fr-BE" sz="2000" dirty="0" smtClean="0"/>
              <a:t> », « </a:t>
            </a:r>
            <a:r>
              <a:rPr lang="fr-BE" sz="2000" dirty="0" err="1" smtClean="0"/>
              <a:t>verhalen</a:t>
            </a:r>
            <a:r>
              <a:rPr lang="fr-BE" sz="2000" dirty="0" smtClean="0"/>
              <a:t> </a:t>
            </a:r>
            <a:r>
              <a:rPr lang="fr-BE" sz="2000" dirty="0" err="1" smtClean="0"/>
              <a:t>verzinnen</a:t>
            </a:r>
            <a:r>
              <a:rPr lang="fr-BE" sz="2000" dirty="0" smtClean="0"/>
              <a:t> », « </a:t>
            </a:r>
            <a:r>
              <a:rPr lang="fr-BE" sz="2000" dirty="0" err="1" smtClean="0"/>
              <a:t>onzin</a:t>
            </a:r>
            <a:r>
              <a:rPr lang="fr-BE" sz="2000" dirty="0" smtClean="0"/>
              <a:t> </a:t>
            </a:r>
            <a:r>
              <a:rPr lang="fr-BE" sz="2000" dirty="0" err="1" smtClean="0"/>
              <a:t>verkopen</a:t>
            </a:r>
            <a:r>
              <a:rPr lang="fr-BE" sz="2000" dirty="0" smtClean="0"/>
              <a:t>  », « die </a:t>
            </a:r>
            <a:r>
              <a:rPr lang="fr-BE" sz="2000" dirty="0" err="1" smtClean="0"/>
              <a:t>draait</a:t>
            </a:r>
            <a:r>
              <a:rPr lang="fr-BE" sz="2000" dirty="0" smtClean="0"/>
              <a:t> de </a:t>
            </a:r>
            <a:r>
              <a:rPr lang="fr-BE" sz="2000" dirty="0" err="1" smtClean="0"/>
              <a:t>zaken</a:t>
            </a:r>
            <a:r>
              <a:rPr lang="fr-BE" sz="2000" dirty="0" smtClean="0"/>
              <a:t> </a:t>
            </a:r>
            <a:r>
              <a:rPr lang="fr-BE" sz="2000" dirty="0" err="1" smtClean="0"/>
              <a:t>nogal</a:t>
            </a:r>
            <a:r>
              <a:rPr lang="fr-BE" sz="2000" dirty="0" smtClean="0"/>
              <a:t> om… »</a:t>
            </a:r>
            <a:endParaRPr lang="nl-BE" sz="2000" dirty="0" smtClean="0"/>
          </a:p>
          <a:p>
            <a:pPr marL="214313" lvl="1" indent="-192881">
              <a:spcBef>
                <a:spcPts val="1125"/>
              </a:spcBef>
              <a:buClr>
                <a:srgbClr val="7030A0"/>
              </a:buClr>
              <a:buSzPts val="2000"/>
              <a:buFont typeface="Calibri"/>
              <a:buNone/>
            </a:pPr>
            <a:endParaRPr lang="nl-BE" sz="1800" dirty="0"/>
          </a:p>
        </p:txBody>
      </p:sp>
    </p:spTree>
    <p:extLst>
      <p:ext uri="{BB962C8B-B14F-4D97-AF65-F5344CB8AC3E}">
        <p14:creationId xmlns:p14="http://schemas.microsoft.com/office/powerpoint/2010/main" val="21168635"/>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pic>
        <p:nvPicPr>
          <p:cNvPr id="565" name="Shape 565"/>
          <p:cNvPicPr preferRelativeResize="0"/>
          <p:nvPr/>
        </p:nvPicPr>
        <p:blipFill>
          <a:blip r:embed="rId3">
            <a:alphaModFix/>
          </a:blip>
          <a:stretch>
            <a:fillRect/>
          </a:stretch>
        </p:blipFill>
        <p:spPr>
          <a:xfrm>
            <a:off x="3311954" y="2332034"/>
            <a:ext cx="2160506" cy="1929844"/>
          </a:xfrm>
          <a:prstGeom prst="rect">
            <a:avLst/>
          </a:prstGeom>
          <a:noFill/>
          <a:ln>
            <a:noFill/>
          </a:ln>
        </p:spPr>
      </p:pic>
      <p:sp>
        <p:nvSpPr>
          <p:cNvPr id="566" name="Shape 566"/>
          <p:cNvSpPr txBox="1"/>
          <p:nvPr/>
        </p:nvSpPr>
        <p:spPr>
          <a:xfrm>
            <a:off x="3473925" y="2564231"/>
            <a:ext cx="1763093" cy="1165725"/>
          </a:xfrm>
          <a:prstGeom prst="rect">
            <a:avLst/>
          </a:prstGeom>
          <a:noFill/>
          <a:ln>
            <a:noFill/>
          </a:ln>
        </p:spPr>
        <p:txBody>
          <a:bodyPr spcFirstLastPara="1" wrap="square" lIns="68569" tIns="68569" rIns="68569" bIns="68569" anchor="t" anchorCtr="0">
            <a:noAutofit/>
          </a:bodyPr>
          <a:lstStyle/>
          <a:p>
            <a:pPr algn="ctr"/>
            <a:r>
              <a:rPr lang="en-US" sz="1800" dirty="0">
                <a:latin typeface="Calibri" panose="020F0502020204030204" pitchFamily="34" charset="0"/>
                <a:cs typeface="Calibri" panose="020F0502020204030204" pitchFamily="34" charset="0"/>
              </a:rPr>
              <a:t>het Conflict</a:t>
            </a:r>
            <a:br>
              <a:rPr lang="en-US" sz="1800" dirty="0">
                <a:latin typeface="Calibri" panose="020F0502020204030204" pitchFamily="34" charset="0"/>
                <a:cs typeface="Calibri" panose="020F0502020204030204" pitchFamily="34" charset="0"/>
              </a:rPr>
            </a:br>
            <a:r>
              <a:rPr lang="en-US" sz="1800" dirty="0" err="1" smtClean="0">
                <a:latin typeface="Calibri" panose="020F0502020204030204" pitchFamily="34" charset="0"/>
                <a:cs typeface="Calibri" panose="020F0502020204030204" pitchFamily="34" charset="0"/>
              </a:rPr>
              <a:t>en</a:t>
            </a:r>
            <a:r>
              <a:rPr lang="en-US" sz="1800" dirty="0">
                <a:latin typeface="Calibri" panose="020F0502020204030204" pitchFamily="34" charset="0"/>
                <a:cs typeface="Calibri" panose="020F0502020204030204" pitchFamily="34" charset="0"/>
              </a:rPr>
              <a:t> </a:t>
            </a:r>
            <a:r>
              <a:rPr lang="en-US" sz="1800" dirty="0" smtClean="0">
                <a:latin typeface="Calibri" panose="020F0502020204030204" pitchFamily="34" charset="0"/>
                <a:cs typeface="Calibri" panose="020F0502020204030204" pitchFamily="34" charset="0"/>
              </a:rPr>
              <a:t>de </a:t>
            </a:r>
            <a:r>
              <a:rPr lang="en-US" sz="1800" dirty="0" err="1">
                <a:latin typeface="Calibri" panose="020F0502020204030204" pitchFamily="34" charset="0"/>
                <a:cs typeface="Calibri" panose="020F0502020204030204" pitchFamily="34" charset="0"/>
              </a:rPr>
              <a:t>Conflictoplossing</a:t>
            </a:r>
            <a:endParaRPr sz="1800" dirty="0">
              <a:latin typeface="Calibri" panose="020F0502020204030204" pitchFamily="34" charset="0"/>
              <a:cs typeface="Calibri" panose="020F0502020204030204" pitchFamily="34" charset="0"/>
            </a:endParaRPr>
          </a:p>
        </p:txBody>
      </p:sp>
      <p:sp>
        <p:nvSpPr>
          <p:cNvPr id="567" name="Shape 567"/>
          <p:cNvSpPr txBox="1"/>
          <p:nvPr/>
        </p:nvSpPr>
        <p:spPr>
          <a:xfrm>
            <a:off x="1589756" y="2332031"/>
            <a:ext cx="1369125" cy="394650"/>
          </a:xfrm>
          <a:prstGeom prst="rect">
            <a:avLst/>
          </a:prstGeom>
          <a:noFill/>
          <a:ln>
            <a:noFill/>
          </a:ln>
        </p:spPr>
        <p:txBody>
          <a:bodyPr spcFirstLastPara="1" wrap="square" lIns="68569" tIns="68569" rIns="68569" bIns="68569" anchor="t" anchorCtr="0">
            <a:noAutofit/>
          </a:bodyPr>
          <a:lstStyle/>
          <a:p>
            <a:pPr algn="r"/>
            <a:r>
              <a:rPr lang="en-US" sz="1800" dirty="0">
                <a:latin typeface="Calibri" panose="020F0502020204030204" pitchFamily="34" charset="0"/>
                <a:cs typeface="Calibri" panose="020F0502020204030204" pitchFamily="34" charset="0"/>
              </a:rPr>
              <a:t>de </a:t>
            </a:r>
            <a:r>
              <a:rPr lang="en-US" sz="1800" dirty="0" err="1">
                <a:latin typeface="Calibri" panose="020F0502020204030204" pitchFamily="34" charset="0"/>
                <a:cs typeface="Calibri" panose="020F0502020204030204" pitchFamily="34" charset="0"/>
              </a:rPr>
              <a:t>positie</a:t>
            </a:r>
            <a:endParaRPr sz="1800" dirty="0">
              <a:latin typeface="Calibri" panose="020F0502020204030204" pitchFamily="34" charset="0"/>
              <a:cs typeface="Calibri" panose="020F0502020204030204" pitchFamily="34" charset="0"/>
            </a:endParaRPr>
          </a:p>
        </p:txBody>
      </p:sp>
      <p:sp>
        <p:nvSpPr>
          <p:cNvPr id="568" name="Shape 568"/>
          <p:cNvSpPr txBox="1"/>
          <p:nvPr/>
        </p:nvSpPr>
        <p:spPr>
          <a:xfrm>
            <a:off x="5742425" y="2332031"/>
            <a:ext cx="1946892" cy="463992"/>
          </a:xfrm>
          <a:prstGeom prst="rect">
            <a:avLst/>
          </a:prstGeom>
          <a:noFill/>
          <a:ln>
            <a:noFill/>
          </a:ln>
        </p:spPr>
        <p:txBody>
          <a:bodyPr spcFirstLastPara="1" wrap="square" lIns="68569" tIns="68569" rIns="68569" bIns="68569" anchor="t" anchorCtr="0">
            <a:noAutofit/>
          </a:bodyPr>
          <a:lstStyle/>
          <a:p>
            <a:r>
              <a:rPr lang="en-US" sz="1800" dirty="0">
                <a:latin typeface="Calibri" panose="020F0502020204030204" pitchFamily="34" charset="0"/>
                <a:cs typeface="Calibri" panose="020F0502020204030204" pitchFamily="34" charset="0"/>
              </a:rPr>
              <a:t>de anti-</a:t>
            </a:r>
            <a:r>
              <a:rPr lang="en-US" sz="1800" dirty="0" err="1">
                <a:latin typeface="Calibri" panose="020F0502020204030204" pitchFamily="34" charset="0"/>
                <a:cs typeface="Calibri" panose="020F0502020204030204" pitchFamily="34" charset="0"/>
              </a:rPr>
              <a:t>positie</a:t>
            </a:r>
            <a:endParaRPr sz="1800" dirty="0">
              <a:latin typeface="Calibri" panose="020F0502020204030204" pitchFamily="34" charset="0"/>
              <a:cs typeface="Calibri" panose="020F0502020204030204" pitchFamily="34" charset="0"/>
            </a:endParaRPr>
          </a:p>
        </p:txBody>
      </p:sp>
      <p:sp>
        <p:nvSpPr>
          <p:cNvPr id="569" name="Shape 569"/>
          <p:cNvSpPr txBox="1"/>
          <p:nvPr/>
        </p:nvSpPr>
        <p:spPr>
          <a:xfrm>
            <a:off x="2819794" y="4320188"/>
            <a:ext cx="3144825" cy="394650"/>
          </a:xfrm>
          <a:prstGeom prst="rect">
            <a:avLst/>
          </a:prstGeom>
          <a:noFill/>
          <a:ln>
            <a:noFill/>
          </a:ln>
        </p:spPr>
        <p:txBody>
          <a:bodyPr spcFirstLastPara="1" wrap="square" lIns="68569" tIns="68569" rIns="68569" bIns="68569" anchor="t" anchorCtr="0">
            <a:noAutofit/>
          </a:bodyPr>
          <a:lstStyle/>
          <a:p>
            <a:pPr algn="ctr"/>
            <a:r>
              <a:rPr lang="en-US" sz="1800" dirty="0">
                <a:latin typeface="Calibri" panose="020F0502020204030204" pitchFamily="34" charset="0"/>
                <a:cs typeface="Calibri" panose="020F0502020204030204" pitchFamily="34" charset="0"/>
              </a:rPr>
              <a:t>Het </a:t>
            </a:r>
            <a:r>
              <a:rPr lang="en-US" sz="1800" dirty="0" err="1">
                <a:latin typeface="Calibri" panose="020F0502020204030204" pitchFamily="34" charset="0"/>
                <a:cs typeface="Calibri" panose="020F0502020204030204" pitchFamily="34" charset="0"/>
              </a:rPr>
              <a:t>compromis</a:t>
            </a:r>
            <a:r>
              <a:rPr lang="en-US" sz="1800" dirty="0">
                <a:latin typeface="Calibri" panose="020F0502020204030204" pitchFamily="34" charset="0"/>
                <a:cs typeface="Calibri" panose="020F0502020204030204" pitchFamily="34" charset="0"/>
              </a:rPr>
              <a:t> </a:t>
            </a:r>
            <a:r>
              <a:rPr lang="en-US" sz="1800" dirty="0" smtClean="0">
                <a:latin typeface="Calibri" panose="020F0502020204030204" pitchFamily="34" charset="0"/>
                <a:cs typeface="Calibri" panose="020F0502020204030204" pitchFamily="34" charset="0"/>
              </a:rPr>
              <a:t>in de </a:t>
            </a:r>
            <a:r>
              <a:rPr lang="en-US" sz="1800" dirty="0" err="1" smtClean="0">
                <a:latin typeface="Calibri" panose="020F0502020204030204" pitchFamily="34" charset="0"/>
                <a:cs typeface="Calibri" panose="020F0502020204030204" pitchFamily="34" charset="0"/>
              </a:rPr>
              <a:t>ontkenning</a:t>
            </a:r>
            <a:endParaRPr sz="1800" dirty="0">
              <a:latin typeface="Calibri" panose="020F0502020204030204" pitchFamily="34" charset="0"/>
              <a:cs typeface="Calibri" panose="020F0502020204030204" pitchFamily="34" charset="0"/>
            </a:endParaRPr>
          </a:p>
        </p:txBody>
      </p:sp>
      <p:sp>
        <p:nvSpPr>
          <p:cNvPr id="570" name="Shape 570"/>
          <p:cNvSpPr txBox="1"/>
          <p:nvPr/>
        </p:nvSpPr>
        <p:spPr>
          <a:xfrm>
            <a:off x="485951" y="2784693"/>
            <a:ext cx="2472856" cy="1746453"/>
          </a:xfrm>
          <a:prstGeom prst="rect">
            <a:avLst/>
          </a:prstGeom>
          <a:noFill/>
          <a:ln>
            <a:noFill/>
          </a:ln>
        </p:spPr>
        <p:txBody>
          <a:bodyPr spcFirstLastPara="1" wrap="square" lIns="68569" tIns="68569" rIns="68569" bIns="68569" anchor="t" anchorCtr="0">
            <a:noAutofit/>
          </a:bodyPr>
          <a:lstStyle/>
          <a:p>
            <a:pPr algn="r"/>
            <a:r>
              <a:rPr lang="en-US" sz="1800" dirty="0" err="1" smtClean="0">
                <a:latin typeface="Calibri" panose="020F0502020204030204" pitchFamily="34" charset="0"/>
                <a:cs typeface="Calibri" panose="020F0502020204030204" pitchFamily="34" charset="0"/>
              </a:rPr>
              <a:t>Ik</a:t>
            </a:r>
            <a:r>
              <a:rPr lang="en-US" sz="1800" dirty="0" smtClean="0">
                <a:latin typeface="Calibri" panose="020F0502020204030204" pitchFamily="34" charset="0"/>
                <a:cs typeface="Calibri" panose="020F0502020204030204" pitchFamily="34" charset="0"/>
              </a:rPr>
              <a:t> </a:t>
            </a:r>
            <a:r>
              <a:rPr lang="en-US" sz="1800" dirty="0" err="1" smtClean="0">
                <a:latin typeface="Calibri" panose="020F0502020204030204" pitchFamily="34" charset="0"/>
                <a:cs typeface="Calibri" panose="020F0502020204030204" pitchFamily="34" charset="0"/>
              </a:rPr>
              <a:t>wil</a:t>
            </a:r>
            <a:r>
              <a:rPr lang="en-US" sz="1800" dirty="0" smtClean="0">
                <a:latin typeface="Calibri" panose="020F0502020204030204" pitchFamily="34" charset="0"/>
                <a:cs typeface="Calibri" panose="020F0502020204030204" pitchFamily="34" charset="0"/>
              </a:rPr>
              <a:t> </a:t>
            </a:r>
            <a:r>
              <a:rPr lang="en-US" sz="1800" dirty="0" err="1" smtClean="0">
                <a:latin typeface="Calibri" panose="020F0502020204030204" pitchFamily="34" charset="0"/>
                <a:cs typeface="Calibri" panose="020F0502020204030204" pitchFamily="34" charset="0"/>
              </a:rPr>
              <a:t>echt</a:t>
            </a:r>
            <a:r>
              <a:rPr lang="en-US" sz="1800" dirty="0" smtClean="0">
                <a:latin typeface="Calibri" panose="020F0502020204030204" pitchFamily="34" charset="0"/>
                <a:cs typeface="Calibri" panose="020F0502020204030204" pitchFamily="34" charset="0"/>
              </a:rPr>
              <a:t> </a:t>
            </a:r>
            <a:r>
              <a:rPr lang="en-US" sz="1800" dirty="0" err="1" smtClean="0">
                <a:latin typeface="Calibri" panose="020F0502020204030204" pitchFamily="34" charset="0"/>
                <a:cs typeface="Calibri" panose="020F0502020204030204" pitchFamily="34" charset="0"/>
              </a:rPr>
              <a:t>niet</a:t>
            </a:r>
            <a:r>
              <a:rPr lang="en-US" sz="1800" dirty="0" smtClean="0">
                <a:latin typeface="Calibri" panose="020F0502020204030204" pitchFamily="34" charset="0"/>
                <a:cs typeface="Calibri" panose="020F0502020204030204" pitchFamily="34" charset="0"/>
              </a:rPr>
              <a:t> (</a:t>
            </a:r>
            <a:r>
              <a:rPr lang="en-US" sz="1800" dirty="0" err="1" smtClean="0">
                <a:latin typeface="Calibri" panose="020F0502020204030204" pitchFamily="34" charset="0"/>
                <a:cs typeface="Calibri" panose="020F0502020204030204" pitchFamily="34" charset="0"/>
              </a:rPr>
              <a:t>opnieuw</a:t>
            </a:r>
            <a:r>
              <a:rPr lang="en-US" sz="1800" dirty="0" smtClean="0">
                <a:latin typeface="Calibri" panose="020F0502020204030204" pitchFamily="34" charset="0"/>
                <a:cs typeface="Calibri" panose="020F0502020204030204" pitchFamily="34" charset="0"/>
              </a:rPr>
              <a:t>) </a:t>
            </a:r>
            <a:r>
              <a:rPr lang="en-US" sz="1800" dirty="0" err="1" smtClean="0">
                <a:latin typeface="Calibri" panose="020F0502020204030204" pitchFamily="34" charset="0"/>
                <a:cs typeface="Calibri" panose="020F0502020204030204" pitchFamily="34" charset="0"/>
              </a:rPr>
              <a:t>blijven</a:t>
            </a:r>
            <a:r>
              <a:rPr lang="en-US" sz="1800" dirty="0" smtClean="0">
                <a:latin typeface="Calibri" panose="020F0502020204030204" pitchFamily="34" charset="0"/>
                <a:cs typeface="Calibri" panose="020F0502020204030204" pitchFamily="34" charset="0"/>
              </a:rPr>
              <a:t> </a:t>
            </a:r>
            <a:r>
              <a:rPr lang="en-US" sz="1800" dirty="0" err="1" smtClean="0">
                <a:latin typeface="Calibri" panose="020F0502020204030204" pitchFamily="34" charset="0"/>
                <a:cs typeface="Calibri" panose="020F0502020204030204" pitchFamily="34" charset="0"/>
              </a:rPr>
              <a:t>zitten</a:t>
            </a:r>
            <a:r>
              <a:rPr lang="en-US" sz="1800" dirty="0" smtClean="0">
                <a:latin typeface="Calibri" panose="020F0502020204030204" pitchFamily="34" charset="0"/>
                <a:cs typeface="Calibri" panose="020F0502020204030204" pitchFamily="34" charset="0"/>
              </a:rPr>
              <a:t>. Dan zit </a:t>
            </a:r>
            <a:r>
              <a:rPr lang="en-US" sz="1800" dirty="0" err="1" smtClean="0">
                <a:latin typeface="Calibri" panose="020F0502020204030204" pitchFamily="34" charset="0"/>
                <a:cs typeface="Calibri" panose="020F0502020204030204" pitchFamily="34" charset="0"/>
              </a:rPr>
              <a:t>ik</a:t>
            </a:r>
            <a:r>
              <a:rPr lang="en-US" sz="1800" dirty="0" smtClean="0">
                <a:latin typeface="Calibri" panose="020F0502020204030204" pitchFamily="34" charset="0"/>
                <a:cs typeface="Calibri" panose="020F0502020204030204" pitchFamily="34" charset="0"/>
              </a:rPr>
              <a:t>  nog </a:t>
            </a:r>
            <a:r>
              <a:rPr lang="en-US" sz="1800" dirty="0" err="1" smtClean="0">
                <a:latin typeface="Calibri" panose="020F0502020204030204" pitchFamily="34" charset="0"/>
                <a:cs typeface="Calibri" panose="020F0502020204030204" pitchFamily="34" charset="0"/>
              </a:rPr>
              <a:t>langer</a:t>
            </a:r>
            <a:r>
              <a:rPr lang="en-US" sz="1800" dirty="0" smtClean="0">
                <a:latin typeface="Calibri" panose="020F0502020204030204" pitchFamily="34" charset="0"/>
                <a:cs typeface="Calibri" panose="020F0502020204030204" pitchFamily="34" charset="0"/>
              </a:rPr>
              <a:t> op school, </a:t>
            </a:r>
            <a:r>
              <a:rPr lang="en-US" sz="1800" dirty="0" err="1" smtClean="0">
                <a:latin typeface="Calibri" panose="020F0502020204030204" pitchFamily="34" charset="0"/>
                <a:cs typeface="Calibri" panose="020F0502020204030204" pitchFamily="34" charset="0"/>
              </a:rPr>
              <a:t>en</a:t>
            </a:r>
            <a:r>
              <a:rPr lang="en-US" sz="1800" dirty="0" smtClean="0">
                <a:latin typeface="Calibri" panose="020F0502020204030204" pitchFamily="34" charset="0"/>
                <a:cs typeface="Calibri" panose="020F0502020204030204" pitchFamily="34" charset="0"/>
              </a:rPr>
              <a:t> met nog </a:t>
            </a:r>
            <a:r>
              <a:rPr lang="en-US" sz="1800" dirty="0" err="1" smtClean="0">
                <a:latin typeface="Calibri" panose="020F0502020204030204" pitchFamily="34" charset="0"/>
                <a:cs typeface="Calibri" panose="020F0502020204030204" pitchFamily="34" charset="0"/>
              </a:rPr>
              <a:t>jongere</a:t>
            </a:r>
            <a:r>
              <a:rPr lang="en-US" sz="1800" dirty="0" smtClean="0">
                <a:latin typeface="Calibri" panose="020F0502020204030204" pitchFamily="34" charset="0"/>
                <a:cs typeface="Calibri" panose="020F0502020204030204" pitchFamily="34" charset="0"/>
              </a:rPr>
              <a:t> </a:t>
            </a:r>
            <a:r>
              <a:rPr lang="en-US" sz="1800" dirty="0" err="1" smtClean="0">
                <a:latin typeface="Calibri" panose="020F0502020204030204" pitchFamily="34" charset="0"/>
                <a:cs typeface="Calibri" panose="020F0502020204030204" pitchFamily="34" charset="0"/>
              </a:rPr>
              <a:t>kinderen</a:t>
            </a:r>
            <a:r>
              <a:rPr lang="en-US" sz="1800" dirty="0" smtClean="0">
                <a:latin typeface="Calibri" panose="020F0502020204030204" pitchFamily="34" charset="0"/>
                <a:cs typeface="Calibri" panose="020F0502020204030204" pitchFamily="34" charset="0"/>
              </a:rPr>
              <a:t> in de </a:t>
            </a:r>
            <a:r>
              <a:rPr lang="en-US" sz="1800" dirty="0" err="1" smtClean="0">
                <a:latin typeface="Calibri" panose="020F0502020204030204" pitchFamily="34" charset="0"/>
                <a:cs typeface="Calibri" panose="020F0502020204030204" pitchFamily="34" charset="0"/>
              </a:rPr>
              <a:t>klas</a:t>
            </a:r>
            <a:r>
              <a:rPr lang="en-US" sz="1800" dirty="0" smtClean="0">
                <a:latin typeface="Calibri" panose="020F0502020204030204" pitchFamily="34" charset="0"/>
                <a:cs typeface="Calibri" panose="020F0502020204030204" pitchFamily="34" charset="0"/>
              </a:rPr>
              <a:t>… ben je </a:t>
            </a:r>
            <a:r>
              <a:rPr lang="en-US" sz="1800" dirty="0" err="1" smtClean="0">
                <a:latin typeface="Calibri" panose="020F0502020204030204" pitchFamily="34" charset="0"/>
                <a:cs typeface="Calibri" panose="020F0502020204030204" pitchFamily="34" charset="0"/>
              </a:rPr>
              <a:t>gek</a:t>
            </a:r>
            <a:r>
              <a:rPr lang="en-US" sz="1800" dirty="0" smtClean="0">
                <a:latin typeface="Calibri" panose="020F0502020204030204" pitchFamily="34" charset="0"/>
                <a:cs typeface="Calibri" panose="020F0502020204030204" pitchFamily="34" charset="0"/>
              </a:rPr>
              <a:t>?!</a:t>
            </a:r>
            <a:endParaRPr sz="1800" dirty="0">
              <a:latin typeface="Calibri" panose="020F0502020204030204" pitchFamily="34" charset="0"/>
              <a:cs typeface="Calibri" panose="020F0502020204030204" pitchFamily="34" charset="0"/>
            </a:endParaRPr>
          </a:p>
        </p:txBody>
      </p:sp>
      <p:sp>
        <p:nvSpPr>
          <p:cNvPr id="571" name="Shape 571"/>
          <p:cNvSpPr txBox="1"/>
          <p:nvPr/>
        </p:nvSpPr>
        <p:spPr>
          <a:xfrm>
            <a:off x="5742499" y="2784697"/>
            <a:ext cx="3229743" cy="2053310"/>
          </a:xfrm>
          <a:prstGeom prst="rect">
            <a:avLst/>
          </a:prstGeom>
          <a:noFill/>
          <a:ln>
            <a:noFill/>
          </a:ln>
        </p:spPr>
        <p:txBody>
          <a:bodyPr spcFirstLastPara="1" wrap="square" lIns="68569" tIns="68569" rIns="68569" bIns="68569" anchor="t" anchorCtr="0">
            <a:noAutofit/>
          </a:bodyPr>
          <a:lstStyle/>
          <a:p>
            <a:r>
              <a:rPr lang="en-US" sz="1800" dirty="0" err="1">
                <a:latin typeface="Calibri" panose="020F0502020204030204" pitchFamily="34" charset="0"/>
                <a:cs typeface="Calibri" panose="020F0502020204030204" pitchFamily="34" charset="0"/>
              </a:rPr>
              <a:t>Ik</a:t>
            </a:r>
            <a:r>
              <a:rPr lang="en-US" sz="1800" dirty="0">
                <a:latin typeface="Calibri" panose="020F0502020204030204" pitchFamily="34" charset="0"/>
                <a:cs typeface="Calibri" panose="020F0502020204030204" pitchFamily="34" charset="0"/>
              </a:rPr>
              <a:t> </a:t>
            </a:r>
            <a:r>
              <a:rPr lang="en-US" sz="1800" dirty="0" err="1" smtClean="0">
                <a:latin typeface="Calibri" panose="020F0502020204030204" pitchFamily="34" charset="0"/>
                <a:cs typeface="Calibri" panose="020F0502020204030204" pitchFamily="34" charset="0"/>
              </a:rPr>
              <a:t>kan</a:t>
            </a:r>
            <a:r>
              <a:rPr lang="en-US" sz="1800" dirty="0" smtClean="0">
                <a:latin typeface="Calibri" panose="020F0502020204030204" pitchFamily="34" charset="0"/>
                <a:cs typeface="Calibri" panose="020F0502020204030204" pitchFamily="34" charset="0"/>
              </a:rPr>
              <a:t> </a:t>
            </a:r>
            <a:r>
              <a:rPr lang="en-US" sz="1800" dirty="0" err="1" smtClean="0">
                <a:latin typeface="Calibri" panose="020F0502020204030204" pitchFamily="34" charset="0"/>
                <a:cs typeface="Calibri" panose="020F0502020204030204" pitchFamily="34" charset="0"/>
              </a:rPr>
              <a:t>echt</a:t>
            </a:r>
            <a:r>
              <a:rPr lang="en-US" sz="1800" dirty="0" smtClean="0">
                <a:latin typeface="Calibri" panose="020F0502020204030204" pitchFamily="34" charset="0"/>
                <a:cs typeface="Calibri" panose="020F0502020204030204" pitchFamily="34" charset="0"/>
              </a:rPr>
              <a:t> </a:t>
            </a:r>
            <a:r>
              <a:rPr lang="en-US" sz="1800" dirty="0" err="1" smtClean="0">
                <a:latin typeface="Calibri" panose="020F0502020204030204" pitchFamily="34" charset="0"/>
                <a:cs typeface="Calibri" panose="020F0502020204030204" pitchFamily="34" charset="0"/>
              </a:rPr>
              <a:t>niet</a:t>
            </a:r>
            <a:r>
              <a:rPr lang="en-US" sz="1800" dirty="0" smtClean="0">
                <a:latin typeface="Calibri" panose="020F0502020204030204" pitchFamily="34" charset="0"/>
                <a:cs typeface="Calibri" panose="020F0502020204030204" pitchFamily="34" charset="0"/>
              </a:rPr>
              <a:t> al die </a:t>
            </a:r>
            <a:r>
              <a:rPr lang="en-US" sz="1800" dirty="0" err="1" smtClean="0">
                <a:latin typeface="Calibri" panose="020F0502020204030204" pitchFamily="34" charset="0"/>
                <a:cs typeface="Calibri" panose="020F0502020204030204" pitchFamily="34" charset="0"/>
              </a:rPr>
              <a:t>toetsen</a:t>
            </a:r>
            <a:r>
              <a:rPr lang="en-US" sz="1800" dirty="0" smtClean="0">
                <a:latin typeface="Calibri" panose="020F0502020204030204" pitchFamily="34" charset="0"/>
                <a:cs typeface="Calibri" panose="020F0502020204030204" pitchFamily="34" charset="0"/>
              </a:rPr>
              <a:t> </a:t>
            </a:r>
            <a:r>
              <a:rPr lang="en-US" sz="1800" dirty="0" err="1" smtClean="0">
                <a:latin typeface="Calibri" panose="020F0502020204030204" pitchFamily="34" charset="0"/>
                <a:cs typeface="Calibri" panose="020F0502020204030204" pitchFamily="34" charset="0"/>
              </a:rPr>
              <a:t>en</a:t>
            </a:r>
            <a:r>
              <a:rPr lang="en-US" sz="1800" dirty="0" smtClean="0">
                <a:latin typeface="Calibri" panose="020F0502020204030204" pitchFamily="34" charset="0"/>
                <a:cs typeface="Calibri" panose="020F0502020204030204" pitchFamily="34" charset="0"/>
              </a:rPr>
              <a:t> </a:t>
            </a:r>
            <a:r>
              <a:rPr lang="en-US" sz="1800" dirty="0" err="1" smtClean="0">
                <a:latin typeface="Calibri" panose="020F0502020204030204" pitchFamily="34" charset="0"/>
                <a:cs typeface="Calibri" panose="020F0502020204030204" pitchFamily="34" charset="0"/>
              </a:rPr>
              <a:t>examens</a:t>
            </a:r>
            <a:r>
              <a:rPr lang="en-US" sz="1800" dirty="0" smtClean="0">
                <a:latin typeface="Calibri" panose="020F0502020204030204" pitchFamily="34" charset="0"/>
                <a:cs typeface="Calibri" panose="020F0502020204030204" pitchFamily="34" charset="0"/>
              </a:rPr>
              <a:t> </a:t>
            </a:r>
            <a:r>
              <a:rPr lang="en-US" sz="1800" dirty="0" err="1" smtClean="0">
                <a:latin typeface="Calibri" panose="020F0502020204030204" pitchFamily="34" charset="0"/>
                <a:cs typeface="Calibri" panose="020F0502020204030204" pitchFamily="34" charset="0"/>
              </a:rPr>
              <a:t>doen</a:t>
            </a:r>
            <a:r>
              <a:rPr lang="en-US" sz="1800" dirty="0" smtClean="0">
                <a:latin typeface="Calibri" panose="020F0502020204030204" pitchFamily="34" charset="0"/>
                <a:cs typeface="Calibri" panose="020F0502020204030204" pitchFamily="34" charset="0"/>
              </a:rPr>
              <a:t>… het </a:t>
            </a:r>
            <a:r>
              <a:rPr lang="en-US" sz="1800" dirty="0" err="1" smtClean="0">
                <a:latin typeface="Calibri" panose="020F0502020204030204" pitchFamily="34" charset="0"/>
                <a:cs typeface="Calibri" panose="020F0502020204030204" pitchFamily="34" charset="0"/>
              </a:rPr>
              <a:t>lukt</a:t>
            </a:r>
            <a:r>
              <a:rPr lang="en-US" sz="1800" dirty="0" smtClean="0">
                <a:latin typeface="Calibri" panose="020F0502020204030204" pitchFamily="34" charset="0"/>
                <a:cs typeface="Calibri" panose="020F0502020204030204" pitchFamily="34" charset="0"/>
              </a:rPr>
              <a:t> </a:t>
            </a:r>
            <a:r>
              <a:rPr lang="en-US" sz="1800" dirty="0" err="1" smtClean="0">
                <a:latin typeface="Calibri" panose="020F0502020204030204" pitchFamily="34" charset="0"/>
                <a:cs typeface="Calibri" panose="020F0502020204030204" pitchFamily="34" charset="0"/>
              </a:rPr>
              <a:t>gewoon</a:t>
            </a:r>
            <a:r>
              <a:rPr lang="en-US" sz="1800" dirty="0" smtClean="0">
                <a:latin typeface="Calibri" panose="020F0502020204030204" pitchFamily="34" charset="0"/>
                <a:cs typeface="Calibri" panose="020F0502020204030204" pitchFamily="34" charset="0"/>
              </a:rPr>
              <a:t> </a:t>
            </a:r>
            <a:r>
              <a:rPr lang="en-US" sz="1800" dirty="0" err="1" smtClean="0">
                <a:latin typeface="Calibri" panose="020F0502020204030204" pitchFamily="34" charset="0"/>
                <a:cs typeface="Calibri" panose="020F0502020204030204" pitchFamily="34" charset="0"/>
              </a:rPr>
              <a:t>niet</a:t>
            </a:r>
            <a:r>
              <a:rPr lang="en-US" sz="1800" dirty="0" smtClean="0">
                <a:latin typeface="Calibri" panose="020F0502020204030204" pitchFamily="34" charset="0"/>
                <a:cs typeface="Calibri" panose="020F0502020204030204" pitchFamily="34" charset="0"/>
              </a:rPr>
              <a:t>… </a:t>
            </a:r>
            <a:r>
              <a:rPr lang="en-US" sz="1800" dirty="0" err="1" smtClean="0">
                <a:latin typeface="Calibri" panose="020F0502020204030204" pitchFamily="34" charset="0"/>
                <a:cs typeface="Calibri" panose="020F0502020204030204" pitchFamily="34" charset="0"/>
              </a:rPr>
              <a:t>Ik</a:t>
            </a:r>
            <a:r>
              <a:rPr lang="en-US" sz="1800" dirty="0" smtClean="0">
                <a:latin typeface="Calibri" panose="020F0502020204030204" pitchFamily="34" charset="0"/>
                <a:cs typeface="Calibri" panose="020F0502020204030204" pitchFamily="34" charset="0"/>
              </a:rPr>
              <a:t> </a:t>
            </a:r>
            <a:r>
              <a:rPr lang="en-US" sz="1800" dirty="0" err="1" smtClean="0">
                <a:latin typeface="Calibri" panose="020F0502020204030204" pitchFamily="34" charset="0"/>
                <a:cs typeface="Calibri" panose="020F0502020204030204" pitchFamily="34" charset="0"/>
              </a:rPr>
              <a:t>kan</a:t>
            </a:r>
            <a:r>
              <a:rPr lang="en-US" sz="1800" dirty="0" smtClean="0">
                <a:latin typeface="Calibri" panose="020F0502020204030204" pitchFamily="34" charset="0"/>
                <a:cs typeface="Calibri" panose="020F0502020204030204" pitchFamily="34" charset="0"/>
              </a:rPr>
              <a:t> </a:t>
            </a:r>
            <a:r>
              <a:rPr lang="en-US" sz="1800" dirty="0" err="1" smtClean="0">
                <a:latin typeface="Calibri" panose="020F0502020204030204" pitchFamily="34" charset="0"/>
                <a:cs typeface="Calibri" panose="020F0502020204030204" pitchFamily="34" charset="0"/>
              </a:rPr>
              <a:t>niet</a:t>
            </a:r>
            <a:r>
              <a:rPr lang="en-US" sz="1800" dirty="0" smtClean="0">
                <a:latin typeface="Calibri" panose="020F0502020204030204" pitchFamily="34" charset="0"/>
                <a:cs typeface="Calibri" panose="020F0502020204030204" pitchFamily="34" charset="0"/>
              </a:rPr>
              <a:t> </a:t>
            </a:r>
            <a:r>
              <a:rPr lang="en-US" sz="1800" dirty="0" err="1" smtClean="0">
                <a:latin typeface="Calibri" panose="020F0502020204030204" pitchFamily="34" charset="0"/>
                <a:cs typeface="Calibri" panose="020F0502020204030204" pitchFamily="34" charset="0"/>
              </a:rPr>
              <a:t>studeren</a:t>
            </a:r>
            <a:r>
              <a:rPr lang="en-US" sz="1800" dirty="0" smtClean="0">
                <a:latin typeface="Calibri" panose="020F0502020204030204" pitchFamily="34" charset="0"/>
                <a:cs typeface="Calibri" panose="020F0502020204030204" pitchFamily="34" charset="0"/>
              </a:rPr>
              <a:t>, </a:t>
            </a:r>
            <a:r>
              <a:rPr lang="en-US" sz="1800" dirty="0" err="1" smtClean="0">
                <a:latin typeface="Calibri" panose="020F0502020204030204" pitchFamily="34" charset="0"/>
                <a:cs typeface="Calibri" panose="020F0502020204030204" pitchFamily="34" charset="0"/>
              </a:rPr>
              <a:t>ik</a:t>
            </a:r>
            <a:r>
              <a:rPr lang="en-US" sz="1800" dirty="0" smtClean="0">
                <a:latin typeface="Calibri" panose="020F0502020204030204" pitchFamily="34" charset="0"/>
                <a:cs typeface="Calibri" panose="020F0502020204030204" pitchFamily="34" charset="0"/>
              </a:rPr>
              <a:t> </a:t>
            </a:r>
            <a:r>
              <a:rPr lang="en-US" sz="1800" dirty="0" err="1" smtClean="0">
                <a:latin typeface="Calibri" panose="020F0502020204030204" pitchFamily="34" charset="0"/>
                <a:cs typeface="Calibri" panose="020F0502020204030204" pitchFamily="34" charset="0"/>
              </a:rPr>
              <a:t>weet</a:t>
            </a:r>
            <a:r>
              <a:rPr lang="en-US" sz="1800" dirty="0" smtClean="0">
                <a:latin typeface="Calibri" panose="020F0502020204030204" pitchFamily="34" charset="0"/>
                <a:cs typeface="Calibri" panose="020F0502020204030204" pitchFamily="34" charset="0"/>
              </a:rPr>
              <a:t> </a:t>
            </a:r>
            <a:r>
              <a:rPr lang="en-US" sz="1800" dirty="0" err="1" smtClean="0">
                <a:latin typeface="Calibri" panose="020F0502020204030204" pitchFamily="34" charset="0"/>
                <a:cs typeface="Calibri" panose="020F0502020204030204" pitchFamily="34" charset="0"/>
              </a:rPr>
              <a:t>toch</a:t>
            </a:r>
            <a:r>
              <a:rPr lang="en-US" sz="1800" dirty="0" smtClean="0">
                <a:latin typeface="Calibri" panose="020F0502020204030204" pitchFamily="34" charset="0"/>
                <a:cs typeface="Calibri" panose="020F0502020204030204" pitchFamily="34" charset="0"/>
              </a:rPr>
              <a:t> </a:t>
            </a:r>
            <a:r>
              <a:rPr lang="en-US" sz="1800" dirty="0" err="1" smtClean="0">
                <a:latin typeface="Calibri" panose="020F0502020204030204" pitchFamily="34" charset="0"/>
                <a:cs typeface="Calibri" panose="020F0502020204030204" pitchFamily="34" charset="0"/>
              </a:rPr>
              <a:t>dat</a:t>
            </a:r>
            <a:r>
              <a:rPr lang="en-US" sz="1800" dirty="0" smtClean="0">
                <a:latin typeface="Calibri" panose="020F0502020204030204" pitchFamily="34" charset="0"/>
                <a:cs typeface="Calibri" panose="020F0502020204030204" pitchFamily="34" charset="0"/>
              </a:rPr>
              <a:t> </a:t>
            </a:r>
            <a:r>
              <a:rPr lang="en-US" sz="1800" dirty="0" err="1" smtClean="0">
                <a:latin typeface="Calibri" panose="020F0502020204030204" pitchFamily="34" charset="0"/>
                <a:cs typeface="Calibri" panose="020F0502020204030204" pitchFamily="34" charset="0"/>
              </a:rPr>
              <a:t>ik</a:t>
            </a:r>
            <a:r>
              <a:rPr lang="en-US" sz="1800" dirty="0" smtClean="0">
                <a:latin typeface="Calibri" panose="020F0502020204030204" pitchFamily="34" charset="0"/>
                <a:cs typeface="Calibri" panose="020F0502020204030204" pitchFamily="34" charset="0"/>
              </a:rPr>
              <a:t> het </a:t>
            </a:r>
            <a:r>
              <a:rPr lang="en-US" sz="1800" dirty="0" err="1" smtClean="0">
                <a:latin typeface="Calibri" panose="020F0502020204030204" pitchFamily="34" charset="0"/>
                <a:cs typeface="Calibri" panose="020F0502020204030204" pitchFamily="34" charset="0"/>
              </a:rPr>
              <a:t>niet</a:t>
            </a:r>
            <a:r>
              <a:rPr lang="en-US" sz="1800" dirty="0" smtClean="0">
                <a:latin typeface="Calibri" panose="020F0502020204030204" pitchFamily="34" charset="0"/>
                <a:cs typeface="Calibri" panose="020F0502020204030204" pitchFamily="34" charset="0"/>
              </a:rPr>
              <a:t> </a:t>
            </a:r>
            <a:r>
              <a:rPr lang="en-US" sz="1800" dirty="0" err="1" smtClean="0">
                <a:latin typeface="Calibri" panose="020F0502020204030204" pitchFamily="34" charset="0"/>
                <a:cs typeface="Calibri" panose="020F0502020204030204" pitchFamily="34" charset="0"/>
              </a:rPr>
              <a:t>haal</a:t>
            </a:r>
            <a:r>
              <a:rPr lang="en-US" sz="1800" dirty="0" smtClean="0">
                <a:latin typeface="Calibri" panose="020F0502020204030204" pitchFamily="34" charset="0"/>
                <a:cs typeface="Calibri" panose="020F0502020204030204" pitchFamily="34" charset="0"/>
              </a:rPr>
              <a:t>, </a:t>
            </a:r>
            <a:r>
              <a:rPr lang="en-US" sz="1800" dirty="0" err="1" smtClean="0">
                <a:latin typeface="Calibri" panose="020F0502020204030204" pitchFamily="34" charset="0"/>
                <a:cs typeface="Calibri" panose="020F0502020204030204" pitchFamily="34" charset="0"/>
              </a:rPr>
              <a:t>waarom</a:t>
            </a:r>
            <a:r>
              <a:rPr lang="en-US" sz="1800" dirty="0" smtClean="0">
                <a:latin typeface="Calibri" panose="020F0502020204030204" pitchFamily="34" charset="0"/>
                <a:cs typeface="Calibri" panose="020F0502020204030204" pitchFamily="34" charset="0"/>
              </a:rPr>
              <a:t> </a:t>
            </a:r>
            <a:r>
              <a:rPr lang="en-US" sz="1800" dirty="0" err="1" smtClean="0">
                <a:latin typeface="Calibri" panose="020F0502020204030204" pitchFamily="34" charset="0"/>
                <a:cs typeface="Calibri" panose="020F0502020204030204" pitchFamily="34" charset="0"/>
              </a:rPr>
              <a:t>zou</a:t>
            </a:r>
            <a:r>
              <a:rPr lang="en-US" sz="1800" dirty="0" smtClean="0">
                <a:latin typeface="Calibri" panose="020F0502020204030204" pitchFamily="34" charset="0"/>
                <a:cs typeface="Calibri" panose="020F0502020204030204" pitchFamily="34" charset="0"/>
              </a:rPr>
              <a:t> </a:t>
            </a:r>
            <a:r>
              <a:rPr lang="en-US" sz="1800" dirty="0" err="1" smtClean="0">
                <a:latin typeface="Calibri" panose="020F0502020204030204" pitchFamily="34" charset="0"/>
                <a:cs typeface="Calibri" panose="020F0502020204030204" pitchFamily="34" charset="0"/>
              </a:rPr>
              <a:t>ik</a:t>
            </a:r>
            <a:r>
              <a:rPr lang="en-US" sz="1800" dirty="0">
                <a:latin typeface="Calibri" panose="020F0502020204030204" pitchFamily="34" charset="0"/>
                <a:cs typeface="Calibri" panose="020F0502020204030204" pitchFamily="34" charset="0"/>
              </a:rPr>
              <a:t> </a:t>
            </a:r>
            <a:r>
              <a:rPr lang="en-US" sz="1800" dirty="0" err="1" smtClean="0">
                <a:latin typeface="Calibri" panose="020F0502020204030204" pitchFamily="34" charset="0"/>
                <a:cs typeface="Calibri" panose="020F0502020204030204" pitchFamily="34" charset="0"/>
              </a:rPr>
              <a:t>dan</a:t>
            </a:r>
            <a:r>
              <a:rPr lang="en-US" sz="1800" dirty="0" smtClean="0">
                <a:latin typeface="Calibri" panose="020F0502020204030204" pitchFamily="34" charset="0"/>
                <a:cs typeface="Calibri" panose="020F0502020204030204" pitchFamily="34" charset="0"/>
              </a:rPr>
              <a:t> die </a:t>
            </a:r>
            <a:r>
              <a:rPr lang="en-US" sz="1800" dirty="0" err="1" smtClean="0">
                <a:latin typeface="Calibri" panose="020F0502020204030204" pitchFamily="34" charset="0"/>
                <a:cs typeface="Calibri" panose="020F0502020204030204" pitchFamily="34" charset="0"/>
              </a:rPr>
              <a:t>moeite</a:t>
            </a:r>
            <a:r>
              <a:rPr lang="en-US" sz="1800" dirty="0" smtClean="0">
                <a:latin typeface="Calibri" panose="020F0502020204030204" pitchFamily="34" charset="0"/>
                <a:cs typeface="Calibri" panose="020F0502020204030204" pitchFamily="34" charset="0"/>
              </a:rPr>
              <a:t> </a:t>
            </a:r>
            <a:r>
              <a:rPr lang="en-US" sz="1800" dirty="0" err="1" smtClean="0">
                <a:latin typeface="Calibri" panose="020F0502020204030204" pitchFamily="34" charset="0"/>
                <a:cs typeface="Calibri" panose="020F0502020204030204" pitchFamily="34" charset="0"/>
              </a:rPr>
              <a:t>doen</a:t>
            </a:r>
            <a:r>
              <a:rPr lang="en-US" sz="1800" dirty="0" smtClean="0">
                <a:latin typeface="Calibri" panose="020F0502020204030204" pitchFamily="34" charset="0"/>
                <a:cs typeface="Calibri" panose="020F0502020204030204" pitchFamily="34" charset="0"/>
              </a:rPr>
              <a:t>? </a:t>
            </a:r>
            <a:r>
              <a:rPr lang="en-US" sz="1800" dirty="0" err="1" smtClean="0">
                <a:latin typeface="Calibri" panose="020F0502020204030204" pitchFamily="34" charset="0"/>
                <a:cs typeface="Calibri" panose="020F0502020204030204" pitchFamily="34" charset="0"/>
              </a:rPr>
              <a:t>Ik</a:t>
            </a:r>
            <a:r>
              <a:rPr lang="en-US" sz="1800" dirty="0" smtClean="0">
                <a:latin typeface="Calibri" panose="020F0502020204030204" pitchFamily="34" charset="0"/>
                <a:cs typeface="Calibri" panose="020F0502020204030204" pitchFamily="34" charset="0"/>
              </a:rPr>
              <a:t> </a:t>
            </a:r>
            <a:r>
              <a:rPr lang="en-US" sz="1800" dirty="0" err="1" smtClean="0">
                <a:latin typeface="Calibri" panose="020F0502020204030204" pitchFamily="34" charset="0"/>
                <a:cs typeface="Calibri" panose="020F0502020204030204" pitchFamily="34" charset="0"/>
              </a:rPr>
              <a:t>wil</a:t>
            </a:r>
            <a:r>
              <a:rPr lang="en-US" sz="1800" dirty="0" smtClean="0">
                <a:latin typeface="Calibri" panose="020F0502020204030204" pitchFamily="34" charset="0"/>
                <a:cs typeface="Calibri" panose="020F0502020204030204" pitchFamily="34" charset="0"/>
              </a:rPr>
              <a:t> </a:t>
            </a:r>
            <a:r>
              <a:rPr lang="en-US" sz="1800" dirty="0" err="1" smtClean="0">
                <a:latin typeface="Calibri" panose="020F0502020204030204" pitchFamily="34" charset="0"/>
                <a:cs typeface="Calibri" panose="020F0502020204030204" pitchFamily="34" charset="0"/>
              </a:rPr>
              <a:t>er</a:t>
            </a:r>
            <a:r>
              <a:rPr lang="en-US" sz="1800" dirty="0" smtClean="0">
                <a:latin typeface="Calibri" panose="020F0502020204030204" pitchFamily="34" charset="0"/>
                <a:cs typeface="Calibri" panose="020F0502020204030204" pitchFamily="34" charset="0"/>
              </a:rPr>
              <a:t> </a:t>
            </a:r>
            <a:r>
              <a:rPr lang="en-US" sz="1800" dirty="0" err="1" smtClean="0">
                <a:latin typeface="Calibri" panose="020F0502020204030204" pitchFamily="34" charset="0"/>
                <a:cs typeface="Calibri" panose="020F0502020204030204" pitchFamily="34" charset="0"/>
              </a:rPr>
              <a:t>gewoon</a:t>
            </a:r>
            <a:r>
              <a:rPr lang="en-US" sz="1800" dirty="0" smtClean="0">
                <a:latin typeface="Calibri" panose="020F0502020204030204" pitchFamily="34" charset="0"/>
                <a:cs typeface="Calibri" panose="020F0502020204030204" pitchFamily="34" charset="0"/>
              </a:rPr>
              <a:t> </a:t>
            </a:r>
            <a:r>
              <a:rPr lang="en-US" sz="1800" dirty="0" err="1" smtClean="0">
                <a:latin typeface="Calibri" panose="020F0502020204030204" pitchFamily="34" charset="0"/>
                <a:cs typeface="Calibri" panose="020F0502020204030204" pitchFamily="34" charset="0"/>
              </a:rPr>
              <a:t>niet</a:t>
            </a:r>
            <a:r>
              <a:rPr lang="en-US" sz="1800" dirty="0" smtClean="0">
                <a:latin typeface="Calibri" panose="020F0502020204030204" pitchFamily="34" charset="0"/>
                <a:cs typeface="Calibri" panose="020F0502020204030204" pitchFamily="34" charset="0"/>
              </a:rPr>
              <a:t> </a:t>
            </a:r>
            <a:r>
              <a:rPr lang="en-US" sz="1800" dirty="0" err="1" smtClean="0">
                <a:latin typeface="Calibri" panose="020F0502020204030204" pitchFamily="34" charset="0"/>
                <a:cs typeface="Calibri" panose="020F0502020204030204" pitchFamily="34" charset="0"/>
              </a:rPr>
              <a:t>meer</a:t>
            </a:r>
            <a:r>
              <a:rPr lang="en-US" sz="1800" dirty="0" smtClean="0">
                <a:latin typeface="Calibri" panose="020F0502020204030204" pitchFamily="34" charset="0"/>
                <a:cs typeface="Calibri" panose="020F0502020204030204" pitchFamily="34" charset="0"/>
              </a:rPr>
              <a:t> </a:t>
            </a:r>
            <a:r>
              <a:rPr lang="en-US" sz="1800" dirty="0" err="1" smtClean="0">
                <a:latin typeface="Calibri" panose="020F0502020204030204" pitchFamily="34" charset="0"/>
                <a:cs typeface="Calibri" panose="020F0502020204030204" pitchFamily="34" charset="0"/>
              </a:rPr>
              <a:t>aan</a:t>
            </a:r>
            <a:r>
              <a:rPr lang="en-US" sz="1800" dirty="0" smtClean="0">
                <a:latin typeface="Calibri" panose="020F0502020204030204" pitchFamily="34" charset="0"/>
                <a:cs typeface="Calibri" panose="020F0502020204030204" pitchFamily="34" charset="0"/>
              </a:rPr>
              <a:t> </a:t>
            </a:r>
            <a:r>
              <a:rPr lang="en-US" sz="1800" dirty="0" err="1" smtClean="0">
                <a:latin typeface="Calibri" panose="020F0502020204030204" pitchFamily="34" charset="0"/>
                <a:cs typeface="Calibri" panose="020F0502020204030204" pitchFamily="34" charset="0"/>
              </a:rPr>
              <a:t>denken</a:t>
            </a:r>
            <a:r>
              <a:rPr lang="en-US" sz="1800" dirty="0" smtClean="0">
                <a:latin typeface="Calibri" panose="020F0502020204030204" pitchFamily="34" charset="0"/>
                <a:cs typeface="Calibri" panose="020F0502020204030204" pitchFamily="34" charset="0"/>
              </a:rPr>
              <a:t>…</a:t>
            </a:r>
            <a:endParaRPr sz="1800" dirty="0">
              <a:latin typeface="Calibri" panose="020F0502020204030204" pitchFamily="34" charset="0"/>
              <a:cs typeface="Calibri" panose="020F0502020204030204" pitchFamily="34" charset="0"/>
            </a:endParaRPr>
          </a:p>
        </p:txBody>
      </p:sp>
      <p:sp>
        <p:nvSpPr>
          <p:cNvPr id="572" name="Shape 572"/>
          <p:cNvSpPr txBox="1"/>
          <p:nvPr/>
        </p:nvSpPr>
        <p:spPr>
          <a:xfrm>
            <a:off x="485951" y="5150876"/>
            <a:ext cx="8216550" cy="1070517"/>
          </a:xfrm>
          <a:prstGeom prst="rect">
            <a:avLst/>
          </a:prstGeom>
          <a:noFill/>
          <a:ln>
            <a:noFill/>
          </a:ln>
        </p:spPr>
        <p:txBody>
          <a:bodyPr spcFirstLastPara="1" wrap="square" lIns="68569" tIns="68569" rIns="68569" bIns="68569" anchor="t" anchorCtr="0">
            <a:noAutofit/>
          </a:bodyPr>
          <a:lstStyle/>
          <a:p>
            <a:pPr algn="ctr"/>
            <a:r>
              <a:rPr lang="en-US" sz="1800" dirty="0" smtClean="0">
                <a:solidFill>
                  <a:schemeClr val="dk1"/>
                </a:solidFill>
              </a:rPr>
              <a:t>“</a:t>
            </a:r>
            <a:r>
              <a:rPr lang="en-US" sz="1800" dirty="0" err="1" smtClean="0">
                <a:solidFill>
                  <a:schemeClr val="dk1"/>
                </a:solidFill>
              </a:rPr>
              <a:t>Ik</a:t>
            </a:r>
            <a:r>
              <a:rPr lang="en-US" sz="1800" dirty="0" smtClean="0">
                <a:solidFill>
                  <a:schemeClr val="dk1"/>
                </a:solidFill>
              </a:rPr>
              <a:t> </a:t>
            </a:r>
            <a:r>
              <a:rPr lang="en-US" sz="1800" dirty="0" err="1" smtClean="0">
                <a:solidFill>
                  <a:schemeClr val="dk1"/>
                </a:solidFill>
              </a:rPr>
              <a:t>ga</a:t>
            </a:r>
            <a:r>
              <a:rPr lang="en-US" sz="1800" dirty="0" smtClean="0">
                <a:solidFill>
                  <a:schemeClr val="dk1"/>
                </a:solidFill>
              </a:rPr>
              <a:t> </a:t>
            </a:r>
            <a:r>
              <a:rPr lang="en-US" sz="1800" dirty="0" err="1" smtClean="0">
                <a:solidFill>
                  <a:schemeClr val="dk1"/>
                </a:solidFill>
              </a:rPr>
              <a:t>niet</a:t>
            </a:r>
            <a:r>
              <a:rPr lang="en-US" sz="1800" dirty="0" smtClean="0">
                <a:solidFill>
                  <a:schemeClr val="dk1"/>
                </a:solidFill>
              </a:rPr>
              <a:t> </a:t>
            </a:r>
            <a:r>
              <a:rPr lang="en-US" sz="1800" dirty="0" err="1" smtClean="0">
                <a:solidFill>
                  <a:schemeClr val="dk1"/>
                </a:solidFill>
              </a:rPr>
              <a:t>meer</a:t>
            </a:r>
            <a:r>
              <a:rPr lang="en-US" sz="1800" dirty="0" smtClean="0">
                <a:solidFill>
                  <a:schemeClr val="dk1"/>
                </a:solidFill>
              </a:rPr>
              <a:t> </a:t>
            </a:r>
            <a:r>
              <a:rPr lang="en-US" sz="1800" dirty="0" err="1" smtClean="0">
                <a:solidFill>
                  <a:schemeClr val="dk1"/>
                </a:solidFill>
              </a:rPr>
              <a:t>naar</a:t>
            </a:r>
            <a:r>
              <a:rPr lang="en-US" sz="1800" dirty="0" smtClean="0">
                <a:solidFill>
                  <a:schemeClr val="dk1"/>
                </a:solidFill>
              </a:rPr>
              <a:t> school. Dan </a:t>
            </a:r>
            <a:r>
              <a:rPr lang="en-US" sz="1800" dirty="0" err="1" smtClean="0">
                <a:solidFill>
                  <a:schemeClr val="dk1"/>
                </a:solidFill>
              </a:rPr>
              <a:t>zie</a:t>
            </a:r>
            <a:r>
              <a:rPr lang="en-US" sz="1800" dirty="0" smtClean="0">
                <a:solidFill>
                  <a:schemeClr val="dk1"/>
                </a:solidFill>
              </a:rPr>
              <a:t> </a:t>
            </a:r>
            <a:r>
              <a:rPr lang="en-US" sz="1800" dirty="0" err="1" smtClean="0">
                <a:solidFill>
                  <a:schemeClr val="dk1"/>
                </a:solidFill>
              </a:rPr>
              <a:t>ik</a:t>
            </a:r>
            <a:r>
              <a:rPr lang="en-US" sz="1800" dirty="0" smtClean="0">
                <a:solidFill>
                  <a:schemeClr val="dk1"/>
                </a:solidFill>
              </a:rPr>
              <a:t> het </a:t>
            </a:r>
            <a:r>
              <a:rPr lang="en-US" sz="1800" dirty="0" err="1" smtClean="0">
                <a:solidFill>
                  <a:schemeClr val="dk1"/>
                </a:solidFill>
              </a:rPr>
              <a:t>probleem</a:t>
            </a:r>
            <a:r>
              <a:rPr lang="en-US" sz="1800" dirty="0" smtClean="0">
                <a:solidFill>
                  <a:schemeClr val="dk1"/>
                </a:solidFill>
              </a:rPr>
              <a:t> </a:t>
            </a:r>
            <a:r>
              <a:rPr lang="en-US" sz="1800" dirty="0" err="1" smtClean="0">
                <a:solidFill>
                  <a:schemeClr val="dk1"/>
                </a:solidFill>
              </a:rPr>
              <a:t>gewoon</a:t>
            </a:r>
            <a:r>
              <a:rPr lang="en-US" sz="1800" dirty="0" smtClean="0">
                <a:solidFill>
                  <a:schemeClr val="dk1"/>
                </a:solidFill>
              </a:rPr>
              <a:t> </a:t>
            </a:r>
            <a:r>
              <a:rPr lang="en-US" sz="1800" dirty="0" err="1" smtClean="0">
                <a:solidFill>
                  <a:schemeClr val="dk1"/>
                </a:solidFill>
              </a:rPr>
              <a:t>niet</a:t>
            </a:r>
            <a:r>
              <a:rPr lang="en-US" sz="1800" dirty="0" smtClean="0">
                <a:solidFill>
                  <a:schemeClr val="dk1"/>
                </a:solidFill>
              </a:rPr>
              <a:t> </a:t>
            </a:r>
            <a:r>
              <a:rPr lang="en-US" sz="1800" dirty="0" err="1" smtClean="0">
                <a:solidFill>
                  <a:schemeClr val="dk1"/>
                </a:solidFill>
              </a:rPr>
              <a:t>meer</a:t>
            </a:r>
            <a:r>
              <a:rPr lang="en-US" sz="1800" dirty="0">
                <a:solidFill>
                  <a:schemeClr val="dk1"/>
                </a:solidFill>
              </a:rPr>
              <a:t> </a:t>
            </a:r>
            <a:r>
              <a:rPr lang="en-US" sz="1800" dirty="0" err="1" smtClean="0">
                <a:solidFill>
                  <a:schemeClr val="dk1"/>
                </a:solidFill>
              </a:rPr>
              <a:t>en</a:t>
            </a:r>
            <a:r>
              <a:rPr lang="en-US" sz="1800" dirty="0" smtClean="0">
                <a:solidFill>
                  <a:schemeClr val="dk1"/>
                </a:solidFill>
              </a:rPr>
              <a:t> </a:t>
            </a:r>
            <a:r>
              <a:rPr lang="en-US" sz="1800" dirty="0" err="1" smtClean="0">
                <a:solidFill>
                  <a:schemeClr val="dk1"/>
                </a:solidFill>
              </a:rPr>
              <a:t>dan</a:t>
            </a:r>
            <a:r>
              <a:rPr lang="en-US" sz="1800" dirty="0" smtClean="0">
                <a:solidFill>
                  <a:schemeClr val="dk1"/>
                </a:solidFill>
              </a:rPr>
              <a:t> </a:t>
            </a:r>
            <a:r>
              <a:rPr lang="en-US" sz="1800" dirty="0" err="1" smtClean="0">
                <a:solidFill>
                  <a:schemeClr val="dk1"/>
                </a:solidFill>
              </a:rPr>
              <a:t>bestaat</a:t>
            </a:r>
            <a:r>
              <a:rPr lang="en-US" sz="1800" dirty="0" smtClean="0">
                <a:solidFill>
                  <a:schemeClr val="dk1"/>
                </a:solidFill>
              </a:rPr>
              <a:t> het </a:t>
            </a:r>
            <a:r>
              <a:rPr lang="en-US" sz="1800" dirty="0" err="1" smtClean="0">
                <a:solidFill>
                  <a:schemeClr val="dk1"/>
                </a:solidFill>
              </a:rPr>
              <a:t>ook</a:t>
            </a:r>
            <a:r>
              <a:rPr lang="en-US" sz="1800" dirty="0" smtClean="0">
                <a:solidFill>
                  <a:schemeClr val="dk1"/>
                </a:solidFill>
              </a:rPr>
              <a:t> </a:t>
            </a:r>
            <a:r>
              <a:rPr lang="en-US" sz="1800" dirty="0" err="1" smtClean="0">
                <a:solidFill>
                  <a:schemeClr val="dk1"/>
                </a:solidFill>
              </a:rPr>
              <a:t>niet</a:t>
            </a:r>
            <a:r>
              <a:rPr lang="en-US" sz="1800" dirty="0" smtClean="0">
                <a:solidFill>
                  <a:schemeClr val="dk1"/>
                </a:solidFill>
              </a:rPr>
              <a:t> </a:t>
            </a:r>
            <a:r>
              <a:rPr lang="en-US" sz="1800" dirty="0" err="1" smtClean="0">
                <a:solidFill>
                  <a:schemeClr val="dk1"/>
                </a:solidFill>
              </a:rPr>
              <a:t>meer</a:t>
            </a:r>
            <a:r>
              <a:rPr lang="en-US" sz="1800" dirty="0" smtClean="0">
                <a:solidFill>
                  <a:schemeClr val="dk1"/>
                </a:solidFill>
              </a:rPr>
              <a:t>. </a:t>
            </a:r>
            <a:r>
              <a:rPr lang="en-US" sz="1800" dirty="0" err="1" smtClean="0">
                <a:solidFill>
                  <a:schemeClr val="dk1"/>
                </a:solidFill>
              </a:rPr>
              <a:t>Ik</a:t>
            </a:r>
            <a:r>
              <a:rPr lang="en-US" sz="1800" dirty="0" smtClean="0">
                <a:solidFill>
                  <a:schemeClr val="dk1"/>
                </a:solidFill>
              </a:rPr>
              <a:t> </a:t>
            </a:r>
            <a:r>
              <a:rPr lang="en-US" sz="1800" dirty="0" err="1" smtClean="0">
                <a:solidFill>
                  <a:schemeClr val="dk1"/>
                </a:solidFill>
              </a:rPr>
              <a:t>ga</a:t>
            </a:r>
            <a:r>
              <a:rPr lang="en-US" sz="1800" dirty="0" smtClean="0">
                <a:solidFill>
                  <a:schemeClr val="dk1"/>
                </a:solidFill>
              </a:rPr>
              <a:t> </a:t>
            </a:r>
            <a:r>
              <a:rPr lang="en-US" sz="1800" dirty="0" err="1" smtClean="0">
                <a:solidFill>
                  <a:schemeClr val="dk1"/>
                </a:solidFill>
              </a:rPr>
              <a:t>gewoon</a:t>
            </a:r>
            <a:r>
              <a:rPr lang="en-US" sz="1800" dirty="0" smtClean="0">
                <a:solidFill>
                  <a:schemeClr val="dk1"/>
                </a:solidFill>
              </a:rPr>
              <a:t> de hele dag </a:t>
            </a:r>
            <a:r>
              <a:rPr lang="en-US" sz="1800" dirty="0" err="1" smtClean="0">
                <a:solidFill>
                  <a:schemeClr val="dk1"/>
                </a:solidFill>
              </a:rPr>
              <a:t>gamen</a:t>
            </a:r>
            <a:r>
              <a:rPr lang="en-US" sz="1800" dirty="0" smtClean="0">
                <a:solidFill>
                  <a:schemeClr val="dk1"/>
                </a:solidFill>
              </a:rPr>
              <a:t>. Met </a:t>
            </a:r>
            <a:r>
              <a:rPr lang="en-US" sz="1800" dirty="0" err="1" smtClean="0">
                <a:solidFill>
                  <a:schemeClr val="dk1"/>
                </a:solidFill>
              </a:rPr>
              <a:t>gamen</a:t>
            </a:r>
            <a:r>
              <a:rPr lang="en-US" sz="1800" dirty="0" smtClean="0">
                <a:solidFill>
                  <a:schemeClr val="dk1"/>
                </a:solidFill>
              </a:rPr>
              <a:t> </a:t>
            </a:r>
            <a:r>
              <a:rPr lang="en-US" sz="1800" dirty="0" err="1" smtClean="0">
                <a:solidFill>
                  <a:schemeClr val="dk1"/>
                </a:solidFill>
              </a:rPr>
              <a:t>kan</a:t>
            </a:r>
            <a:r>
              <a:rPr lang="en-US" sz="1800" dirty="0" smtClean="0">
                <a:solidFill>
                  <a:schemeClr val="dk1"/>
                </a:solidFill>
              </a:rPr>
              <a:t> je </a:t>
            </a:r>
            <a:r>
              <a:rPr lang="en-US" sz="1800" dirty="0" err="1" smtClean="0">
                <a:solidFill>
                  <a:schemeClr val="dk1"/>
                </a:solidFill>
              </a:rPr>
              <a:t>ook</a:t>
            </a:r>
            <a:r>
              <a:rPr lang="en-US" sz="1800" dirty="0" smtClean="0">
                <a:solidFill>
                  <a:schemeClr val="dk1"/>
                </a:solidFill>
              </a:rPr>
              <a:t> je geld </a:t>
            </a:r>
            <a:r>
              <a:rPr lang="en-US" sz="1800" dirty="0" err="1" smtClean="0">
                <a:solidFill>
                  <a:schemeClr val="dk1"/>
                </a:solidFill>
              </a:rPr>
              <a:t>verdienen</a:t>
            </a:r>
            <a:r>
              <a:rPr lang="en-US" sz="1800" dirty="0" smtClean="0">
                <a:solidFill>
                  <a:schemeClr val="dk1"/>
                </a:solidFill>
              </a:rPr>
              <a:t> </a:t>
            </a:r>
            <a:r>
              <a:rPr lang="en-US" sz="1800" dirty="0" err="1" smtClean="0">
                <a:solidFill>
                  <a:schemeClr val="dk1"/>
                </a:solidFill>
              </a:rPr>
              <a:t>hoor</a:t>
            </a:r>
            <a:r>
              <a:rPr lang="en-US" sz="1800" dirty="0" smtClean="0">
                <a:solidFill>
                  <a:schemeClr val="dk1"/>
                </a:solidFill>
              </a:rPr>
              <a:t>…”</a:t>
            </a:r>
            <a:endParaRPr sz="1800" dirty="0"/>
          </a:p>
        </p:txBody>
      </p:sp>
      <p:pic>
        <p:nvPicPr>
          <p:cNvPr id="12" name="Shape 132"/>
          <p:cNvPicPr preferRelativeResize="0"/>
          <p:nvPr/>
        </p:nvPicPr>
        <p:blipFill rotWithShape="1">
          <a:blip r:embed="rId4">
            <a:alphaModFix/>
          </a:blip>
          <a:srcRect/>
          <a:stretch/>
        </p:blipFill>
        <p:spPr>
          <a:xfrm>
            <a:off x="7317274" y="184915"/>
            <a:ext cx="1654969" cy="583406"/>
          </a:xfrm>
          <a:prstGeom prst="rect">
            <a:avLst/>
          </a:prstGeom>
          <a:noFill/>
          <a:ln>
            <a:noFill/>
          </a:ln>
        </p:spPr>
      </p:pic>
      <p:sp>
        <p:nvSpPr>
          <p:cNvPr id="13" name="Shape 554"/>
          <p:cNvSpPr txBox="1">
            <a:spLocks/>
          </p:cNvSpPr>
          <p:nvPr/>
        </p:nvSpPr>
        <p:spPr>
          <a:xfrm>
            <a:off x="890235" y="508000"/>
            <a:ext cx="7434262" cy="1234282"/>
          </a:xfrm>
          <a:prstGeom prst="rect">
            <a:avLst/>
          </a:prstGeom>
          <a:noFill/>
          <a:ln>
            <a:noFill/>
          </a:ln>
        </p:spPr>
        <p:txBody>
          <a:bodyPr spcFirstLastPara="1" wrap="square" lIns="68569" tIns="34275" rIns="68569" bIns="34275" anchor="b" anchorCtr="0">
            <a:noAutofit/>
          </a:bodyPr>
          <a:lstStyle>
            <a:defPPr marR="0" lvl="0" algn="l" rtl="0">
              <a:lnSpc>
                <a:spcPct val="100000"/>
              </a:lnSpc>
              <a:spcBef>
                <a:spcPts val="0"/>
              </a:spcBef>
              <a:spcAft>
                <a:spcPts val="0"/>
              </a:spcAft>
            </a:defPPr>
            <a:lvl1pPr marR="0" lvl="0" algn="l" rtl="0">
              <a:lnSpc>
                <a:spcPct val="85000"/>
              </a:lnSpc>
              <a:spcBef>
                <a:spcPts val="0"/>
              </a:spcBef>
              <a:spcAft>
                <a:spcPts val="0"/>
              </a:spcAft>
              <a:buClr>
                <a:srgbClr val="000000"/>
              </a:buClr>
              <a:buSzPts val="1400"/>
              <a:buFont typeface="Arial"/>
              <a:buNone/>
              <a:defRPr sz="4800" b="0" i="0" u="none" strike="noStrike" cap="none">
                <a:solidFill>
                  <a:srgbClr val="404040"/>
                </a:solidFill>
                <a:latin typeface="Calibri"/>
                <a:ea typeface="Calibri"/>
                <a:cs typeface="Calibri"/>
                <a:sym typeface="Calibri"/>
              </a:defRPr>
            </a:lvl1pPr>
            <a:lvl2pPr marR="0" lvl="1" algn="l" rtl="0">
              <a:lnSpc>
                <a:spcPct val="85000"/>
              </a:lnSpc>
              <a:spcBef>
                <a:spcPts val="0"/>
              </a:spcBef>
              <a:spcAft>
                <a:spcPts val="0"/>
              </a:spcAft>
              <a:buClr>
                <a:srgbClr val="000000"/>
              </a:buClr>
              <a:buSzPts val="1400"/>
              <a:buFont typeface="Arial"/>
              <a:buNone/>
              <a:defRPr sz="4800" b="0" i="0" u="none" strike="noStrike" cap="none">
                <a:solidFill>
                  <a:srgbClr val="404040"/>
                </a:solidFill>
                <a:latin typeface="Calibri"/>
                <a:ea typeface="Calibri"/>
                <a:cs typeface="Calibri"/>
                <a:sym typeface="Calibri"/>
              </a:defRPr>
            </a:lvl2pPr>
            <a:lvl3pPr marR="0" lvl="2" algn="l" rtl="0">
              <a:lnSpc>
                <a:spcPct val="85000"/>
              </a:lnSpc>
              <a:spcBef>
                <a:spcPts val="0"/>
              </a:spcBef>
              <a:spcAft>
                <a:spcPts val="0"/>
              </a:spcAft>
              <a:buClr>
                <a:srgbClr val="000000"/>
              </a:buClr>
              <a:buSzPts val="1400"/>
              <a:buFont typeface="Arial"/>
              <a:buNone/>
              <a:defRPr sz="4800" b="0" i="0" u="none" strike="noStrike" cap="none">
                <a:solidFill>
                  <a:srgbClr val="404040"/>
                </a:solidFill>
                <a:latin typeface="Calibri"/>
                <a:ea typeface="Calibri"/>
                <a:cs typeface="Calibri"/>
                <a:sym typeface="Calibri"/>
              </a:defRPr>
            </a:lvl3pPr>
            <a:lvl4pPr marR="0" lvl="3" algn="l" rtl="0">
              <a:lnSpc>
                <a:spcPct val="85000"/>
              </a:lnSpc>
              <a:spcBef>
                <a:spcPts val="0"/>
              </a:spcBef>
              <a:spcAft>
                <a:spcPts val="0"/>
              </a:spcAft>
              <a:buClr>
                <a:srgbClr val="000000"/>
              </a:buClr>
              <a:buSzPts val="1400"/>
              <a:buFont typeface="Arial"/>
              <a:buNone/>
              <a:defRPr sz="4800" b="0" i="0" u="none" strike="noStrike" cap="none">
                <a:solidFill>
                  <a:srgbClr val="404040"/>
                </a:solidFill>
                <a:latin typeface="Calibri"/>
                <a:ea typeface="Calibri"/>
                <a:cs typeface="Calibri"/>
                <a:sym typeface="Calibri"/>
              </a:defRPr>
            </a:lvl4pPr>
            <a:lvl5pPr marR="0" lvl="4" algn="l" rtl="0">
              <a:lnSpc>
                <a:spcPct val="85000"/>
              </a:lnSpc>
              <a:spcBef>
                <a:spcPts val="0"/>
              </a:spcBef>
              <a:spcAft>
                <a:spcPts val="0"/>
              </a:spcAft>
              <a:buClr>
                <a:srgbClr val="000000"/>
              </a:buClr>
              <a:buSzPts val="1400"/>
              <a:buFont typeface="Arial"/>
              <a:buNone/>
              <a:defRPr sz="4800" b="0" i="0" u="none" strike="noStrike" cap="none">
                <a:solidFill>
                  <a:srgbClr val="404040"/>
                </a:solidFill>
                <a:latin typeface="Calibri"/>
                <a:ea typeface="Calibri"/>
                <a:cs typeface="Calibri"/>
                <a:sym typeface="Calibri"/>
              </a:defRPr>
            </a:lvl5pPr>
            <a:lvl6pPr marR="0" lvl="5" algn="l" rtl="0">
              <a:lnSpc>
                <a:spcPct val="85000"/>
              </a:lnSpc>
              <a:spcBef>
                <a:spcPts val="0"/>
              </a:spcBef>
              <a:spcAft>
                <a:spcPts val="0"/>
              </a:spcAft>
              <a:buClr>
                <a:srgbClr val="000000"/>
              </a:buClr>
              <a:buSzPts val="1400"/>
              <a:buFont typeface="Arial"/>
              <a:buNone/>
              <a:defRPr sz="4800" b="0" i="0" u="none" strike="noStrike" cap="none">
                <a:solidFill>
                  <a:srgbClr val="404040"/>
                </a:solidFill>
                <a:latin typeface="Calibri"/>
                <a:ea typeface="Calibri"/>
                <a:cs typeface="Calibri"/>
                <a:sym typeface="Calibri"/>
              </a:defRPr>
            </a:lvl6pPr>
            <a:lvl7pPr marR="0" lvl="6" algn="l" rtl="0">
              <a:lnSpc>
                <a:spcPct val="85000"/>
              </a:lnSpc>
              <a:spcBef>
                <a:spcPts val="0"/>
              </a:spcBef>
              <a:spcAft>
                <a:spcPts val="0"/>
              </a:spcAft>
              <a:buClr>
                <a:srgbClr val="000000"/>
              </a:buClr>
              <a:buSzPts val="1400"/>
              <a:buFont typeface="Arial"/>
              <a:buNone/>
              <a:defRPr sz="4800" b="0" i="0" u="none" strike="noStrike" cap="none">
                <a:solidFill>
                  <a:srgbClr val="404040"/>
                </a:solidFill>
                <a:latin typeface="Calibri"/>
                <a:ea typeface="Calibri"/>
                <a:cs typeface="Calibri"/>
                <a:sym typeface="Calibri"/>
              </a:defRPr>
            </a:lvl7pPr>
            <a:lvl8pPr marR="0" lvl="7" algn="l" rtl="0">
              <a:lnSpc>
                <a:spcPct val="85000"/>
              </a:lnSpc>
              <a:spcBef>
                <a:spcPts val="0"/>
              </a:spcBef>
              <a:spcAft>
                <a:spcPts val="0"/>
              </a:spcAft>
              <a:buClr>
                <a:srgbClr val="000000"/>
              </a:buClr>
              <a:buSzPts val="1400"/>
              <a:buFont typeface="Arial"/>
              <a:buNone/>
              <a:defRPr sz="4800" b="0" i="0" u="none" strike="noStrike" cap="none">
                <a:solidFill>
                  <a:srgbClr val="404040"/>
                </a:solidFill>
                <a:latin typeface="Calibri"/>
                <a:ea typeface="Calibri"/>
                <a:cs typeface="Calibri"/>
                <a:sym typeface="Calibri"/>
              </a:defRPr>
            </a:lvl8pPr>
            <a:lvl9pPr marR="0" lvl="8" algn="l" rtl="0">
              <a:lnSpc>
                <a:spcPct val="85000"/>
              </a:lnSpc>
              <a:spcBef>
                <a:spcPts val="0"/>
              </a:spcBef>
              <a:spcAft>
                <a:spcPts val="0"/>
              </a:spcAft>
              <a:buClr>
                <a:srgbClr val="000000"/>
              </a:buClr>
              <a:buSzPts val="1400"/>
              <a:buFont typeface="Arial"/>
              <a:buNone/>
              <a:defRPr sz="4800" b="0" i="0" u="none" strike="noStrike" cap="none">
                <a:solidFill>
                  <a:srgbClr val="404040"/>
                </a:solidFill>
                <a:latin typeface="Calibri"/>
                <a:ea typeface="Calibri"/>
                <a:cs typeface="Calibri"/>
                <a:sym typeface="Calibri"/>
              </a:defRPr>
            </a:lvl9pPr>
          </a:lstStyle>
          <a:p>
            <a:pPr>
              <a:buClr>
                <a:srgbClr val="404040"/>
              </a:buClr>
              <a:buSzPts val="4800"/>
            </a:pPr>
            <a:r>
              <a:rPr lang="en-US" dirty="0" err="1" smtClean="0"/>
              <a:t>Realiteitsproblemen</a:t>
            </a:r>
            <a:r>
              <a:rPr lang="en-US" dirty="0" smtClean="0"/>
              <a:t> </a:t>
            </a:r>
            <a:r>
              <a:rPr lang="en-US" sz="2400" dirty="0"/>
              <a:t>– Casus </a:t>
            </a:r>
            <a:r>
              <a:rPr lang="en-US" sz="2400" dirty="0" smtClean="0"/>
              <a:t>Tim</a:t>
            </a:r>
            <a:endParaRPr lang="en-US" sz="2400" dirty="0"/>
          </a:p>
        </p:txBody>
      </p:sp>
    </p:spTree>
    <p:extLst>
      <p:ext uri="{BB962C8B-B14F-4D97-AF65-F5344CB8AC3E}">
        <p14:creationId xmlns:p14="http://schemas.microsoft.com/office/powerpoint/2010/main" val="1771453146"/>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Shape 502"/>
          <p:cNvSpPr txBox="1">
            <a:spLocks noGrp="1"/>
          </p:cNvSpPr>
          <p:nvPr>
            <p:ph type="title"/>
          </p:nvPr>
        </p:nvSpPr>
        <p:spPr>
          <a:xfrm>
            <a:off x="822325" y="287337"/>
            <a:ext cx="7543800" cy="1449387"/>
          </a:xfrm>
          <a:prstGeom prst="rect">
            <a:avLst/>
          </a:prstGeom>
          <a:noFill/>
          <a:ln>
            <a:noFill/>
          </a:ln>
        </p:spPr>
        <p:txBody>
          <a:bodyPr spcFirstLastPara="1" wrap="square" lIns="91425" tIns="45700" rIns="91425" bIns="45700" anchor="b" anchorCtr="0">
            <a:noAutofit/>
          </a:bodyPr>
          <a:lstStyle/>
          <a:p>
            <a:pPr marL="0" marR="0" lvl="0" indent="0" algn="r" rtl="0">
              <a:lnSpc>
                <a:spcPct val="85000"/>
              </a:lnSpc>
              <a:spcBef>
                <a:spcPts val="0"/>
              </a:spcBef>
              <a:spcAft>
                <a:spcPts val="0"/>
              </a:spcAft>
              <a:buClr>
                <a:srgbClr val="404040"/>
              </a:buClr>
              <a:buSzPts val="4800"/>
              <a:buFont typeface="Calibri"/>
              <a:buNone/>
            </a:pPr>
            <a:r>
              <a:rPr lang="en-US" sz="4800" b="0" i="0" u="none" strike="noStrike" cap="none" dirty="0">
                <a:solidFill>
                  <a:srgbClr val="404040"/>
                </a:solidFill>
                <a:latin typeface="Calibri"/>
                <a:ea typeface="Calibri"/>
                <a:cs typeface="Calibri"/>
                <a:sym typeface="Calibri"/>
              </a:rPr>
              <a:t>(psycho)</a:t>
            </a:r>
            <a:r>
              <a:rPr lang="en-US" sz="4800" b="0" i="0" u="none" strike="noStrike" cap="none" dirty="0" err="1">
                <a:solidFill>
                  <a:srgbClr val="404040"/>
                </a:solidFill>
                <a:latin typeface="Calibri"/>
                <a:ea typeface="Calibri"/>
                <a:cs typeface="Calibri"/>
                <a:sym typeface="Calibri"/>
              </a:rPr>
              <a:t>somatische</a:t>
            </a:r>
            <a:r>
              <a:rPr lang="en-US" sz="4800" b="0" i="0" u="none" strike="noStrike" cap="none" dirty="0">
                <a:solidFill>
                  <a:srgbClr val="404040"/>
                </a:solidFill>
                <a:latin typeface="Calibri"/>
                <a:ea typeface="Calibri"/>
                <a:cs typeface="Calibri"/>
                <a:sym typeface="Calibri"/>
              </a:rPr>
              <a:t> </a:t>
            </a:r>
            <a:r>
              <a:rPr lang="en-US" sz="4800" b="0" i="0" u="none" strike="noStrike" cap="none" dirty="0" err="1">
                <a:solidFill>
                  <a:srgbClr val="404040"/>
                </a:solidFill>
                <a:latin typeface="Calibri"/>
                <a:ea typeface="Calibri"/>
                <a:cs typeface="Calibri"/>
                <a:sym typeface="Calibri"/>
              </a:rPr>
              <a:t>klachten</a:t>
            </a:r>
            <a:endParaRPr dirty="0"/>
          </a:p>
        </p:txBody>
      </p:sp>
      <p:sp>
        <p:nvSpPr>
          <p:cNvPr id="503" name="Shape 503"/>
          <p:cNvSpPr txBox="1">
            <a:spLocks noGrp="1"/>
          </p:cNvSpPr>
          <p:nvPr>
            <p:ph type="body" idx="1"/>
          </p:nvPr>
        </p:nvSpPr>
        <p:spPr>
          <a:xfrm>
            <a:off x="671512" y="1736725"/>
            <a:ext cx="8001971" cy="45720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accent1"/>
              </a:buClr>
              <a:buSzPts val="2000"/>
              <a:buFont typeface="Calibri"/>
              <a:buNone/>
            </a:pPr>
            <a:endParaRPr lang="nl-NL" sz="2200" b="0" i="0" u="none" dirty="0">
              <a:solidFill>
                <a:srgbClr val="000000"/>
              </a:solidFill>
              <a:latin typeface="Calibri" panose="020F0502020204030204" pitchFamily="34" charset="0"/>
              <a:ea typeface="Verdana"/>
              <a:cs typeface="Calibri" panose="020F0502020204030204" pitchFamily="34" charset="0"/>
              <a:sym typeface="Verdana"/>
            </a:endParaRPr>
          </a:p>
          <a:p>
            <a:pPr marL="342900" indent="-342900">
              <a:spcBef>
                <a:spcPts val="400"/>
              </a:spcBef>
              <a:buFont typeface="Courier New" panose="02070309020205020404" pitchFamily="49" charset="0"/>
              <a:buChar char="o"/>
              <a:tabLst>
                <a:tab pos="444500" algn="l"/>
              </a:tabLst>
            </a:pPr>
            <a:r>
              <a:rPr lang="nl-NL" sz="2200" b="0" i="0" u="none" dirty="0">
                <a:solidFill>
                  <a:srgbClr val="000000"/>
                </a:solidFill>
                <a:latin typeface="Calibri" panose="020F0502020204030204" pitchFamily="34" charset="0"/>
                <a:ea typeface="Verdana"/>
                <a:cs typeface="Calibri" panose="020F0502020204030204" pitchFamily="34" charset="0"/>
                <a:sym typeface="Verdana"/>
              </a:rPr>
              <a:t>In kleuter- en lagere school zijn veel voorlopers van</a:t>
            </a:r>
            <a:r>
              <a:rPr lang="nl-NL" sz="2200" dirty="0">
                <a:solidFill>
                  <a:srgbClr val="000000"/>
                </a:solidFill>
                <a:latin typeface="Calibri" panose="020F0502020204030204" pitchFamily="34" charset="0"/>
                <a:ea typeface="Verdana"/>
                <a:cs typeface="Calibri" panose="020F0502020204030204" pitchFamily="34" charset="0"/>
                <a:sym typeface="Verdana"/>
              </a:rPr>
              <a:t> </a:t>
            </a:r>
            <a:r>
              <a:rPr lang="nl-NL" sz="2200" b="0" i="0" u="none" dirty="0">
                <a:solidFill>
                  <a:srgbClr val="000000"/>
                </a:solidFill>
                <a:latin typeface="Calibri" panose="020F0502020204030204" pitchFamily="34" charset="0"/>
                <a:ea typeface="Verdana"/>
                <a:cs typeface="Calibri" panose="020F0502020204030204" pitchFamily="34" charset="0"/>
                <a:sym typeface="Verdana"/>
              </a:rPr>
              <a:t>schoolverzuim</a:t>
            </a:r>
            <a:r>
              <a:rPr lang="nl-NL" sz="2200" dirty="0">
                <a:solidFill>
                  <a:srgbClr val="000000"/>
                </a:solidFill>
                <a:latin typeface="Calibri" panose="020F0502020204030204" pitchFamily="34" charset="0"/>
                <a:ea typeface="Verdana"/>
                <a:cs typeface="Calibri" panose="020F0502020204030204" pitchFamily="34" charset="0"/>
                <a:sym typeface="Verdana"/>
              </a:rPr>
              <a:t> </a:t>
            </a:r>
            <a:r>
              <a:rPr lang="nl-NL" sz="2200" b="0" i="0" u="none" dirty="0">
                <a:solidFill>
                  <a:srgbClr val="000000"/>
                </a:solidFill>
                <a:latin typeface="Calibri" panose="020F0502020204030204" pitchFamily="34" charset="0"/>
                <a:ea typeface="Verdana"/>
                <a:cs typeface="Calibri" panose="020F0502020204030204" pitchFamily="34" charset="0"/>
                <a:sym typeface="Verdana"/>
              </a:rPr>
              <a:t>onzichtbaar, omdat ze gemaskeerd worden door afwezigheidsattesten. </a:t>
            </a:r>
            <a:endParaRPr lang="nl-NL" sz="2200" dirty="0">
              <a:solidFill>
                <a:srgbClr val="000000"/>
              </a:solidFill>
              <a:latin typeface="Calibri" panose="020F0502020204030204" pitchFamily="34" charset="0"/>
              <a:ea typeface="Verdana"/>
              <a:cs typeface="Calibri" panose="020F0502020204030204" pitchFamily="34" charset="0"/>
            </a:endParaRPr>
          </a:p>
          <a:p>
            <a:pPr marL="0" indent="0">
              <a:spcBef>
                <a:spcPts val="400"/>
              </a:spcBef>
              <a:buNone/>
              <a:tabLst>
                <a:tab pos="444500" algn="l"/>
              </a:tabLst>
            </a:pPr>
            <a:endParaRPr lang="nl-NL" sz="2200" b="0" i="0" u="none" dirty="0">
              <a:solidFill>
                <a:srgbClr val="000000"/>
              </a:solidFill>
              <a:latin typeface="Calibri" panose="020F0502020204030204" pitchFamily="34" charset="0"/>
              <a:ea typeface="Verdana"/>
              <a:cs typeface="Calibri" panose="020F0502020204030204" pitchFamily="34" charset="0"/>
              <a:sym typeface="Verdana"/>
            </a:endParaRPr>
          </a:p>
          <a:p>
            <a:pPr marL="342900" indent="-342900">
              <a:spcBef>
                <a:spcPts val="400"/>
              </a:spcBef>
              <a:buFont typeface="Courier New" panose="02070309020205020404" pitchFamily="49" charset="0"/>
              <a:buChar char="o"/>
              <a:tabLst>
                <a:tab pos="444500" algn="l"/>
              </a:tabLst>
            </a:pPr>
            <a:r>
              <a:rPr lang="nl-NL" sz="2200" b="0" i="0" u="none" dirty="0">
                <a:solidFill>
                  <a:srgbClr val="000000"/>
                </a:solidFill>
                <a:latin typeface="Calibri" panose="020F0502020204030204" pitchFamily="34" charset="0"/>
                <a:ea typeface="Verdana"/>
                <a:cs typeface="Calibri" panose="020F0502020204030204" pitchFamily="34" charset="0"/>
                <a:sym typeface="Verdana"/>
              </a:rPr>
              <a:t>Dit zien we vaak bij kinderen met</a:t>
            </a:r>
          </a:p>
          <a:p>
            <a:pPr marL="800100" lvl="1">
              <a:spcBef>
                <a:spcPts val="400"/>
              </a:spcBef>
              <a:buSzPts val="2000"/>
              <a:buFont typeface="Arial" panose="020B0604020202020204" pitchFamily="34" charset="0"/>
              <a:buChar char="•"/>
              <a:tabLst>
                <a:tab pos="1527175" algn="l"/>
              </a:tabLst>
            </a:pPr>
            <a:r>
              <a:rPr lang="nl-NL" sz="2200" b="0" i="0" u="none" dirty="0">
                <a:solidFill>
                  <a:srgbClr val="000000"/>
                </a:solidFill>
                <a:latin typeface="Calibri" panose="020F0502020204030204" pitchFamily="34" charset="0"/>
                <a:ea typeface="Verdana"/>
                <a:cs typeface="Calibri" panose="020F0502020204030204" pitchFamily="34" charset="0"/>
                <a:sym typeface="Verdana"/>
              </a:rPr>
              <a:t>psychosomatische klachten</a:t>
            </a:r>
            <a:endParaRPr lang="nl-NL" sz="2200" dirty="0">
              <a:solidFill>
                <a:srgbClr val="000000"/>
              </a:solidFill>
              <a:latin typeface="Calibri" panose="020F0502020204030204" pitchFamily="34" charset="0"/>
              <a:ea typeface="Verdana"/>
              <a:cs typeface="Calibri" panose="020F0502020204030204" pitchFamily="34" charset="0"/>
            </a:endParaRPr>
          </a:p>
          <a:p>
            <a:pPr marL="800100" lvl="1">
              <a:spcBef>
                <a:spcPts val="400"/>
              </a:spcBef>
              <a:buSzPts val="2000"/>
              <a:buFont typeface="Arial" panose="020B0604020202020204" pitchFamily="34" charset="0"/>
              <a:buChar char="•"/>
              <a:tabLst>
                <a:tab pos="1527175" algn="l"/>
              </a:tabLst>
            </a:pPr>
            <a:r>
              <a:rPr lang="nl-NL" sz="2200" b="0" i="0" u="none" dirty="0">
                <a:solidFill>
                  <a:srgbClr val="000000"/>
                </a:solidFill>
                <a:latin typeface="Calibri" panose="020F0502020204030204" pitchFamily="34" charset="0"/>
                <a:ea typeface="Verdana"/>
                <a:cs typeface="Calibri" panose="020F0502020204030204" pitchFamily="34" charset="0"/>
                <a:sym typeface="Verdana"/>
              </a:rPr>
              <a:t>beperkte vaardigheden om over gevoelens te spreken </a:t>
            </a:r>
            <a:endParaRPr lang="nl-NL" sz="2200" dirty="0">
              <a:solidFill>
                <a:srgbClr val="000000"/>
              </a:solidFill>
              <a:latin typeface="Calibri" panose="020F0502020204030204" pitchFamily="34" charset="0"/>
              <a:ea typeface="Verdana"/>
              <a:cs typeface="Calibri" panose="020F0502020204030204" pitchFamily="34" charset="0"/>
              <a:sym typeface="Verdana"/>
            </a:endParaRPr>
          </a:p>
          <a:p>
            <a:pPr marL="800100" lvl="1">
              <a:spcBef>
                <a:spcPts val="400"/>
              </a:spcBef>
              <a:buSzPts val="2000"/>
              <a:buFont typeface="Arial" panose="020B0604020202020204" pitchFamily="34" charset="0"/>
              <a:buChar char="•"/>
              <a:tabLst>
                <a:tab pos="1527175" algn="l"/>
              </a:tabLst>
            </a:pPr>
            <a:r>
              <a:rPr lang="nl-NL" sz="2200" b="0" i="0" u="none" dirty="0">
                <a:solidFill>
                  <a:srgbClr val="000000"/>
                </a:solidFill>
                <a:latin typeface="Calibri" panose="020F0502020204030204" pitchFamily="34" charset="0"/>
                <a:ea typeface="Verdana"/>
                <a:cs typeface="Calibri" panose="020F0502020204030204" pitchFamily="34" charset="0"/>
                <a:sym typeface="Verdana"/>
              </a:rPr>
              <a:t>chronische medische problematieken (o.a. invloed van ziektewinst)</a:t>
            </a:r>
            <a:endParaRPr lang="nl-NL" sz="2200" dirty="0">
              <a:solidFill>
                <a:srgbClr val="000000"/>
              </a:solidFill>
              <a:latin typeface="Calibri" panose="020F0502020204030204" pitchFamily="34" charset="0"/>
              <a:cs typeface="Calibri" panose="020F0502020204030204" pitchFamily="34" charset="0"/>
            </a:endParaRPr>
          </a:p>
        </p:txBody>
      </p:sp>
      <p:pic>
        <p:nvPicPr>
          <p:cNvPr id="504" name="Shape 504"/>
          <p:cNvPicPr preferRelativeResize="0"/>
          <p:nvPr/>
        </p:nvPicPr>
        <p:blipFill rotWithShape="1">
          <a:blip r:embed="rId3">
            <a:alphaModFix/>
          </a:blip>
          <a:srcRect/>
          <a:stretch/>
        </p:blipFill>
        <p:spPr>
          <a:xfrm>
            <a:off x="6945312" y="44450"/>
            <a:ext cx="2206625" cy="777875"/>
          </a:xfrm>
          <a:prstGeom prst="rect">
            <a:avLst/>
          </a:prstGeom>
          <a:noFill/>
          <a:ln>
            <a:noFill/>
          </a:ln>
        </p:spPr>
      </p:pic>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Shape 509"/>
          <p:cNvSpPr txBox="1">
            <a:spLocks noGrp="1"/>
          </p:cNvSpPr>
          <p:nvPr>
            <p:ph type="title"/>
          </p:nvPr>
        </p:nvSpPr>
        <p:spPr>
          <a:xfrm>
            <a:off x="822325" y="287337"/>
            <a:ext cx="7543800" cy="1449387"/>
          </a:xfrm>
          <a:prstGeom prst="rect">
            <a:avLst/>
          </a:prstGeom>
          <a:noFill/>
          <a:ln>
            <a:noFill/>
          </a:ln>
        </p:spPr>
        <p:txBody>
          <a:bodyPr spcFirstLastPara="1" wrap="square" lIns="91425" tIns="45700" rIns="91425" bIns="45700" anchor="b" anchorCtr="0">
            <a:noAutofit/>
          </a:bodyPr>
          <a:lstStyle/>
          <a:p>
            <a:pPr marL="0" marR="0" lvl="0" indent="0" algn="r" rtl="0">
              <a:lnSpc>
                <a:spcPct val="85000"/>
              </a:lnSpc>
              <a:spcBef>
                <a:spcPts val="0"/>
              </a:spcBef>
              <a:spcAft>
                <a:spcPts val="0"/>
              </a:spcAft>
              <a:buClr>
                <a:srgbClr val="404040"/>
              </a:buClr>
              <a:buSzPts val="4800"/>
              <a:buFont typeface="Calibri"/>
              <a:buNone/>
            </a:pPr>
            <a:r>
              <a:rPr lang="nl-NL" sz="4800" b="0" i="0" u="none" strike="noStrike" cap="none" dirty="0">
                <a:solidFill>
                  <a:srgbClr val="404040"/>
                </a:solidFill>
                <a:sym typeface="Calibri"/>
              </a:rPr>
              <a:t>(</a:t>
            </a:r>
            <a:r>
              <a:rPr lang="nl-NL" sz="4800" b="0" i="0" u="none" strike="noStrike" cap="none" dirty="0" err="1">
                <a:solidFill>
                  <a:srgbClr val="404040"/>
                </a:solidFill>
                <a:sym typeface="Calibri"/>
              </a:rPr>
              <a:t>psycho</a:t>
            </a:r>
            <a:r>
              <a:rPr lang="nl-NL" sz="4800" b="0" i="0" u="none" strike="noStrike" cap="none" dirty="0">
                <a:solidFill>
                  <a:srgbClr val="404040"/>
                </a:solidFill>
                <a:sym typeface="Calibri"/>
              </a:rPr>
              <a:t>)somatische klachten</a:t>
            </a:r>
            <a:endParaRPr lang="nl-NL" dirty="0"/>
          </a:p>
        </p:txBody>
      </p:sp>
      <p:sp>
        <p:nvSpPr>
          <p:cNvPr id="510" name="Shape 510"/>
          <p:cNvSpPr txBox="1">
            <a:spLocks noGrp="1"/>
          </p:cNvSpPr>
          <p:nvPr>
            <p:ph type="body" idx="1"/>
          </p:nvPr>
        </p:nvSpPr>
        <p:spPr>
          <a:xfrm>
            <a:off x="822325" y="1736724"/>
            <a:ext cx="7864475" cy="4572000"/>
          </a:xfrm>
          <a:prstGeom prst="rect">
            <a:avLst/>
          </a:prstGeom>
          <a:noFill/>
          <a:ln>
            <a:noFill/>
          </a:ln>
        </p:spPr>
        <p:txBody>
          <a:bodyPr spcFirstLastPara="1" wrap="square" lIns="91425" tIns="45700" rIns="91425" bIns="45700" anchor="t" anchorCtr="0">
            <a:noAutofit/>
          </a:bodyPr>
          <a:lstStyle/>
          <a:p>
            <a:pPr marL="165100" lvl="0" indent="0">
              <a:spcBef>
                <a:spcPts val="0"/>
              </a:spcBef>
              <a:buSzPts val="2200"/>
              <a:buNone/>
            </a:pPr>
            <a:r>
              <a:rPr lang="nl-NL" sz="2400" b="1" dirty="0">
                <a:solidFill>
                  <a:schemeClr val="accent1">
                    <a:lumMod val="75000"/>
                  </a:schemeClr>
                </a:solidFill>
              </a:rPr>
              <a:t>Ontwikkelingspsychologische aspecten</a:t>
            </a:r>
          </a:p>
          <a:p>
            <a:pPr marL="800100" lvl="1">
              <a:spcBef>
                <a:spcPts val="600"/>
              </a:spcBef>
              <a:buClr>
                <a:schemeClr val="accent1">
                  <a:lumMod val="60000"/>
                  <a:lumOff val="40000"/>
                </a:schemeClr>
              </a:buClr>
              <a:buSzPts val="2000"/>
              <a:buFont typeface="Courier New" panose="02070309020205020404" pitchFamily="49" charset="0"/>
              <a:buChar char="o"/>
            </a:pPr>
            <a:r>
              <a:rPr lang="nl-NL" sz="2200" b="0" i="0" u="none" dirty="0">
                <a:solidFill>
                  <a:schemeClr val="tx1"/>
                </a:solidFill>
                <a:latin typeface="Calibri" panose="020F0502020204030204" pitchFamily="34" charset="0"/>
                <a:ea typeface="Verdana"/>
                <a:cs typeface="Verdana"/>
                <a:sym typeface="Verdana"/>
              </a:rPr>
              <a:t>beperkte vaardigheden om over gevoelens te spreken</a:t>
            </a:r>
            <a:endParaRPr lang="nl-NL" sz="2200" dirty="0">
              <a:solidFill>
                <a:schemeClr val="tx1"/>
              </a:solidFill>
              <a:latin typeface="Calibri" panose="020F0502020204030204" pitchFamily="34" charset="0"/>
              <a:ea typeface="Verdana"/>
              <a:cs typeface="Verdana"/>
              <a:sym typeface="Verdana"/>
            </a:endParaRPr>
          </a:p>
          <a:p>
            <a:pPr marL="1257300" lvl="2">
              <a:spcBef>
                <a:spcPts val="600"/>
              </a:spcBef>
              <a:buClr>
                <a:schemeClr val="accent1">
                  <a:lumMod val="60000"/>
                  <a:lumOff val="40000"/>
                </a:schemeClr>
              </a:buClr>
              <a:buSzPts val="2000"/>
              <a:buFont typeface="Arial" panose="020B0604020202020204" pitchFamily="34" charset="0"/>
              <a:buChar char="•"/>
            </a:pPr>
            <a:r>
              <a:rPr lang="nl-NL" sz="2000" dirty="0">
                <a:solidFill>
                  <a:schemeClr val="tx1"/>
                </a:solidFill>
                <a:latin typeface="Calibri" panose="020F0502020204030204" pitchFamily="34" charset="0"/>
                <a:ea typeface="Verdana"/>
                <a:cs typeface="Calibri" panose="020F0502020204030204" pitchFamily="34" charset="0"/>
                <a:sym typeface="Verdana"/>
              </a:rPr>
              <a:t>Onvoldoende gespiegeld zijn als kind</a:t>
            </a:r>
          </a:p>
          <a:p>
            <a:pPr marL="1257300" lvl="2">
              <a:spcBef>
                <a:spcPts val="600"/>
              </a:spcBef>
              <a:buClr>
                <a:schemeClr val="accent1">
                  <a:lumMod val="60000"/>
                  <a:lumOff val="40000"/>
                </a:schemeClr>
              </a:buClr>
              <a:buSzPts val="2000"/>
              <a:buFont typeface="Arial" panose="020B0604020202020204" pitchFamily="34" charset="0"/>
              <a:buChar char="•"/>
            </a:pPr>
            <a:r>
              <a:rPr lang="nl-NL" sz="2000" u="sng" dirty="0">
                <a:solidFill>
                  <a:schemeClr val="tx1"/>
                </a:solidFill>
                <a:latin typeface="Calibri" panose="020F0502020204030204" pitchFamily="34" charset="0"/>
                <a:ea typeface="Arial"/>
                <a:cs typeface="Calibri" panose="020F0502020204030204" pitchFamily="34" charset="0"/>
                <a:sym typeface="Arial"/>
                <a:hlinkClick r:id="rId3"/>
              </a:rPr>
              <a:t>https://youtu.be/qmvKlBGY4Jc</a:t>
            </a:r>
            <a:r>
              <a:rPr lang="nl-NL" sz="2000" dirty="0">
                <a:solidFill>
                  <a:schemeClr val="tx1"/>
                </a:solidFill>
                <a:latin typeface="Calibri" panose="020F0502020204030204" pitchFamily="34" charset="0"/>
                <a:ea typeface="Arial"/>
                <a:cs typeface="Calibri" panose="020F0502020204030204" pitchFamily="34" charset="0"/>
                <a:sym typeface="Arial"/>
              </a:rPr>
              <a:t> (zie voordien)</a:t>
            </a:r>
            <a:endParaRPr lang="nl-NL" sz="2000" dirty="0">
              <a:solidFill>
                <a:schemeClr val="tx1"/>
              </a:solidFill>
              <a:latin typeface="Calibri" panose="020F0502020204030204" pitchFamily="34" charset="0"/>
              <a:ea typeface="Verdana"/>
              <a:cs typeface="Calibri" panose="020F0502020204030204" pitchFamily="34" charset="0"/>
              <a:sym typeface="Verdana"/>
            </a:endParaRPr>
          </a:p>
          <a:p>
            <a:pPr marL="1257300" lvl="2">
              <a:spcBef>
                <a:spcPts val="600"/>
              </a:spcBef>
              <a:buClr>
                <a:schemeClr val="accent1">
                  <a:lumMod val="60000"/>
                  <a:lumOff val="40000"/>
                </a:schemeClr>
              </a:buClr>
              <a:buSzPts val="2000"/>
              <a:buFont typeface="Arial" panose="020B0604020202020204" pitchFamily="34" charset="0"/>
              <a:buChar char="•"/>
            </a:pPr>
            <a:r>
              <a:rPr lang="nl-NL" sz="2000" dirty="0">
                <a:solidFill>
                  <a:schemeClr val="tx1"/>
                </a:solidFill>
                <a:latin typeface="Calibri" panose="020F0502020204030204" pitchFamily="34" charset="0"/>
                <a:ea typeface="Verdana"/>
                <a:cs typeface="Calibri" panose="020F0502020204030204" pitchFamily="34" charset="0"/>
                <a:sym typeface="Verdana"/>
              </a:rPr>
              <a:t>Selectieve afstemming: Geen afstemming op psychisch </a:t>
            </a:r>
            <a:r>
              <a:rPr lang="nl-NL" sz="2000" dirty="0" err="1">
                <a:solidFill>
                  <a:schemeClr val="tx1"/>
                </a:solidFill>
                <a:latin typeface="Calibri" panose="020F0502020204030204" pitchFamily="34" charset="0"/>
                <a:ea typeface="Verdana"/>
                <a:cs typeface="Calibri" panose="020F0502020204030204" pitchFamily="34" charset="0"/>
                <a:sym typeface="Verdana"/>
              </a:rPr>
              <a:t>onwelbevinden</a:t>
            </a:r>
            <a:r>
              <a:rPr lang="nl-NL" sz="2000" dirty="0">
                <a:solidFill>
                  <a:schemeClr val="tx1"/>
                </a:solidFill>
                <a:latin typeface="Calibri" panose="020F0502020204030204" pitchFamily="34" charset="0"/>
                <a:ea typeface="Verdana"/>
                <a:cs typeface="Calibri" panose="020F0502020204030204" pitchFamily="34" charset="0"/>
                <a:sym typeface="Verdana"/>
              </a:rPr>
              <a:t>, enkel op lichamelijk </a:t>
            </a:r>
            <a:r>
              <a:rPr lang="nl-NL" sz="2000" dirty="0" err="1">
                <a:solidFill>
                  <a:schemeClr val="tx1"/>
                </a:solidFill>
                <a:latin typeface="Calibri" panose="020F0502020204030204" pitchFamily="34" charset="0"/>
                <a:ea typeface="Verdana"/>
                <a:cs typeface="Calibri" panose="020F0502020204030204" pitchFamily="34" charset="0"/>
                <a:sym typeface="Verdana"/>
              </a:rPr>
              <a:t>onwelbevinden</a:t>
            </a:r>
            <a:endParaRPr lang="nl-NL" sz="2000" dirty="0">
              <a:solidFill>
                <a:schemeClr val="tx1"/>
              </a:solidFill>
              <a:latin typeface="Calibri" panose="020F0502020204030204" pitchFamily="34" charset="0"/>
              <a:ea typeface="Verdana"/>
              <a:cs typeface="Calibri" panose="020F0502020204030204" pitchFamily="34" charset="0"/>
              <a:sym typeface="Verdana"/>
            </a:endParaRPr>
          </a:p>
          <a:p>
            <a:pPr marL="800100" lvl="1">
              <a:spcBef>
                <a:spcPts val="600"/>
              </a:spcBef>
              <a:buClr>
                <a:schemeClr val="accent1">
                  <a:lumMod val="60000"/>
                  <a:lumOff val="40000"/>
                </a:schemeClr>
              </a:buClr>
              <a:buSzPts val="2000"/>
              <a:buFont typeface="Courier New" panose="02070309020205020404" pitchFamily="49" charset="0"/>
              <a:buChar char="o"/>
            </a:pPr>
            <a:r>
              <a:rPr lang="nl-NL" sz="2200" i="0" dirty="0">
                <a:solidFill>
                  <a:schemeClr val="tx1"/>
                </a:solidFill>
                <a:latin typeface="Calibri" panose="020F0502020204030204" pitchFamily="34" charset="0"/>
                <a:ea typeface="Verdana"/>
                <a:cs typeface="Verdana"/>
                <a:sym typeface="Verdana"/>
              </a:rPr>
              <a:t>kunnen geen metapositie innemen</a:t>
            </a:r>
          </a:p>
          <a:p>
            <a:pPr marL="1257300" lvl="2">
              <a:spcBef>
                <a:spcPts val="600"/>
              </a:spcBef>
              <a:buClr>
                <a:schemeClr val="accent1">
                  <a:lumMod val="60000"/>
                  <a:lumOff val="40000"/>
                </a:schemeClr>
              </a:buClr>
              <a:buSzPts val="2000"/>
              <a:buFont typeface="Arial" panose="020B0604020202020204" pitchFamily="34" charset="0"/>
              <a:buChar char="•"/>
            </a:pPr>
            <a:r>
              <a:rPr lang="nl-NL" sz="2000" i="0" dirty="0">
                <a:solidFill>
                  <a:schemeClr val="tx1"/>
                </a:solidFill>
                <a:latin typeface="Calibri" panose="020F0502020204030204" pitchFamily="34" charset="0"/>
                <a:ea typeface="Verdana"/>
                <a:cs typeface="Verdana"/>
                <a:sym typeface="Verdana"/>
              </a:rPr>
              <a:t>Om te kunnen spreken over je gevoel, moet je je eigen ervaring vanop een zekere afstand kunnen bekijken</a:t>
            </a:r>
            <a:br>
              <a:rPr lang="nl-NL" sz="2000" i="0" dirty="0">
                <a:solidFill>
                  <a:schemeClr val="tx1"/>
                </a:solidFill>
                <a:latin typeface="Calibri" panose="020F0502020204030204" pitchFamily="34" charset="0"/>
                <a:ea typeface="Verdana"/>
                <a:cs typeface="Verdana"/>
                <a:sym typeface="Verdana"/>
              </a:rPr>
            </a:br>
            <a:r>
              <a:rPr lang="nl-NL" sz="2000" i="0" dirty="0">
                <a:solidFill>
                  <a:schemeClr val="tx1"/>
                </a:solidFill>
                <a:latin typeface="Calibri" panose="020F0502020204030204" pitchFamily="34" charset="0"/>
                <a:ea typeface="Verdana"/>
                <a:cs typeface="Verdana"/>
                <a:sym typeface="Verdana"/>
              </a:rPr>
              <a:t>“Ik voel me verdrietig” is een ander niveau dan huilen.</a:t>
            </a:r>
          </a:p>
          <a:p>
            <a:pPr marL="1257300" lvl="2">
              <a:spcBef>
                <a:spcPts val="600"/>
              </a:spcBef>
              <a:buClr>
                <a:schemeClr val="accent1">
                  <a:lumMod val="60000"/>
                  <a:lumOff val="40000"/>
                </a:schemeClr>
              </a:buClr>
              <a:buSzPts val="2000"/>
              <a:buFont typeface="Arial" panose="020B0604020202020204" pitchFamily="34" charset="0"/>
              <a:buChar char="•"/>
            </a:pPr>
            <a:r>
              <a:rPr lang="nl-NL" sz="2000" dirty="0">
                <a:solidFill>
                  <a:schemeClr val="tx1"/>
                </a:solidFill>
                <a:latin typeface="Calibri" panose="020F0502020204030204" pitchFamily="34" charset="0"/>
                <a:ea typeface="Verdana"/>
                <a:cs typeface="Verdana"/>
                <a:sym typeface="Verdana"/>
              </a:rPr>
              <a:t>Om je gevoel in communicatie te brengen, moet je kunnen verdragen dat de ander niet voelt wat jij voelt.</a:t>
            </a:r>
            <a:br>
              <a:rPr lang="nl-NL" sz="2000" dirty="0">
                <a:solidFill>
                  <a:schemeClr val="tx1"/>
                </a:solidFill>
                <a:latin typeface="Calibri" panose="020F0502020204030204" pitchFamily="34" charset="0"/>
                <a:ea typeface="Verdana"/>
                <a:cs typeface="Verdana"/>
                <a:sym typeface="Verdana"/>
              </a:rPr>
            </a:br>
            <a:r>
              <a:rPr lang="nl-NL" sz="2000" dirty="0">
                <a:solidFill>
                  <a:schemeClr val="tx1"/>
                </a:solidFill>
                <a:latin typeface="Calibri" panose="020F0502020204030204" pitchFamily="34" charset="0"/>
                <a:ea typeface="Verdana"/>
                <a:cs typeface="Verdana"/>
                <a:sym typeface="Verdana"/>
              </a:rPr>
              <a:t>Anders krijg je: “Je begrijpt mij niet!”</a:t>
            </a:r>
            <a:endParaRPr lang="nl-NL" sz="2000" dirty="0">
              <a:solidFill>
                <a:schemeClr val="tx1"/>
              </a:solidFill>
              <a:latin typeface="Calibri" panose="020F0502020204030204" pitchFamily="34" charset="0"/>
            </a:endParaRPr>
          </a:p>
          <a:p>
            <a:pPr marL="90488" marR="0" lvl="0" indent="36511" algn="l" rtl="0">
              <a:lnSpc>
                <a:spcPct val="90000"/>
              </a:lnSpc>
              <a:spcBef>
                <a:spcPts val="1200"/>
              </a:spcBef>
              <a:spcAft>
                <a:spcPts val="0"/>
              </a:spcAft>
              <a:buClr>
                <a:schemeClr val="accent1"/>
              </a:buClr>
              <a:buSzPts val="2000"/>
              <a:buFont typeface="Calibri"/>
              <a:buNone/>
            </a:pPr>
            <a:endParaRPr lang="nl-NL" sz="2000" b="1" i="0" u="sng" dirty="0">
              <a:solidFill>
                <a:schemeClr val="tx1"/>
              </a:solidFill>
              <a:latin typeface="Verdana"/>
              <a:ea typeface="Verdana"/>
              <a:cs typeface="Verdana"/>
              <a:sym typeface="Verdana"/>
            </a:endParaRPr>
          </a:p>
        </p:txBody>
      </p:sp>
      <p:pic>
        <p:nvPicPr>
          <p:cNvPr id="511" name="Shape 511"/>
          <p:cNvPicPr preferRelativeResize="0"/>
          <p:nvPr/>
        </p:nvPicPr>
        <p:blipFill rotWithShape="1">
          <a:blip r:embed="rId4">
            <a:alphaModFix/>
          </a:blip>
          <a:srcRect/>
          <a:stretch/>
        </p:blipFill>
        <p:spPr>
          <a:xfrm>
            <a:off x="6945312" y="44450"/>
            <a:ext cx="2206625" cy="777875"/>
          </a:xfrm>
          <a:prstGeom prst="rect">
            <a:avLst/>
          </a:prstGeom>
          <a:noFill/>
          <a:ln>
            <a:noFill/>
          </a:ln>
        </p:spPr>
      </p:pic>
    </p:spTree>
    <p:extLst>
      <p:ext uri="{BB962C8B-B14F-4D97-AF65-F5344CB8AC3E}">
        <p14:creationId xmlns:p14="http://schemas.microsoft.com/office/powerpoint/2010/main" val="101734038"/>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2" name="Shape 562"/>
          <p:cNvSpPr txBox="1">
            <a:spLocks noGrp="1"/>
          </p:cNvSpPr>
          <p:nvPr>
            <p:ph type="body" idx="1"/>
          </p:nvPr>
        </p:nvSpPr>
        <p:spPr>
          <a:xfrm>
            <a:off x="893266" y="2112629"/>
            <a:ext cx="7976413" cy="3439575"/>
          </a:xfrm>
          <a:prstGeom prst="rect">
            <a:avLst/>
          </a:prstGeom>
          <a:noFill/>
          <a:ln>
            <a:noFill/>
          </a:ln>
        </p:spPr>
        <p:txBody>
          <a:bodyPr spcFirstLastPara="1" wrap="square" lIns="68569" tIns="34275" rIns="68569" bIns="34275" anchor="t" anchorCtr="0">
            <a:noAutofit/>
          </a:bodyPr>
          <a:lstStyle/>
          <a:p>
            <a:pPr marL="0" indent="0">
              <a:lnSpc>
                <a:spcPct val="115000"/>
              </a:lnSpc>
              <a:spcBef>
                <a:spcPts val="225"/>
              </a:spcBef>
              <a:buNone/>
            </a:pPr>
            <a:r>
              <a:rPr lang="en-US" sz="2200" dirty="0" err="1">
                <a:solidFill>
                  <a:srgbClr val="000000"/>
                </a:solidFill>
                <a:latin typeface="Calibri" panose="020F0502020204030204" pitchFamily="34" charset="0"/>
                <a:ea typeface="Verdana"/>
                <a:cs typeface="Calibri" panose="020F0502020204030204" pitchFamily="34" charset="0"/>
              </a:rPr>
              <a:t>Puberteit</a:t>
            </a:r>
            <a:r>
              <a:rPr lang="en-US" sz="2200" dirty="0">
                <a:solidFill>
                  <a:srgbClr val="000000"/>
                </a:solidFill>
                <a:latin typeface="Calibri" panose="020F0502020204030204" pitchFamily="34" charset="0"/>
                <a:ea typeface="Verdana"/>
                <a:cs typeface="Calibri" panose="020F0502020204030204" pitchFamily="34" charset="0"/>
              </a:rPr>
              <a:t> </a:t>
            </a:r>
            <a:r>
              <a:rPr lang="en-US" sz="2200" dirty="0" err="1">
                <a:solidFill>
                  <a:srgbClr val="000000"/>
                </a:solidFill>
                <a:latin typeface="Calibri" panose="020F0502020204030204" pitchFamily="34" charset="0"/>
                <a:ea typeface="Verdana"/>
                <a:cs typeface="Calibri" panose="020F0502020204030204" pitchFamily="34" charset="0"/>
              </a:rPr>
              <a:t>brengt</a:t>
            </a:r>
            <a:r>
              <a:rPr lang="en-US" sz="2200" dirty="0">
                <a:solidFill>
                  <a:srgbClr val="000000"/>
                </a:solidFill>
                <a:latin typeface="Calibri" panose="020F0502020204030204" pitchFamily="34" charset="0"/>
                <a:ea typeface="Verdana"/>
                <a:cs typeface="Calibri" panose="020F0502020204030204" pitchFamily="34" charset="0"/>
              </a:rPr>
              <a:t> </a:t>
            </a:r>
            <a:r>
              <a:rPr lang="en-US" sz="2200" dirty="0" err="1">
                <a:solidFill>
                  <a:srgbClr val="000000"/>
                </a:solidFill>
                <a:latin typeface="Calibri" panose="020F0502020204030204" pitchFamily="34" charset="0"/>
                <a:ea typeface="Verdana"/>
                <a:cs typeface="Calibri" panose="020F0502020204030204" pitchFamily="34" charset="0"/>
              </a:rPr>
              <a:t>ook</a:t>
            </a:r>
            <a:r>
              <a:rPr lang="en-US" sz="2200" dirty="0">
                <a:solidFill>
                  <a:srgbClr val="000000"/>
                </a:solidFill>
                <a:latin typeface="Calibri" panose="020F0502020204030204" pitchFamily="34" charset="0"/>
                <a:ea typeface="Verdana"/>
                <a:cs typeface="Calibri" panose="020F0502020204030204" pitchFamily="34" charset="0"/>
              </a:rPr>
              <a:t> </a:t>
            </a:r>
            <a:r>
              <a:rPr lang="en-US" sz="2200" dirty="0" err="1">
                <a:solidFill>
                  <a:srgbClr val="000000"/>
                </a:solidFill>
                <a:latin typeface="Calibri" panose="020F0502020204030204" pitchFamily="34" charset="0"/>
                <a:ea typeface="Verdana"/>
                <a:cs typeface="Calibri" panose="020F0502020204030204" pitchFamily="34" charset="0"/>
              </a:rPr>
              <a:t>nieuwe</a:t>
            </a:r>
            <a:r>
              <a:rPr lang="en-US" sz="2200" dirty="0">
                <a:solidFill>
                  <a:srgbClr val="000000"/>
                </a:solidFill>
                <a:latin typeface="Calibri" panose="020F0502020204030204" pitchFamily="34" charset="0"/>
                <a:ea typeface="Verdana"/>
                <a:cs typeface="Calibri" panose="020F0502020204030204" pitchFamily="34" charset="0"/>
              </a:rPr>
              <a:t>/</a:t>
            </a:r>
            <a:r>
              <a:rPr lang="en-US" sz="2200" dirty="0" err="1">
                <a:solidFill>
                  <a:srgbClr val="000000"/>
                </a:solidFill>
                <a:latin typeface="Calibri" panose="020F0502020204030204" pitchFamily="34" charset="0"/>
                <a:ea typeface="Verdana"/>
                <a:cs typeface="Calibri" panose="020F0502020204030204" pitchFamily="34" charset="0"/>
              </a:rPr>
              <a:t>hevigere</a:t>
            </a:r>
            <a:r>
              <a:rPr lang="en-US" sz="2200" dirty="0">
                <a:solidFill>
                  <a:srgbClr val="000000"/>
                </a:solidFill>
                <a:latin typeface="Calibri" panose="020F0502020204030204" pitchFamily="34" charset="0"/>
                <a:ea typeface="Verdana"/>
                <a:cs typeface="Calibri" panose="020F0502020204030204" pitchFamily="34" charset="0"/>
              </a:rPr>
              <a:t> </a:t>
            </a:r>
            <a:r>
              <a:rPr lang="en-US" sz="2200" dirty="0" err="1">
                <a:solidFill>
                  <a:srgbClr val="000000"/>
                </a:solidFill>
                <a:latin typeface="Calibri" panose="020F0502020204030204" pitchFamily="34" charset="0"/>
                <a:ea typeface="Verdana"/>
                <a:cs typeface="Calibri" panose="020F0502020204030204" pitchFamily="34" charset="0"/>
              </a:rPr>
              <a:t>symptomen</a:t>
            </a:r>
            <a:r>
              <a:rPr lang="en-US" sz="2200" dirty="0">
                <a:solidFill>
                  <a:srgbClr val="000000"/>
                </a:solidFill>
                <a:latin typeface="Calibri" panose="020F0502020204030204" pitchFamily="34" charset="0"/>
                <a:ea typeface="Verdana"/>
                <a:cs typeface="Calibri" panose="020F0502020204030204" pitchFamily="34" charset="0"/>
              </a:rPr>
              <a:t> </a:t>
            </a:r>
            <a:r>
              <a:rPr lang="en-US" sz="2200" dirty="0" err="1">
                <a:solidFill>
                  <a:srgbClr val="000000"/>
                </a:solidFill>
                <a:latin typeface="Calibri" panose="020F0502020204030204" pitchFamily="34" charset="0"/>
                <a:ea typeface="Verdana"/>
                <a:cs typeface="Calibri" panose="020F0502020204030204" pitchFamily="34" charset="0"/>
              </a:rPr>
              <a:t>rond</a:t>
            </a:r>
            <a:r>
              <a:rPr lang="en-US" sz="2200" dirty="0">
                <a:solidFill>
                  <a:srgbClr val="000000"/>
                </a:solidFill>
                <a:latin typeface="Calibri" panose="020F0502020204030204" pitchFamily="34" charset="0"/>
                <a:ea typeface="Verdana"/>
                <a:cs typeface="Calibri" panose="020F0502020204030204" pitchFamily="34" charset="0"/>
              </a:rPr>
              <a:t> </a:t>
            </a:r>
            <a:r>
              <a:rPr lang="en-US" sz="2200" dirty="0" err="1">
                <a:solidFill>
                  <a:srgbClr val="000000"/>
                </a:solidFill>
                <a:latin typeface="Calibri" panose="020F0502020204030204" pitchFamily="34" charset="0"/>
                <a:ea typeface="Verdana"/>
                <a:cs typeface="Calibri" panose="020F0502020204030204" pitchFamily="34" charset="0"/>
              </a:rPr>
              <a:t>lichamelijkheid</a:t>
            </a:r>
            <a:r>
              <a:rPr lang="en-US" sz="2200" dirty="0">
                <a:solidFill>
                  <a:srgbClr val="000000"/>
                </a:solidFill>
                <a:latin typeface="Calibri" panose="020F0502020204030204" pitchFamily="34" charset="0"/>
                <a:ea typeface="Verdana"/>
                <a:cs typeface="Calibri" panose="020F0502020204030204" pitchFamily="34" charset="0"/>
              </a:rPr>
              <a:t> met </a:t>
            </a:r>
            <a:r>
              <a:rPr lang="en-US" sz="2200" dirty="0" err="1">
                <a:solidFill>
                  <a:srgbClr val="000000"/>
                </a:solidFill>
                <a:latin typeface="Calibri" panose="020F0502020204030204" pitchFamily="34" charset="0"/>
                <a:ea typeface="Verdana"/>
                <a:cs typeface="Calibri" panose="020F0502020204030204" pitchFamily="34" charset="0"/>
              </a:rPr>
              <a:t>zich</a:t>
            </a:r>
            <a:r>
              <a:rPr lang="en-US" sz="2200" dirty="0">
                <a:solidFill>
                  <a:srgbClr val="000000"/>
                </a:solidFill>
                <a:latin typeface="Calibri" panose="020F0502020204030204" pitchFamily="34" charset="0"/>
                <a:ea typeface="Verdana"/>
                <a:cs typeface="Calibri" panose="020F0502020204030204" pitchFamily="34" charset="0"/>
              </a:rPr>
              <a:t> </a:t>
            </a:r>
            <a:r>
              <a:rPr lang="en-US" sz="2200" dirty="0" err="1">
                <a:solidFill>
                  <a:srgbClr val="000000"/>
                </a:solidFill>
                <a:latin typeface="Calibri" panose="020F0502020204030204" pitchFamily="34" charset="0"/>
                <a:ea typeface="Verdana"/>
                <a:cs typeface="Calibri" panose="020F0502020204030204" pitchFamily="34" charset="0"/>
              </a:rPr>
              <a:t>mee</a:t>
            </a:r>
            <a:endParaRPr sz="2200" dirty="0">
              <a:solidFill>
                <a:srgbClr val="000000"/>
              </a:solidFill>
              <a:latin typeface="Calibri" panose="020F0502020204030204" pitchFamily="34" charset="0"/>
              <a:ea typeface="Verdana"/>
              <a:cs typeface="Calibri" panose="020F0502020204030204" pitchFamily="34" charset="0"/>
            </a:endParaRPr>
          </a:p>
          <a:p>
            <a:pPr marL="685800" indent="-276225">
              <a:lnSpc>
                <a:spcPct val="115000"/>
              </a:lnSpc>
              <a:spcBef>
                <a:spcPts val="225"/>
              </a:spcBef>
              <a:buClr>
                <a:schemeClr val="dk1"/>
              </a:buClr>
              <a:buSzPts val="2200"/>
              <a:buChar char="●"/>
            </a:pPr>
            <a:r>
              <a:rPr lang="en-US" sz="2200" dirty="0">
                <a:solidFill>
                  <a:srgbClr val="000000"/>
                </a:solidFill>
                <a:latin typeface="Calibri" panose="020F0502020204030204" pitchFamily="34" charset="0"/>
                <a:ea typeface="Verdana"/>
                <a:cs typeface="Calibri" panose="020F0502020204030204" pitchFamily="34" charset="0"/>
              </a:rPr>
              <a:t>anorexia</a:t>
            </a:r>
            <a:endParaRPr sz="2200" dirty="0">
              <a:solidFill>
                <a:srgbClr val="000000"/>
              </a:solidFill>
              <a:latin typeface="Calibri" panose="020F0502020204030204" pitchFamily="34" charset="0"/>
              <a:ea typeface="Verdana"/>
              <a:cs typeface="Calibri" panose="020F0502020204030204" pitchFamily="34" charset="0"/>
            </a:endParaRPr>
          </a:p>
          <a:p>
            <a:pPr marL="685800" indent="-276225">
              <a:lnSpc>
                <a:spcPct val="115000"/>
              </a:lnSpc>
              <a:spcBef>
                <a:spcPts val="0"/>
              </a:spcBef>
              <a:buClr>
                <a:schemeClr val="dk1"/>
              </a:buClr>
              <a:buSzPts val="2200"/>
              <a:buChar char="●"/>
            </a:pPr>
            <a:r>
              <a:rPr lang="en-US" sz="2200" dirty="0" err="1">
                <a:solidFill>
                  <a:srgbClr val="000000"/>
                </a:solidFill>
                <a:latin typeface="Calibri" panose="020F0502020204030204" pitchFamily="34" charset="0"/>
                <a:ea typeface="Verdana"/>
                <a:cs typeface="Calibri" panose="020F0502020204030204" pitchFamily="34" charset="0"/>
              </a:rPr>
              <a:t>automutilatie</a:t>
            </a:r>
            <a:endParaRPr sz="2200" dirty="0">
              <a:solidFill>
                <a:srgbClr val="000000"/>
              </a:solidFill>
              <a:latin typeface="Calibri" panose="020F0502020204030204" pitchFamily="34" charset="0"/>
              <a:ea typeface="Verdana"/>
              <a:cs typeface="Calibri" panose="020F0502020204030204" pitchFamily="34" charset="0"/>
            </a:endParaRPr>
          </a:p>
          <a:p>
            <a:pPr marL="685800" indent="-276225">
              <a:lnSpc>
                <a:spcPct val="115000"/>
              </a:lnSpc>
              <a:spcBef>
                <a:spcPts val="0"/>
              </a:spcBef>
              <a:buClr>
                <a:schemeClr val="dk1"/>
              </a:buClr>
              <a:buSzPts val="2200"/>
              <a:buChar char="●"/>
            </a:pPr>
            <a:r>
              <a:rPr lang="en-US" sz="2200" dirty="0" err="1">
                <a:solidFill>
                  <a:srgbClr val="000000"/>
                </a:solidFill>
                <a:latin typeface="Calibri" panose="020F0502020204030204" pitchFamily="34" charset="0"/>
                <a:ea typeface="Verdana"/>
                <a:cs typeface="Calibri" panose="020F0502020204030204" pitchFamily="34" charset="0"/>
              </a:rPr>
              <a:t>dissociatie</a:t>
            </a:r>
            <a:endParaRPr sz="2200" dirty="0">
              <a:solidFill>
                <a:srgbClr val="000000"/>
              </a:solidFill>
              <a:latin typeface="Calibri" panose="020F0502020204030204" pitchFamily="34" charset="0"/>
              <a:ea typeface="Verdana"/>
              <a:cs typeface="Calibri" panose="020F0502020204030204" pitchFamily="34" charset="0"/>
            </a:endParaRPr>
          </a:p>
          <a:p>
            <a:pPr marL="685800" indent="-266700">
              <a:lnSpc>
                <a:spcPct val="115000"/>
              </a:lnSpc>
              <a:spcBef>
                <a:spcPts val="0"/>
              </a:spcBef>
              <a:buClr>
                <a:schemeClr val="dk1"/>
              </a:buClr>
              <a:buChar char="●"/>
            </a:pPr>
            <a:r>
              <a:rPr lang="en-US" sz="2200" dirty="0" err="1">
                <a:solidFill>
                  <a:srgbClr val="000000"/>
                </a:solidFill>
                <a:latin typeface="Calibri" panose="020F0502020204030204" pitchFamily="34" charset="0"/>
                <a:ea typeface="Verdana"/>
                <a:cs typeface="Calibri" panose="020F0502020204030204" pitchFamily="34" charset="0"/>
              </a:rPr>
              <a:t>middelenmisbruik</a:t>
            </a:r>
            <a:r>
              <a:rPr lang="en-US" sz="2200" dirty="0">
                <a:solidFill>
                  <a:srgbClr val="000000"/>
                </a:solidFill>
                <a:latin typeface="Calibri" panose="020F0502020204030204" pitchFamily="34" charset="0"/>
                <a:ea typeface="Verdana"/>
                <a:cs typeface="Calibri" panose="020F0502020204030204" pitchFamily="34" charset="0"/>
              </a:rPr>
              <a:t/>
            </a:r>
            <a:br>
              <a:rPr lang="en-US" sz="2200" dirty="0">
                <a:solidFill>
                  <a:srgbClr val="000000"/>
                </a:solidFill>
                <a:latin typeface="Calibri" panose="020F0502020204030204" pitchFamily="34" charset="0"/>
                <a:ea typeface="Verdana"/>
                <a:cs typeface="Calibri" panose="020F0502020204030204" pitchFamily="34" charset="0"/>
              </a:rPr>
            </a:br>
            <a:r>
              <a:rPr lang="en-US" dirty="0">
                <a:solidFill>
                  <a:schemeClr val="dk1"/>
                </a:solidFill>
              </a:rPr>
              <a:t/>
            </a:r>
            <a:br>
              <a:rPr lang="en-US" dirty="0">
                <a:solidFill>
                  <a:schemeClr val="dk1"/>
                </a:solidFill>
              </a:rPr>
            </a:br>
            <a:endParaRPr sz="2400" dirty="0"/>
          </a:p>
        </p:txBody>
      </p:sp>
      <p:sp>
        <p:nvSpPr>
          <p:cNvPr id="564" name="Shape 564"/>
          <p:cNvSpPr txBox="1">
            <a:spLocks noGrp="1"/>
          </p:cNvSpPr>
          <p:nvPr>
            <p:ph type="body" idx="1"/>
          </p:nvPr>
        </p:nvSpPr>
        <p:spPr>
          <a:xfrm>
            <a:off x="4572000" y="2907901"/>
            <a:ext cx="3414328" cy="1435050"/>
          </a:xfrm>
          <a:prstGeom prst="rect">
            <a:avLst/>
          </a:prstGeom>
          <a:noFill/>
          <a:ln>
            <a:noFill/>
          </a:ln>
        </p:spPr>
        <p:txBody>
          <a:bodyPr spcFirstLastPara="1" wrap="square" lIns="68569" tIns="34275" rIns="68569" bIns="34275" anchor="t" anchorCtr="0">
            <a:noAutofit/>
          </a:bodyPr>
          <a:lstStyle/>
          <a:p>
            <a:pPr marL="685800" indent="-276225">
              <a:lnSpc>
                <a:spcPct val="115000"/>
              </a:lnSpc>
              <a:spcBef>
                <a:spcPts val="225"/>
              </a:spcBef>
              <a:buClr>
                <a:schemeClr val="dk1"/>
              </a:buClr>
              <a:buSzPts val="2200"/>
              <a:buFont typeface="Calibri"/>
              <a:buChar char="●"/>
            </a:pPr>
            <a:r>
              <a:rPr lang="en-US" sz="2200" dirty="0" err="1">
                <a:solidFill>
                  <a:srgbClr val="000000"/>
                </a:solidFill>
                <a:latin typeface="Calibri" panose="020F0502020204030204" pitchFamily="34" charset="0"/>
                <a:ea typeface="Verdana"/>
                <a:cs typeface="Calibri" panose="020F0502020204030204" pitchFamily="34" charset="0"/>
              </a:rPr>
              <a:t>middelenmisbruik</a:t>
            </a:r>
            <a:endParaRPr sz="2200" dirty="0">
              <a:solidFill>
                <a:srgbClr val="000000"/>
              </a:solidFill>
              <a:latin typeface="Calibri" panose="020F0502020204030204" pitchFamily="34" charset="0"/>
              <a:ea typeface="Verdana"/>
              <a:cs typeface="Calibri" panose="020F0502020204030204" pitchFamily="34" charset="0"/>
            </a:endParaRPr>
          </a:p>
          <a:p>
            <a:pPr marL="685800" indent="-276225">
              <a:lnSpc>
                <a:spcPct val="115000"/>
              </a:lnSpc>
              <a:spcBef>
                <a:spcPts val="0"/>
              </a:spcBef>
              <a:buClr>
                <a:schemeClr val="dk1"/>
              </a:buClr>
              <a:buSzPts val="2200"/>
              <a:buFont typeface="Calibri"/>
              <a:buChar char="●"/>
            </a:pPr>
            <a:r>
              <a:rPr lang="en-US" sz="2200" dirty="0" err="1">
                <a:solidFill>
                  <a:srgbClr val="000000"/>
                </a:solidFill>
                <a:latin typeface="Calibri" panose="020F0502020204030204" pitchFamily="34" charset="0"/>
                <a:ea typeface="Verdana"/>
                <a:cs typeface="Calibri" panose="020F0502020204030204" pitchFamily="34" charset="0"/>
              </a:rPr>
              <a:t>promiscue</a:t>
            </a:r>
            <a:r>
              <a:rPr lang="en-US" sz="2200" dirty="0">
                <a:solidFill>
                  <a:srgbClr val="000000"/>
                </a:solidFill>
                <a:latin typeface="Calibri" panose="020F0502020204030204" pitchFamily="34" charset="0"/>
                <a:ea typeface="Verdana"/>
                <a:cs typeface="Calibri" panose="020F0502020204030204" pitchFamily="34" charset="0"/>
              </a:rPr>
              <a:t> </a:t>
            </a:r>
            <a:r>
              <a:rPr lang="en-US" sz="2200" dirty="0" err="1">
                <a:solidFill>
                  <a:srgbClr val="000000"/>
                </a:solidFill>
                <a:latin typeface="Calibri" panose="020F0502020204030204" pitchFamily="34" charset="0"/>
                <a:ea typeface="Verdana"/>
                <a:cs typeface="Calibri" panose="020F0502020204030204" pitchFamily="34" charset="0"/>
              </a:rPr>
              <a:t>gedrag</a:t>
            </a:r>
            <a:endParaRPr sz="2200" dirty="0">
              <a:solidFill>
                <a:srgbClr val="000000"/>
              </a:solidFill>
              <a:latin typeface="Calibri" panose="020F0502020204030204" pitchFamily="34" charset="0"/>
              <a:ea typeface="Verdana"/>
              <a:cs typeface="Calibri" panose="020F0502020204030204" pitchFamily="34" charset="0"/>
            </a:endParaRPr>
          </a:p>
          <a:p>
            <a:pPr marL="685800" indent="-276225">
              <a:lnSpc>
                <a:spcPct val="115000"/>
              </a:lnSpc>
              <a:spcBef>
                <a:spcPts val="0"/>
              </a:spcBef>
              <a:buClr>
                <a:schemeClr val="dk1"/>
              </a:buClr>
              <a:buSzPts val="2200"/>
              <a:buFont typeface="Calibri"/>
              <a:buChar char="●"/>
            </a:pPr>
            <a:r>
              <a:rPr lang="en-US" sz="2200" dirty="0">
                <a:solidFill>
                  <a:srgbClr val="000000"/>
                </a:solidFill>
                <a:latin typeface="Calibri" panose="020F0502020204030204" pitchFamily="34" charset="0"/>
                <a:ea typeface="Verdana"/>
                <a:cs typeface="Calibri" panose="020F0502020204030204" pitchFamily="34" charset="0"/>
              </a:rPr>
              <a:t>...</a:t>
            </a:r>
            <a:br>
              <a:rPr lang="en-US" sz="2200" dirty="0">
                <a:solidFill>
                  <a:srgbClr val="000000"/>
                </a:solidFill>
                <a:latin typeface="Calibri" panose="020F0502020204030204" pitchFamily="34" charset="0"/>
                <a:ea typeface="Verdana"/>
                <a:cs typeface="Calibri" panose="020F0502020204030204" pitchFamily="34" charset="0"/>
              </a:rPr>
            </a:br>
            <a:r>
              <a:rPr lang="en-US" sz="1800" dirty="0">
                <a:solidFill>
                  <a:schemeClr val="dk1"/>
                </a:solidFill>
              </a:rPr>
              <a:t/>
            </a:r>
            <a:br>
              <a:rPr lang="en-US" sz="1800" dirty="0">
                <a:solidFill>
                  <a:schemeClr val="dk1"/>
                </a:solidFill>
              </a:rPr>
            </a:br>
            <a:endParaRPr dirty="0"/>
          </a:p>
        </p:txBody>
      </p:sp>
      <p:pic>
        <p:nvPicPr>
          <p:cNvPr id="6" name="Shape 278">
            <a:extLst>
              <a:ext uri="{FF2B5EF4-FFF2-40B4-BE49-F238E27FC236}">
                <a16:creationId xmlns:a16="http://schemas.microsoft.com/office/drawing/2014/main" id="{C38072E9-08EE-4F65-B58C-DD8B86FC6E0C}"/>
              </a:ext>
            </a:extLst>
          </p:cNvPr>
          <p:cNvPicPr preferRelativeResize="0"/>
          <p:nvPr/>
        </p:nvPicPr>
        <p:blipFill rotWithShape="1">
          <a:blip r:embed="rId3">
            <a:alphaModFix/>
          </a:blip>
          <a:srcRect/>
          <a:stretch/>
        </p:blipFill>
        <p:spPr>
          <a:xfrm>
            <a:off x="7489031" y="273844"/>
            <a:ext cx="1654969" cy="583406"/>
          </a:xfrm>
          <a:prstGeom prst="rect">
            <a:avLst/>
          </a:prstGeom>
          <a:noFill/>
          <a:ln>
            <a:noFill/>
          </a:ln>
        </p:spPr>
      </p:pic>
      <p:sp>
        <p:nvSpPr>
          <p:cNvPr id="7" name="Shape 509"/>
          <p:cNvSpPr txBox="1">
            <a:spLocks noGrp="1"/>
          </p:cNvSpPr>
          <p:nvPr>
            <p:ph type="title"/>
          </p:nvPr>
        </p:nvSpPr>
        <p:spPr>
          <a:xfrm>
            <a:off x="822325" y="287337"/>
            <a:ext cx="7543800" cy="1449387"/>
          </a:xfrm>
          <a:prstGeom prst="rect">
            <a:avLst/>
          </a:prstGeom>
          <a:noFill/>
          <a:ln>
            <a:noFill/>
          </a:ln>
        </p:spPr>
        <p:txBody>
          <a:bodyPr spcFirstLastPara="1" wrap="square" lIns="91425" tIns="45700" rIns="91425" bIns="45700" anchor="b" anchorCtr="0">
            <a:noAutofit/>
          </a:bodyPr>
          <a:lstStyle/>
          <a:p>
            <a:pPr marL="0" marR="0" lvl="0" indent="0" algn="r" rtl="0">
              <a:lnSpc>
                <a:spcPct val="85000"/>
              </a:lnSpc>
              <a:spcBef>
                <a:spcPts val="0"/>
              </a:spcBef>
              <a:spcAft>
                <a:spcPts val="0"/>
              </a:spcAft>
              <a:buClr>
                <a:srgbClr val="404040"/>
              </a:buClr>
              <a:buSzPts val="4800"/>
              <a:buFont typeface="Calibri"/>
              <a:buNone/>
            </a:pPr>
            <a:r>
              <a:rPr lang="nl-NL" sz="4800" b="0" i="0" u="none" strike="noStrike" cap="none" dirty="0">
                <a:solidFill>
                  <a:srgbClr val="404040"/>
                </a:solidFill>
                <a:sym typeface="Calibri"/>
              </a:rPr>
              <a:t>(</a:t>
            </a:r>
            <a:r>
              <a:rPr lang="nl-NL" sz="4800" b="0" i="0" u="none" strike="noStrike" cap="none" dirty="0" err="1">
                <a:solidFill>
                  <a:srgbClr val="404040"/>
                </a:solidFill>
                <a:sym typeface="Calibri"/>
              </a:rPr>
              <a:t>psycho</a:t>
            </a:r>
            <a:r>
              <a:rPr lang="nl-NL" sz="4800" b="0" i="0" u="none" strike="noStrike" cap="none" dirty="0">
                <a:solidFill>
                  <a:srgbClr val="404040"/>
                </a:solidFill>
                <a:sym typeface="Calibri"/>
              </a:rPr>
              <a:t>)somatische klachten</a:t>
            </a:r>
            <a:endParaRPr lang="nl-NL" dirty="0"/>
          </a:p>
        </p:txBody>
      </p:sp>
    </p:spTree>
    <p:extLst>
      <p:ext uri="{BB962C8B-B14F-4D97-AF65-F5344CB8AC3E}">
        <p14:creationId xmlns:p14="http://schemas.microsoft.com/office/powerpoint/2010/main" val="743813712"/>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sp>
        <p:nvSpPr>
          <p:cNvPr id="564" name="Shape 564"/>
          <p:cNvSpPr txBox="1"/>
          <p:nvPr/>
        </p:nvSpPr>
        <p:spPr>
          <a:xfrm>
            <a:off x="822325" y="1072754"/>
            <a:ext cx="7543800" cy="633438"/>
          </a:xfrm>
          <a:prstGeom prst="rect">
            <a:avLst/>
          </a:prstGeom>
          <a:noFill/>
          <a:ln>
            <a:noFill/>
          </a:ln>
        </p:spPr>
        <p:txBody>
          <a:bodyPr spcFirstLastPara="1" wrap="square" lIns="68569" tIns="34275" rIns="68569" bIns="34275" anchor="b" anchorCtr="0">
            <a:noAutofit/>
          </a:bodyPr>
          <a:lstStyle/>
          <a:p>
            <a:pPr>
              <a:lnSpc>
                <a:spcPct val="85000"/>
              </a:lnSpc>
              <a:buClr>
                <a:srgbClr val="404040"/>
              </a:buClr>
              <a:buSzPts val="4800"/>
            </a:pPr>
            <a:r>
              <a:rPr lang="en-US" sz="3300" dirty="0">
                <a:solidFill>
                  <a:srgbClr val="404040"/>
                </a:solidFill>
                <a:latin typeface="Calibri"/>
                <a:ea typeface="Calibri"/>
                <a:cs typeface="Calibri"/>
                <a:sym typeface="Calibri"/>
              </a:rPr>
              <a:t>“Het </a:t>
            </a:r>
            <a:r>
              <a:rPr lang="en-US" sz="3300" dirty="0" err="1">
                <a:solidFill>
                  <a:srgbClr val="404040"/>
                </a:solidFill>
                <a:latin typeface="Calibri"/>
                <a:ea typeface="Calibri"/>
                <a:cs typeface="Calibri"/>
                <a:sym typeface="Calibri"/>
              </a:rPr>
              <a:t>compromis</a:t>
            </a:r>
            <a:r>
              <a:rPr lang="en-US" sz="3300" dirty="0">
                <a:solidFill>
                  <a:srgbClr val="404040"/>
                </a:solidFill>
                <a:latin typeface="Calibri"/>
                <a:ea typeface="Calibri"/>
                <a:cs typeface="Calibri"/>
                <a:sym typeface="Calibri"/>
              </a:rPr>
              <a:t> van het </a:t>
            </a:r>
            <a:r>
              <a:rPr lang="en-US" sz="3300" dirty="0" err="1">
                <a:solidFill>
                  <a:srgbClr val="404040"/>
                </a:solidFill>
                <a:latin typeface="Calibri"/>
                <a:ea typeface="Calibri"/>
                <a:cs typeface="Calibri"/>
                <a:sym typeface="Calibri"/>
              </a:rPr>
              <a:t>lichaam</a:t>
            </a:r>
            <a:r>
              <a:rPr lang="en-US" sz="3300" dirty="0" smtClean="0">
                <a:solidFill>
                  <a:srgbClr val="404040"/>
                </a:solidFill>
                <a:latin typeface="Calibri"/>
                <a:ea typeface="Calibri"/>
                <a:cs typeface="Calibri"/>
                <a:sym typeface="Calibri"/>
              </a:rPr>
              <a:t>” </a:t>
            </a:r>
            <a:r>
              <a:rPr lang="en-US" sz="2400" dirty="0" smtClean="0">
                <a:solidFill>
                  <a:srgbClr val="404040"/>
                </a:solidFill>
                <a:latin typeface="Calibri"/>
                <a:ea typeface="Calibri"/>
                <a:cs typeface="Calibri"/>
                <a:sym typeface="Calibri"/>
              </a:rPr>
              <a:t>– Casus Tim</a:t>
            </a:r>
            <a:endParaRPr sz="2400" dirty="0">
              <a:latin typeface="Calibri"/>
              <a:ea typeface="Calibri"/>
              <a:cs typeface="Calibri"/>
              <a:sym typeface="Calibri"/>
            </a:endParaRPr>
          </a:p>
        </p:txBody>
      </p:sp>
      <p:pic>
        <p:nvPicPr>
          <p:cNvPr id="565" name="Shape 565"/>
          <p:cNvPicPr preferRelativeResize="0"/>
          <p:nvPr/>
        </p:nvPicPr>
        <p:blipFill>
          <a:blip r:embed="rId3">
            <a:alphaModFix/>
          </a:blip>
          <a:stretch>
            <a:fillRect/>
          </a:stretch>
        </p:blipFill>
        <p:spPr>
          <a:xfrm>
            <a:off x="3263042" y="2149154"/>
            <a:ext cx="2160506" cy="1929844"/>
          </a:xfrm>
          <a:prstGeom prst="rect">
            <a:avLst/>
          </a:prstGeom>
          <a:noFill/>
          <a:ln>
            <a:noFill/>
          </a:ln>
        </p:spPr>
      </p:pic>
      <p:sp>
        <p:nvSpPr>
          <p:cNvPr id="566" name="Shape 566"/>
          <p:cNvSpPr txBox="1"/>
          <p:nvPr/>
        </p:nvSpPr>
        <p:spPr>
          <a:xfrm>
            <a:off x="3425013" y="2381351"/>
            <a:ext cx="1998535" cy="1165725"/>
          </a:xfrm>
          <a:prstGeom prst="rect">
            <a:avLst/>
          </a:prstGeom>
          <a:noFill/>
          <a:ln>
            <a:noFill/>
          </a:ln>
        </p:spPr>
        <p:txBody>
          <a:bodyPr spcFirstLastPara="1" wrap="square" lIns="68569" tIns="68569" rIns="68569" bIns="68569" anchor="t" anchorCtr="0">
            <a:noAutofit/>
          </a:bodyPr>
          <a:lstStyle/>
          <a:p>
            <a:pPr algn="ctr"/>
            <a:r>
              <a:rPr lang="en-US" sz="1800" dirty="0"/>
              <a:t>het Conflict</a:t>
            </a:r>
            <a:br>
              <a:rPr lang="en-US" sz="1800" dirty="0"/>
            </a:br>
            <a:r>
              <a:rPr lang="en-US" sz="1800" dirty="0" err="1" smtClean="0"/>
              <a:t>en</a:t>
            </a:r>
            <a:r>
              <a:rPr lang="en-US" sz="1800" dirty="0" smtClean="0"/>
              <a:t> de </a:t>
            </a:r>
            <a:r>
              <a:rPr lang="en-US" sz="1800" dirty="0" err="1"/>
              <a:t>Conflictoplossing</a:t>
            </a:r>
            <a:endParaRPr sz="1800" dirty="0"/>
          </a:p>
        </p:txBody>
      </p:sp>
      <p:sp>
        <p:nvSpPr>
          <p:cNvPr id="567" name="Shape 567"/>
          <p:cNvSpPr txBox="1"/>
          <p:nvPr/>
        </p:nvSpPr>
        <p:spPr>
          <a:xfrm>
            <a:off x="1540844" y="2149151"/>
            <a:ext cx="1369125" cy="394650"/>
          </a:xfrm>
          <a:prstGeom prst="rect">
            <a:avLst/>
          </a:prstGeom>
          <a:noFill/>
          <a:ln>
            <a:noFill/>
          </a:ln>
        </p:spPr>
        <p:txBody>
          <a:bodyPr spcFirstLastPara="1" wrap="square" lIns="68569" tIns="68569" rIns="68569" bIns="68569" anchor="t" anchorCtr="0">
            <a:noAutofit/>
          </a:bodyPr>
          <a:lstStyle/>
          <a:p>
            <a:pPr algn="r"/>
            <a:r>
              <a:rPr lang="en-US" sz="1800"/>
              <a:t>de positie</a:t>
            </a:r>
            <a:endParaRPr sz="1800"/>
          </a:p>
        </p:txBody>
      </p:sp>
      <p:sp>
        <p:nvSpPr>
          <p:cNvPr id="568" name="Shape 568"/>
          <p:cNvSpPr txBox="1"/>
          <p:nvPr/>
        </p:nvSpPr>
        <p:spPr>
          <a:xfrm>
            <a:off x="5794193" y="2149150"/>
            <a:ext cx="1740256" cy="452663"/>
          </a:xfrm>
          <a:prstGeom prst="rect">
            <a:avLst/>
          </a:prstGeom>
          <a:noFill/>
          <a:ln>
            <a:noFill/>
          </a:ln>
        </p:spPr>
        <p:txBody>
          <a:bodyPr spcFirstLastPara="1" wrap="square" lIns="68569" tIns="68569" rIns="68569" bIns="68569" anchor="t" anchorCtr="0">
            <a:noAutofit/>
          </a:bodyPr>
          <a:lstStyle/>
          <a:p>
            <a:r>
              <a:rPr lang="en-US" sz="1800" dirty="0"/>
              <a:t>de anti-</a:t>
            </a:r>
            <a:r>
              <a:rPr lang="en-US" sz="1800" dirty="0" err="1"/>
              <a:t>positie</a:t>
            </a:r>
            <a:endParaRPr sz="1800" dirty="0"/>
          </a:p>
        </p:txBody>
      </p:sp>
      <p:sp>
        <p:nvSpPr>
          <p:cNvPr id="570" name="Shape 570"/>
          <p:cNvSpPr txBox="1"/>
          <p:nvPr/>
        </p:nvSpPr>
        <p:spPr>
          <a:xfrm>
            <a:off x="657869" y="2601814"/>
            <a:ext cx="2252025" cy="1363500"/>
          </a:xfrm>
          <a:prstGeom prst="rect">
            <a:avLst/>
          </a:prstGeom>
          <a:noFill/>
          <a:ln>
            <a:noFill/>
          </a:ln>
        </p:spPr>
        <p:txBody>
          <a:bodyPr spcFirstLastPara="1" wrap="square" lIns="68569" tIns="68569" rIns="68569" bIns="68569" anchor="t" anchorCtr="0">
            <a:noAutofit/>
          </a:bodyPr>
          <a:lstStyle/>
          <a:p>
            <a:pPr algn="r"/>
            <a:r>
              <a:rPr lang="en-US" sz="1800" dirty="0" err="1" smtClean="0"/>
              <a:t>Ik</a:t>
            </a:r>
            <a:r>
              <a:rPr lang="en-US" sz="1800" dirty="0" smtClean="0"/>
              <a:t> </a:t>
            </a:r>
            <a:r>
              <a:rPr lang="en-US" sz="1800" dirty="0" err="1" smtClean="0"/>
              <a:t>weet</a:t>
            </a:r>
            <a:r>
              <a:rPr lang="en-US" sz="1800" dirty="0" smtClean="0"/>
              <a:t> </a:t>
            </a:r>
            <a:r>
              <a:rPr lang="en-US" sz="1800" dirty="0" err="1" smtClean="0"/>
              <a:t>dat</a:t>
            </a:r>
            <a:r>
              <a:rPr lang="en-US" sz="1800" dirty="0" smtClean="0"/>
              <a:t> </a:t>
            </a:r>
            <a:r>
              <a:rPr lang="en-US" sz="1800" dirty="0" err="1" smtClean="0"/>
              <a:t>ik</a:t>
            </a:r>
            <a:r>
              <a:rPr lang="en-US" sz="1800" dirty="0" smtClean="0"/>
              <a:t> </a:t>
            </a:r>
            <a:r>
              <a:rPr lang="en-US" sz="1800" dirty="0" err="1" smtClean="0"/>
              <a:t>naar</a:t>
            </a:r>
            <a:r>
              <a:rPr lang="en-US" sz="1800" dirty="0" smtClean="0"/>
              <a:t> school </a:t>
            </a:r>
            <a:r>
              <a:rPr lang="en-US" sz="1800" dirty="0" err="1" smtClean="0"/>
              <a:t>moet</a:t>
            </a:r>
            <a:r>
              <a:rPr lang="en-US" sz="1800" dirty="0" smtClean="0"/>
              <a:t>. </a:t>
            </a:r>
            <a:r>
              <a:rPr lang="en-US" sz="1800" dirty="0" err="1" smtClean="0"/>
              <a:t>Mijn</a:t>
            </a:r>
            <a:r>
              <a:rPr lang="en-US" sz="1800" dirty="0" smtClean="0"/>
              <a:t> </a:t>
            </a:r>
            <a:r>
              <a:rPr lang="en-US" sz="1800" dirty="0" err="1" smtClean="0"/>
              <a:t>achterstand</a:t>
            </a:r>
            <a:r>
              <a:rPr lang="en-US" sz="1800" dirty="0" smtClean="0"/>
              <a:t> is al zo </a:t>
            </a:r>
            <a:r>
              <a:rPr lang="en-US" sz="1800" dirty="0" err="1" smtClean="0"/>
              <a:t>groot</a:t>
            </a:r>
            <a:r>
              <a:rPr lang="en-US" sz="1800" dirty="0" smtClean="0"/>
              <a:t>. </a:t>
            </a:r>
            <a:r>
              <a:rPr lang="en-US" sz="1800" dirty="0" err="1" smtClean="0"/>
              <a:t>Iedereen</a:t>
            </a:r>
            <a:r>
              <a:rPr lang="en-US" sz="1800" dirty="0" smtClean="0"/>
              <a:t> heft me </a:t>
            </a:r>
            <a:r>
              <a:rPr lang="en-US" sz="1800" dirty="0" err="1" smtClean="0"/>
              <a:t>ook</a:t>
            </a:r>
            <a:r>
              <a:rPr lang="en-US" sz="1800" dirty="0" smtClean="0"/>
              <a:t> in het vizier. </a:t>
            </a:r>
            <a:r>
              <a:rPr lang="en-US" sz="1800" dirty="0" err="1" smtClean="0"/>
              <a:t>Thuisblijven</a:t>
            </a:r>
            <a:r>
              <a:rPr lang="en-US" sz="1800" dirty="0" smtClean="0"/>
              <a:t> is </a:t>
            </a:r>
            <a:r>
              <a:rPr lang="en-US" sz="1800" dirty="0" err="1" smtClean="0"/>
              <a:t>geen</a:t>
            </a:r>
            <a:r>
              <a:rPr lang="en-US" sz="1800" dirty="0" smtClean="0"/>
              <a:t> </a:t>
            </a:r>
            <a:r>
              <a:rPr lang="en-US" sz="1800" dirty="0" err="1" smtClean="0"/>
              <a:t>optie</a:t>
            </a:r>
            <a:r>
              <a:rPr lang="en-US" sz="1800" dirty="0" smtClean="0"/>
              <a:t> </a:t>
            </a:r>
            <a:r>
              <a:rPr lang="en-US" sz="1800" dirty="0" err="1" smtClean="0"/>
              <a:t>meer</a:t>
            </a:r>
            <a:r>
              <a:rPr lang="en-US" sz="1800" dirty="0" smtClean="0"/>
              <a:t>.</a:t>
            </a:r>
            <a:endParaRPr sz="1800" dirty="0"/>
          </a:p>
        </p:txBody>
      </p:sp>
      <p:sp>
        <p:nvSpPr>
          <p:cNvPr id="571" name="Shape 571"/>
          <p:cNvSpPr txBox="1"/>
          <p:nvPr/>
        </p:nvSpPr>
        <p:spPr>
          <a:xfrm>
            <a:off x="5794193" y="2601813"/>
            <a:ext cx="3129138" cy="1746450"/>
          </a:xfrm>
          <a:prstGeom prst="rect">
            <a:avLst/>
          </a:prstGeom>
          <a:noFill/>
          <a:ln>
            <a:noFill/>
          </a:ln>
        </p:spPr>
        <p:txBody>
          <a:bodyPr spcFirstLastPara="1" wrap="square" lIns="68569" tIns="68569" rIns="68569" bIns="68569" anchor="t" anchorCtr="0">
            <a:noAutofit/>
          </a:bodyPr>
          <a:lstStyle/>
          <a:p>
            <a:r>
              <a:rPr lang="en-US" sz="1800" dirty="0" err="1"/>
              <a:t>Ik</a:t>
            </a:r>
            <a:r>
              <a:rPr lang="en-US" sz="1800" dirty="0"/>
              <a:t> </a:t>
            </a:r>
            <a:r>
              <a:rPr lang="en-US" sz="1800" dirty="0" smtClean="0"/>
              <a:t>ben zo bang om </a:t>
            </a:r>
            <a:r>
              <a:rPr lang="en-US" sz="1800" dirty="0" err="1" smtClean="0"/>
              <a:t>straks</a:t>
            </a:r>
            <a:r>
              <a:rPr lang="en-US" sz="1800" dirty="0" smtClean="0"/>
              <a:t> in de </a:t>
            </a:r>
            <a:r>
              <a:rPr lang="en-US" sz="1800" dirty="0" err="1" smtClean="0"/>
              <a:t>klas</a:t>
            </a:r>
            <a:r>
              <a:rPr lang="en-US" sz="1800" dirty="0" smtClean="0"/>
              <a:t> </a:t>
            </a:r>
            <a:r>
              <a:rPr lang="en-US" sz="1800" dirty="0" err="1" smtClean="0"/>
              <a:t>te</a:t>
            </a:r>
            <a:r>
              <a:rPr lang="en-US" sz="1800" dirty="0" smtClean="0"/>
              <a:t> </a:t>
            </a:r>
            <a:r>
              <a:rPr lang="en-US" sz="1800" dirty="0" err="1" smtClean="0"/>
              <a:t>zitten</a:t>
            </a:r>
            <a:r>
              <a:rPr lang="en-US" sz="1800" dirty="0" smtClean="0"/>
              <a:t>. </a:t>
            </a:r>
            <a:r>
              <a:rPr lang="en-US" sz="1800" dirty="0" err="1" smtClean="0"/>
              <a:t>Ik</a:t>
            </a:r>
            <a:r>
              <a:rPr lang="en-US" sz="1800" dirty="0" smtClean="0"/>
              <a:t> </a:t>
            </a:r>
            <a:r>
              <a:rPr lang="en-US" sz="1800" dirty="0" err="1" smtClean="0"/>
              <a:t>heb</a:t>
            </a:r>
            <a:r>
              <a:rPr lang="en-US" sz="1800" dirty="0" smtClean="0"/>
              <a:t> </a:t>
            </a:r>
            <a:r>
              <a:rPr lang="en-US" sz="1800" dirty="0" err="1" smtClean="0"/>
              <a:t>weer</a:t>
            </a:r>
            <a:r>
              <a:rPr lang="en-US" sz="1800" dirty="0" smtClean="0"/>
              <a:t> </a:t>
            </a:r>
            <a:r>
              <a:rPr lang="en-US" sz="1800" dirty="0" err="1" smtClean="0"/>
              <a:t>niet</a:t>
            </a:r>
            <a:r>
              <a:rPr lang="en-US" sz="1800" dirty="0" smtClean="0"/>
              <a:t> </a:t>
            </a:r>
            <a:r>
              <a:rPr lang="en-US" sz="1800" dirty="0" err="1" smtClean="0"/>
              <a:t>voldoende</a:t>
            </a:r>
            <a:r>
              <a:rPr lang="en-US" sz="1800" dirty="0" smtClean="0"/>
              <a:t> </a:t>
            </a:r>
            <a:r>
              <a:rPr lang="en-US" sz="1800" dirty="0" err="1" smtClean="0"/>
              <a:t>geleerd</a:t>
            </a:r>
            <a:r>
              <a:rPr lang="en-US" sz="1800" dirty="0" smtClean="0"/>
              <a:t> </a:t>
            </a:r>
            <a:r>
              <a:rPr lang="en-US" sz="1800" dirty="0" err="1" smtClean="0"/>
              <a:t>voor</a:t>
            </a:r>
            <a:r>
              <a:rPr lang="en-US" sz="1800" dirty="0" smtClean="0"/>
              <a:t> de </a:t>
            </a:r>
            <a:r>
              <a:rPr lang="en-US" sz="1800" dirty="0" err="1" smtClean="0"/>
              <a:t>toets</a:t>
            </a:r>
            <a:r>
              <a:rPr lang="en-US" sz="1800" dirty="0" smtClean="0"/>
              <a:t>. </a:t>
            </a:r>
            <a:r>
              <a:rPr lang="en-US" sz="1800" dirty="0" err="1" smtClean="0"/>
              <a:t>Ik</a:t>
            </a:r>
            <a:r>
              <a:rPr lang="en-US" sz="1800" dirty="0" smtClean="0"/>
              <a:t> </a:t>
            </a:r>
            <a:r>
              <a:rPr lang="en-US" sz="1800" dirty="0" err="1" smtClean="0"/>
              <a:t>haal</a:t>
            </a:r>
            <a:r>
              <a:rPr lang="en-US" sz="1800" dirty="0" smtClean="0"/>
              <a:t> </a:t>
            </a:r>
            <a:r>
              <a:rPr lang="en-US" sz="1800" dirty="0" err="1" smtClean="0"/>
              <a:t>zeker</a:t>
            </a:r>
            <a:r>
              <a:rPr lang="en-US" sz="1800" dirty="0" smtClean="0"/>
              <a:t> </a:t>
            </a:r>
            <a:r>
              <a:rPr lang="en-US" sz="1800" dirty="0" err="1" smtClean="0"/>
              <a:t>een</a:t>
            </a:r>
            <a:r>
              <a:rPr lang="en-US" sz="1800" dirty="0" smtClean="0"/>
              <a:t> </a:t>
            </a:r>
            <a:r>
              <a:rPr lang="en-US" sz="1800" dirty="0" err="1" smtClean="0"/>
              <a:t>onvoldoende</a:t>
            </a:r>
            <a:r>
              <a:rPr lang="en-US" sz="1800" dirty="0" smtClean="0"/>
              <a:t> </a:t>
            </a:r>
            <a:r>
              <a:rPr lang="en-US" sz="1800" dirty="0" err="1" smtClean="0"/>
              <a:t>en</a:t>
            </a:r>
            <a:r>
              <a:rPr lang="en-US" sz="1800" dirty="0" smtClean="0"/>
              <a:t> </a:t>
            </a:r>
            <a:r>
              <a:rPr lang="en-US" sz="1800" dirty="0" err="1" smtClean="0"/>
              <a:t>mijn</a:t>
            </a:r>
            <a:r>
              <a:rPr lang="en-US" sz="1800" dirty="0" smtClean="0"/>
              <a:t> </a:t>
            </a:r>
            <a:r>
              <a:rPr lang="en-US" sz="1800" dirty="0" err="1" smtClean="0"/>
              <a:t>resultaten</a:t>
            </a:r>
            <a:r>
              <a:rPr lang="en-US" sz="1800" dirty="0" smtClean="0"/>
              <a:t> </a:t>
            </a:r>
            <a:r>
              <a:rPr lang="en-US" sz="1800" dirty="0" err="1" smtClean="0"/>
              <a:t>zijn</a:t>
            </a:r>
            <a:r>
              <a:rPr lang="en-US" sz="1800" dirty="0" smtClean="0"/>
              <a:t> al zo </a:t>
            </a:r>
            <a:r>
              <a:rPr lang="en-US" sz="1800" dirty="0" err="1" smtClean="0"/>
              <a:t>slecht</a:t>
            </a:r>
            <a:r>
              <a:rPr lang="en-US" sz="1800" dirty="0" smtClean="0"/>
              <a:t>. </a:t>
            </a:r>
            <a:r>
              <a:rPr lang="en-US" sz="1800" dirty="0" err="1" smtClean="0"/>
              <a:t>Ik</a:t>
            </a:r>
            <a:r>
              <a:rPr lang="en-US" sz="1800" dirty="0" smtClean="0"/>
              <a:t> </a:t>
            </a:r>
            <a:r>
              <a:rPr lang="en-US" sz="1800" dirty="0" err="1" smtClean="0"/>
              <a:t>zou</a:t>
            </a:r>
            <a:r>
              <a:rPr lang="en-US" sz="1800" dirty="0" smtClean="0"/>
              <a:t> </a:t>
            </a:r>
            <a:r>
              <a:rPr lang="en-US" sz="1800" dirty="0" err="1" smtClean="0"/>
              <a:t>echt</a:t>
            </a:r>
            <a:r>
              <a:rPr lang="en-US" sz="1800" dirty="0" smtClean="0"/>
              <a:t> </a:t>
            </a:r>
            <a:r>
              <a:rPr lang="en-US" sz="1800" dirty="0" err="1" smtClean="0"/>
              <a:t>beter</a:t>
            </a:r>
            <a:r>
              <a:rPr lang="en-US" sz="1800" dirty="0" smtClean="0"/>
              <a:t> </a:t>
            </a:r>
            <a:r>
              <a:rPr lang="en-US" sz="1800" dirty="0" err="1" smtClean="0"/>
              <a:t>niet</a:t>
            </a:r>
            <a:r>
              <a:rPr lang="en-US" sz="1800" dirty="0" smtClean="0"/>
              <a:t> </a:t>
            </a:r>
            <a:r>
              <a:rPr lang="en-US" sz="1800" dirty="0" err="1" smtClean="0"/>
              <a:t>gaan</a:t>
            </a:r>
            <a:r>
              <a:rPr lang="en-US" sz="1800" dirty="0" smtClean="0"/>
              <a:t>, </a:t>
            </a:r>
            <a:r>
              <a:rPr lang="en-US" sz="1800" dirty="0" err="1" smtClean="0"/>
              <a:t>dan</a:t>
            </a:r>
            <a:r>
              <a:rPr lang="en-US" sz="1800" dirty="0" smtClean="0"/>
              <a:t> </a:t>
            </a:r>
            <a:r>
              <a:rPr lang="en-US" sz="1800" dirty="0" err="1" smtClean="0"/>
              <a:t>kan</a:t>
            </a:r>
            <a:r>
              <a:rPr lang="en-US" sz="1800" dirty="0" smtClean="0"/>
              <a:t> </a:t>
            </a:r>
            <a:r>
              <a:rPr lang="en-US" sz="1800" dirty="0" err="1" smtClean="0"/>
              <a:t>ik</a:t>
            </a:r>
            <a:r>
              <a:rPr lang="en-US" sz="1800" dirty="0" smtClean="0"/>
              <a:t> de </a:t>
            </a:r>
            <a:r>
              <a:rPr lang="en-US" sz="1800" dirty="0" err="1" smtClean="0"/>
              <a:t>toets</a:t>
            </a:r>
            <a:r>
              <a:rPr lang="en-US" sz="1800" dirty="0" smtClean="0"/>
              <a:t> later </a:t>
            </a:r>
            <a:r>
              <a:rPr lang="en-US" sz="1800" dirty="0" err="1" smtClean="0"/>
              <a:t>doen</a:t>
            </a:r>
            <a:r>
              <a:rPr lang="en-US" sz="1800" dirty="0" smtClean="0"/>
              <a:t>.</a:t>
            </a:r>
            <a:endParaRPr sz="1800" dirty="0"/>
          </a:p>
        </p:txBody>
      </p:sp>
      <p:sp>
        <p:nvSpPr>
          <p:cNvPr id="572" name="Shape 572"/>
          <p:cNvSpPr txBox="1"/>
          <p:nvPr/>
        </p:nvSpPr>
        <p:spPr>
          <a:xfrm>
            <a:off x="166255" y="4983806"/>
            <a:ext cx="8757076" cy="1294444"/>
          </a:xfrm>
          <a:prstGeom prst="rect">
            <a:avLst/>
          </a:prstGeom>
          <a:noFill/>
          <a:ln>
            <a:noFill/>
          </a:ln>
        </p:spPr>
        <p:txBody>
          <a:bodyPr spcFirstLastPara="1" wrap="square" lIns="68569" tIns="68569" rIns="68569" bIns="68569" anchor="t" anchorCtr="0">
            <a:noAutofit/>
          </a:bodyPr>
          <a:lstStyle/>
          <a:p>
            <a:pPr algn="ctr"/>
            <a:r>
              <a:rPr lang="en-US" sz="1800" dirty="0" smtClean="0">
                <a:solidFill>
                  <a:schemeClr val="dk1"/>
                </a:solidFill>
              </a:rPr>
              <a:t>Tim </a:t>
            </a:r>
            <a:r>
              <a:rPr lang="en-US" sz="1800" dirty="0" err="1" smtClean="0">
                <a:solidFill>
                  <a:schemeClr val="dk1"/>
                </a:solidFill>
              </a:rPr>
              <a:t>vertrekt</a:t>
            </a:r>
            <a:r>
              <a:rPr lang="en-US" sz="1800" dirty="0" smtClean="0">
                <a:solidFill>
                  <a:schemeClr val="dk1"/>
                </a:solidFill>
              </a:rPr>
              <a:t> </a:t>
            </a:r>
            <a:r>
              <a:rPr lang="en-US" sz="1800" dirty="0" err="1" smtClean="0">
                <a:solidFill>
                  <a:schemeClr val="dk1"/>
                </a:solidFill>
              </a:rPr>
              <a:t>naar</a:t>
            </a:r>
            <a:r>
              <a:rPr lang="en-US" sz="1800" dirty="0" smtClean="0">
                <a:solidFill>
                  <a:schemeClr val="dk1"/>
                </a:solidFill>
              </a:rPr>
              <a:t> school. Maar </a:t>
            </a:r>
            <a:r>
              <a:rPr lang="en-US" sz="1800" dirty="0" err="1" smtClean="0">
                <a:solidFill>
                  <a:schemeClr val="dk1"/>
                </a:solidFill>
              </a:rPr>
              <a:t>halfweg</a:t>
            </a:r>
            <a:r>
              <a:rPr lang="en-US" sz="1800" dirty="0" smtClean="0">
                <a:solidFill>
                  <a:schemeClr val="dk1"/>
                </a:solidFill>
              </a:rPr>
              <a:t> </a:t>
            </a:r>
            <a:r>
              <a:rPr lang="en-US" sz="1800" dirty="0" err="1" smtClean="0">
                <a:solidFill>
                  <a:schemeClr val="dk1"/>
                </a:solidFill>
              </a:rPr>
              <a:t>begint</a:t>
            </a:r>
            <a:r>
              <a:rPr lang="en-US" sz="1800" dirty="0" smtClean="0">
                <a:solidFill>
                  <a:schemeClr val="dk1"/>
                </a:solidFill>
              </a:rPr>
              <a:t> </a:t>
            </a:r>
            <a:r>
              <a:rPr lang="en-US" sz="1800" dirty="0" err="1" smtClean="0">
                <a:solidFill>
                  <a:schemeClr val="dk1"/>
                </a:solidFill>
              </a:rPr>
              <a:t>hij</a:t>
            </a:r>
            <a:r>
              <a:rPr lang="en-US" sz="1800" dirty="0" smtClean="0">
                <a:solidFill>
                  <a:schemeClr val="dk1"/>
                </a:solidFill>
              </a:rPr>
              <a:t> </a:t>
            </a:r>
            <a:r>
              <a:rPr lang="en-US" sz="1800" dirty="0" err="1" smtClean="0">
                <a:solidFill>
                  <a:schemeClr val="dk1"/>
                </a:solidFill>
              </a:rPr>
              <a:t>tintelingen</a:t>
            </a:r>
            <a:r>
              <a:rPr lang="en-US" sz="1800" dirty="0" smtClean="0">
                <a:solidFill>
                  <a:schemeClr val="dk1"/>
                </a:solidFill>
              </a:rPr>
              <a:t> </a:t>
            </a:r>
            <a:r>
              <a:rPr lang="en-US" sz="1800" dirty="0" err="1" smtClean="0">
                <a:solidFill>
                  <a:schemeClr val="dk1"/>
                </a:solidFill>
              </a:rPr>
              <a:t>te</a:t>
            </a:r>
            <a:r>
              <a:rPr lang="en-US" sz="1800" dirty="0" smtClean="0">
                <a:solidFill>
                  <a:schemeClr val="dk1"/>
                </a:solidFill>
              </a:rPr>
              <a:t> </a:t>
            </a:r>
            <a:r>
              <a:rPr lang="en-US" sz="1800" dirty="0" err="1" smtClean="0">
                <a:solidFill>
                  <a:schemeClr val="dk1"/>
                </a:solidFill>
              </a:rPr>
              <a:t>voelen</a:t>
            </a:r>
            <a:r>
              <a:rPr lang="en-US" sz="1800" dirty="0" smtClean="0">
                <a:solidFill>
                  <a:schemeClr val="dk1"/>
                </a:solidFill>
              </a:rPr>
              <a:t> in </a:t>
            </a:r>
            <a:r>
              <a:rPr lang="en-US" sz="1800" dirty="0" err="1" smtClean="0">
                <a:solidFill>
                  <a:schemeClr val="dk1"/>
                </a:solidFill>
              </a:rPr>
              <a:t>zijn</a:t>
            </a:r>
            <a:r>
              <a:rPr lang="en-US" sz="1800" dirty="0" smtClean="0">
                <a:solidFill>
                  <a:schemeClr val="dk1"/>
                </a:solidFill>
              </a:rPr>
              <a:t> </a:t>
            </a:r>
            <a:r>
              <a:rPr lang="en-US" sz="1800" dirty="0" err="1" smtClean="0">
                <a:solidFill>
                  <a:schemeClr val="dk1"/>
                </a:solidFill>
              </a:rPr>
              <a:t>handen</a:t>
            </a:r>
            <a:r>
              <a:rPr lang="en-US" sz="1800" dirty="0" smtClean="0">
                <a:solidFill>
                  <a:schemeClr val="dk1"/>
                </a:solidFill>
              </a:rPr>
              <a:t> </a:t>
            </a:r>
            <a:r>
              <a:rPr lang="en-US" sz="1800" dirty="0" err="1" smtClean="0">
                <a:solidFill>
                  <a:schemeClr val="dk1"/>
                </a:solidFill>
              </a:rPr>
              <a:t>en</a:t>
            </a:r>
            <a:r>
              <a:rPr lang="en-US" sz="1800" dirty="0" smtClean="0">
                <a:solidFill>
                  <a:schemeClr val="dk1"/>
                </a:solidFill>
              </a:rPr>
              <a:t> </a:t>
            </a:r>
            <a:r>
              <a:rPr lang="en-US" sz="1800" dirty="0" err="1" smtClean="0">
                <a:solidFill>
                  <a:schemeClr val="dk1"/>
                </a:solidFill>
              </a:rPr>
              <a:t>wordt</a:t>
            </a:r>
            <a:r>
              <a:rPr lang="en-US" sz="1800" dirty="0" smtClean="0">
                <a:solidFill>
                  <a:schemeClr val="dk1"/>
                </a:solidFill>
              </a:rPr>
              <a:t> het </a:t>
            </a:r>
            <a:r>
              <a:rPr lang="en-US" sz="1800" dirty="0" err="1" smtClean="0">
                <a:solidFill>
                  <a:schemeClr val="dk1"/>
                </a:solidFill>
              </a:rPr>
              <a:t>ijl</a:t>
            </a:r>
            <a:r>
              <a:rPr lang="en-US" sz="1800" dirty="0" smtClean="0">
                <a:solidFill>
                  <a:schemeClr val="dk1"/>
                </a:solidFill>
              </a:rPr>
              <a:t> in </a:t>
            </a:r>
            <a:r>
              <a:rPr lang="en-US" sz="1800" dirty="0" err="1" smtClean="0">
                <a:solidFill>
                  <a:schemeClr val="dk1"/>
                </a:solidFill>
              </a:rPr>
              <a:t>zijn</a:t>
            </a:r>
            <a:r>
              <a:rPr lang="en-US" sz="1800" dirty="0" smtClean="0">
                <a:solidFill>
                  <a:schemeClr val="dk1"/>
                </a:solidFill>
              </a:rPr>
              <a:t> </a:t>
            </a:r>
            <a:r>
              <a:rPr lang="en-US" sz="1800" dirty="0" err="1" smtClean="0">
                <a:solidFill>
                  <a:schemeClr val="dk1"/>
                </a:solidFill>
              </a:rPr>
              <a:t>hoofd</a:t>
            </a:r>
            <a:r>
              <a:rPr lang="en-US" sz="1800" dirty="0" smtClean="0">
                <a:solidFill>
                  <a:schemeClr val="dk1"/>
                </a:solidFill>
              </a:rPr>
              <a:t>. Tim </a:t>
            </a:r>
            <a:r>
              <a:rPr lang="en-US" sz="1800" dirty="0" err="1" smtClean="0">
                <a:solidFill>
                  <a:schemeClr val="dk1"/>
                </a:solidFill>
              </a:rPr>
              <a:t>vreest</a:t>
            </a:r>
            <a:r>
              <a:rPr lang="en-US" sz="1800" dirty="0" smtClean="0">
                <a:solidFill>
                  <a:schemeClr val="dk1"/>
                </a:solidFill>
              </a:rPr>
              <a:t> </a:t>
            </a:r>
            <a:r>
              <a:rPr lang="en-US" sz="1800" dirty="0" err="1" smtClean="0">
                <a:solidFill>
                  <a:schemeClr val="dk1"/>
                </a:solidFill>
              </a:rPr>
              <a:t>dat</a:t>
            </a:r>
            <a:r>
              <a:rPr lang="en-US" sz="1800" dirty="0" smtClean="0">
                <a:solidFill>
                  <a:schemeClr val="dk1"/>
                </a:solidFill>
              </a:rPr>
              <a:t> </a:t>
            </a:r>
            <a:r>
              <a:rPr lang="en-US" sz="1800" dirty="0" err="1" smtClean="0">
                <a:solidFill>
                  <a:schemeClr val="dk1"/>
                </a:solidFill>
              </a:rPr>
              <a:t>hij</a:t>
            </a:r>
            <a:r>
              <a:rPr lang="en-US" sz="1800" dirty="0" smtClean="0">
                <a:solidFill>
                  <a:schemeClr val="dk1"/>
                </a:solidFill>
              </a:rPr>
              <a:t> </a:t>
            </a:r>
            <a:r>
              <a:rPr lang="en-US" sz="1800" dirty="0" err="1" smtClean="0">
                <a:solidFill>
                  <a:schemeClr val="dk1"/>
                </a:solidFill>
              </a:rPr>
              <a:t>een</a:t>
            </a:r>
            <a:r>
              <a:rPr lang="en-US" sz="1800" dirty="0" smtClean="0">
                <a:solidFill>
                  <a:schemeClr val="dk1"/>
                </a:solidFill>
              </a:rPr>
              <a:t> migraine-</a:t>
            </a:r>
            <a:r>
              <a:rPr lang="en-US" sz="1800" dirty="0" err="1" smtClean="0">
                <a:solidFill>
                  <a:schemeClr val="dk1"/>
                </a:solidFill>
              </a:rPr>
              <a:t>aanval</a:t>
            </a:r>
            <a:r>
              <a:rPr lang="en-US" sz="1800" dirty="0" smtClean="0">
                <a:solidFill>
                  <a:schemeClr val="dk1"/>
                </a:solidFill>
              </a:rPr>
              <a:t> heft. </a:t>
            </a:r>
            <a:r>
              <a:rPr lang="en-US" sz="1800" dirty="0" err="1" smtClean="0">
                <a:solidFill>
                  <a:schemeClr val="dk1"/>
                </a:solidFill>
              </a:rPr>
              <a:t>Hij</a:t>
            </a:r>
            <a:r>
              <a:rPr lang="en-US" sz="1800" dirty="0" smtClean="0">
                <a:solidFill>
                  <a:schemeClr val="dk1"/>
                </a:solidFill>
              </a:rPr>
              <a:t> </a:t>
            </a:r>
            <a:r>
              <a:rPr lang="en-US" sz="1800" dirty="0" err="1" smtClean="0">
                <a:solidFill>
                  <a:schemeClr val="dk1"/>
                </a:solidFill>
              </a:rPr>
              <a:t>voelt</a:t>
            </a:r>
            <a:r>
              <a:rPr lang="en-US" sz="1800" dirty="0" smtClean="0">
                <a:solidFill>
                  <a:schemeClr val="dk1"/>
                </a:solidFill>
              </a:rPr>
              <a:t> </a:t>
            </a:r>
            <a:r>
              <a:rPr lang="en-US" sz="1800" dirty="0" err="1" smtClean="0">
                <a:solidFill>
                  <a:schemeClr val="dk1"/>
                </a:solidFill>
              </a:rPr>
              <a:t>zich</a:t>
            </a:r>
            <a:r>
              <a:rPr lang="en-US" sz="1800" dirty="0" smtClean="0">
                <a:solidFill>
                  <a:schemeClr val="dk1"/>
                </a:solidFill>
              </a:rPr>
              <a:t> </a:t>
            </a:r>
            <a:r>
              <a:rPr lang="en-US" sz="1800" dirty="0" err="1" smtClean="0">
                <a:solidFill>
                  <a:schemeClr val="dk1"/>
                </a:solidFill>
              </a:rPr>
              <a:t>misselijk</a:t>
            </a:r>
            <a:r>
              <a:rPr lang="en-US" sz="1800" dirty="0" smtClean="0">
                <a:solidFill>
                  <a:schemeClr val="dk1"/>
                </a:solidFill>
              </a:rPr>
              <a:t>. </a:t>
            </a:r>
            <a:r>
              <a:rPr lang="en-US" sz="1800" dirty="0" err="1" smtClean="0">
                <a:solidFill>
                  <a:schemeClr val="dk1"/>
                </a:solidFill>
              </a:rPr>
              <a:t>Hij</a:t>
            </a:r>
            <a:r>
              <a:rPr lang="en-US" sz="1800" dirty="0" smtClean="0">
                <a:solidFill>
                  <a:schemeClr val="dk1"/>
                </a:solidFill>
              </a:rPr>
              <a:t> </a:t>
            </a:r>
            <a:r>
              <a:rPr lang="en-US" sz="1800" dirty="0" err="1" smtClean="0">
                <a:solidFill>
                  <a:schemeClr val="dk1"/>
                </a:solidFill>
              </a:rPr>
              <a:t>keert</a:t>
            </a:r>
            <a:r>
              <a:rPr lang="en-US" sz="1800" dirty="0" smtClean="0">
                <a:solidFill>
                  <a:schemeClr val="dk1"/>
                </a:solidFill>
              </a:rPr>
              <a:t> </a:t>
            </a:r>
            <a:r>
              <a:rPr lang="en-US" sz="1800" dirty="0" err="1" smtClean="0">
                <a:solidFill>
                  <a:schemeClr val="dk1"/>
                </a:solidFill>
              </a:rPr>
              <a:t>terug</a:t>
            </a:r>
            <a:r>
              <a:rPr lang="en-US" sz="1800" dirty="0" smtClean="0">
                <a:solidFill>
                  <a:schemeClr val="dk1"/>
                </a:solidFill>
              </a:rPr>
              <a:t> </a:t>
            </a:r>
            <a:r>
              <a:rPr lang="en-US" sz="1800" dirty="0" err="1" smtClean="0">
                <a:solidFill>
                  <a:schemeClr val="dk1"/>
                </a:solidFill>
              </a:rPr>
              <a:t>naar</a:t>
            </a:r>
            <a:r>
              <a:rPr lang="en-US" sz="1800" dirty="0" smtClean="0">
                <a:solidFill>
                  <a:schemeClr val="dk1"/>
                </a:solidFill>
              </a:rPr>
              <a:t> huis. </a:t>
            </a:r>
            <a:r>
              <a:rPr lang="en-US" sz="1800" dirty="0" err="1" smtClean="0">
                <a:solidFill>
                  <a:schemeClr val="dk1"/>
                </a:solidFill>
              </a:rPr>
              <a:t>Hij</a:t>
            </a:r>
            <a:r>
              <a:rPr lang="en-US" sz="1800" dirty="0" smtClean="0">
                <a:solidFill>
                  <a:schemeClr val="dk1"/>
                </a:solidFill>
              </a:rPr>
              <a:t> </a:t>
            </a:r>
            <a:r>
              <a:rPr lang="en-US" sz="1800" dirty="0" err="1" smtClean="0">
                <a:solidFill>
                  <a:schemeClr val="dk1"/>
                </a:solidFill>
              </a:rPr>
              <a:t>zal</a:t>
            </a:r>
            <a:r>
              <a:rPr lang="en-US" sz="1800" dirty="0" smtClean="0">
                <a:solidFill>
                  <a:schemeClr val="dk1"/>
                </a:solidFill>
              </a:rPr>
              <a:t> de migraine-</a:t>
            </a:r>
            <a:r>
              <a:rPr lang="en-US" sz="1800" dirty="0" err="1" smtClean="0">
                <a:solidFill>
                  <a:schemeClr val="dk1"/>
                </a:solidFill>
              </a:rPr>
              <a:t>aanval</a:t>
            </a:r>
            <a:r>
              <a:rPr lang="en-US" sz="1800" dirty="0" smtClean="0">
                <a:solidFill>
                  <a:schemeClr val="dk1"/>
                </a:solidFill>
              </a:rPr>
              <a:t> </a:t>
            </a:r>
            <a:r>
              <a:rPr lang="en-US" sz="1800" dirty="0" err="1" smtClean="0">
                <a:solidFill>
                  <a:schemeClr val="dk1"/>
                </a:solidFill>
              </a:rPr>
              <a:t>proberen</a:t>
            </a:r>
            <a:r>
              <a:rPr lang="en-US" sz="1800" dirty="0" smtClean="0">
                <a:solidFill>
                  <a:schemeClr val="dk1"/>
                </a:solidFill>
              </a:rPr>
              <a:t> </a:t>
            </a:r>
            <a:r>
              <a:rPr lang="en-US" sz="1800" dirty="0" err="1" smtClean="0">
                <a:solidFill>
                  <a:schemeClr val="dk1"/>
                </a:solidFill>
              </a:rPr>
              <a:t>te</a:t>
            </a:r>
            <a:r>
              <a:rPr lang="en-US" sz="1800" dirty="0" smtClean="0">
                <a:solidFill>
                  <a:schemeClr val="dk1"/>
                </a:solidFill>
              </a:rPr>
              <a:t> </a:t>
            </a:r>
            <a:r>
              <a:rPr lang="en-US" sz="1800" dirty="0" err="1" smtClean="0">
                <a:solidFill>
                  <a:schemeClr val="dk1"/>
                </a:solidFill>
              </a:rPr>
              <a:t>voorkomen</a:t>
            </a:r>
            <a:r>
              <a:rPr lang="en-US" sz="1800" dirty="0" smtClean="0">
                <a:solidFill>
                  <a:schemeClr val="dk1"/>
                </a:solidFill>
              </a:rPr>
              <a:t> door </a:t>
            </a:r>
            <a:r>
              <a:rPr lang="en-US" sz="1800" dirty="0" err="1" smtClean="0">
                <a:solidFill>
                  <a:schemeClr val="dk1"/>
                </a:solidFill>
              </a:rPr>
              <a:t>te</a:t>
            </a:r>
            <a:r>
              <a:rPr lang="en-US" sz="1800" dirty="0" smtClean="0">
                <a:solidFill>
                  <a:schemeClr val="dk1"/>
                </a:solidFill>
              </a:rPr>
              <a:t> </a:t>
            </a:r>
            <a:r>
              <a:rPr lang="en-US" sz="1800" dirty="0" err="1" smtClean="0">
                <a:solidFill>
                  <a:schemeClr val="dk1"/>
                </a:solidFill>
              </a:rPr>
              <a:t>slapen</a:t>
            </a:r>
            <a:r>
              <a:rPr lang="en-US" sz="1800" dirty="0" smtClean="0">
                <a:solidFill>
                  <a:schemeClr val="dk1"/>
                </a:solidFill>
              </a:rPr>
              <a:t> </a:t>
            </a:r>
            <a:r>
              <a:rPr lang="en-US" sz="1800" dirty="0" err="1" smtClean="0">
                <a:solidFill>
                  <a:schemeClr val="dk1"/>
                </a:solidFill>
              </a:rPr>
              <a:t>en</a:t>
            </a:r>
            <a:r>
              <a:rPr lang="en-US" sz="1800" dirty="0" smtClean="0">
                <a:solidFill>
                  <a:schemeClr val="dk1"/>
                </a:solidFill>
              </a:rPr>
              <a:t> </a:t>
            </a:r>
            <a:r>
              <a:rPr lang="en-US" sz="1800" dirty="0" err="1" smtClean="0">
                <a:solidFill>
                  <a:schemeClr val="dk1"/>
                </a:solidFill>
              </a:rPr>
              <a:t>zal</a:t>
            </a:r>
            <a:r>
              <a:rPr lang="en-US" sz="1800" dirty="0" smtClean="0">
                <a:solidFill>
                  <a:schemeClr val="dk1"/>
                </a:solidFill>
              </a:rPr>
              <a:t> in de </a:t>
            </a:r>
            <a:r>
              <a:rPr lang="en-US" sz="1800" dirty="0" err="1" smtClean="0">
                <a:solidFill>
                  <a:schemeClr val="dk1"/>
                </a:solidFill>
              </a:rPr>
              <a:t>namiddag</a:t>
            </a:r>
            <a:r>
              <a:rPr lang="en-US" sz="1800" dirty="0" smtClean="0">
                <a:solidFill>
                  <a:schemeClr val="dk1"/>
                </a:solidFill>
              </a:rPr>
              <a:t> </a:t>
            </a:r>
            <a:r>
              <a:rPr lang="en-US" sz="1800" dirty="0" err="1" smtClean="0">
                <a:solidFill>
                  <a:schemeClr val="dk1"/>
                </a:solidFill>
              </a:rPr>
              <a:t>wel</a:t>
            </a:r>
            <a:r>
              <a:rPr lang="en-US" sz="1800" dirty="0" smtClean="0">
                <a:solidFill>
                  <a:schemeClr val="dk1"/>
                </a:solidFill>
              </a:rPr>
              <a:t> </a:t>
            </a:r>
            <a:r>
              <a:rPr lang="en-US" sz="1800" dirty="0" err="1" smtClean="0">
                <a:solidFill>
                  <a:schemeClr val="dk1"/>
                </a:solidFill>
              </a:rPr>
              <a:t>naar</a:t>
            </a:r>
            <a:r>
              <a:rPr lang="en-US" sz="1800" dirty="0" smtClean="0">
                <a:solidFill>
                  <a:schemeClr val="dk1"/>
                </a:solidFill>
              </a:rPr>
              <a:t> school </a:t>
            </a:r>
            <a:r>
              <a:rPr lang="en-US" sz="1800" dirty="0" err="1" smtClean="0">
                <a:solidFill>
                  <a:schemeClr val="dk1"/>
                </a:solidFill>
              </a:rPr>
              <a:t>gaan</a:t>
            </a:r>
            <a:r>
              <a:rPr lang="en-US" sz="1800" dirty="0" smtClean="0">
                <a:solidFill>
                  <a:schemeClr val="dk1"/>
                </a:solidFill>
              </a:rPr>
              <a:t>…</a:t>
            </a:r>
            <a:endParaRPr sz="1800" dirty="0"/>
          </a:p>
        </p:txBody>
      </p:sp>
      <p:pic>
        <p:nvPicPr>
          <p:cNvPr id="12" name="Shape 132"/>
          <p:cNvPicPr preferRelativeResize="0"/>
          <p:nvPr/>
        </p:nvPicPr>
        <p:blipFill rotWithShape="1">
          <a:blip r:embed="rId4">
            <a:alphaModFix/>
          </a:blip>
          <a:srcRect/>
          <a:stretch/>
        </p:blipFill>
        <p:spPr>
          <a:xfrm>
            <a:off x="7317274" y="184915"/>
            <a:ext cx="1654969" cy="583406"/>
          </a:xfrm>
          <a:prstGeom prst="rect">
            <a:avLst/>
          </a:prstGeom>
          <a:noFill/>
          <a:ln>
            <a:noFill/>
          </a:ln>
        </p:spPr>
      </p:pic>
    </p:spTree>
    <p:extLst>
      <p:ext uri="{BB962C8B-B14F-4D97-AF65-F5344CB8AC3E}">
        <p14:creationId xmlns:p14="http://schemas.microsoft.com/office/powerpoint/2010/main" val="2822403451"/>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5" name="Shape 585"/>
          <p:cNvSpPr txBox="1">
            <a:spLocks noGrp="1"/>
          </p:cNvSpPr>
          <p:nvPr>
            <p:ph type="body" idx="1"/>
          </p:nvPr>
        </p:nvSpPr>
        <p:spPr>
          <a:xfrm>
            <a:off x="882515" y="1934016"/>
            <a:ext cx="7685752" cy="4218428"/>
          </a:xfrm>
          <a:prstGeom prst="rect">
            <a:avLst/>
          </a:prstGeom>
          <a:noFill/>
          <a:ln>
            <a:noFill/>
          </a:ln>
        </p:spPr>
        <p:txBody>
          <a:bodyPr spcFirstLastPara="1" wrap="square" lIns="68569" tIns="34275" rIns="68569" bIns="34275" anchor="t" anchorCtr="0">
            <a:noAutofit/>
          </a:bodyPr>
          <a:lstStyle/>
          <a:p>
            <a:pPr marL="0" indent="0">
              <a:spcBef>
                <a:spcPts val="225"/>
              </a:spcBef>
              <a:buNone/>
            </a:pPr>
            <a:r>
              <a:rPr lang="nl-NL" sz="2400" b="1" dirty="0">
                <a:solidFill>
                  <a:schemeClr val="accent1"/>
                </a:solidFill>
              </a:rPr>
              <a:t>Ontwikkelingspsychologische aspecten</a:t>
            </a:r>
          </a:p>
          <a:p>
            <a:pPr marL="0" indent="0">
              <a:spcBef>
                <a:spcPts val="225"/>
              </a:spcBef>
              <a:buNone/>
            </a:pPr>
            <a:r>
              <a:rPr lang="en-US" sz="1800" dirty="0">
                <a:solidFill>
                  <a:schemeClr val="accent2"/>
                </a:solidFill>
              </a:rPr>
              <a:t/>
            </a:r>
            <a:br>
              <a:rPr lang="en-US" sz="1800" dirty="0">
                <a:solidFill>
                  <a:schemeClr val="accent2"/>
                </a:solidFill>
              </a:rPr>
            </a:br>
            <a:r>
              <a:rPr lang="en-US" b="1" dirty="0">
                <a:solidFill>
                  <a:schemeClr val="dk1"/>
                </a:solidFill>
              </a:rPr>
              <a:t>Impact op de </a:t>
            </a:r>
            <a:r>
              <a:rPr lang="en-US" b="1" dirty="0" err="1">
                <a:solidFill>
                  <a:schemeClr val="dk1"/>
                </a:solidFill>
              </a:rPr>
              <a:t>identiteitsontwikkeling</a:t>
            </a:r>
            <a:endParaRPr b="1" dirty="0">
              <a:solidFill>
                <a:schemeClr val="dk1"/>
              </a:solidFill>
            </a:endParaRPr>
          </a:p>
          <a:p>
            <a:pPr marL="342900" indent="-266700">
              <a:lnSpc>
                <a:spcPct val="115000"/>
              </a:lnSpc>
              <a:spcBef>
                <a:spcPts val="225"/>
              </a:spcBef>
              <a:buClr>
                <a:schemeClr val="dk1"/>
              </a:buClr>
              <a:buChar char="-"/>
            </a:pPr>
            <a:r>
              <a:rPr lang="en-US" sz="1800" dirty="0" err="1">
                <a:solidFill>
                  <a:schemeClr val="dk1"/>
                </a:solidFill>
              </a:rPr>
              <a:t>negatieve</a:t>
            </a:r>
            <a:r>
              <a:rPr lang="en-US" sz="1800" dirty="0">
                <a:solidFill>
                  <a:schemeClr val="dk1"/>
                </a:solidFill>
              </a:rPr>
              <a:t> impact op </a:t>
            </a:r>
            <a:r>
              <a:rPr lang="en-US" sz="1800" b="1" dirty="0" err="1">
                <a:solidFill>
                  <a:schemeClr val="dk1"/>
                </a:solidFill>
              </a:rPr>
              <a:t>zelfconcept</a:t>
            </a:r>
            <a:r>
              <a:rPr lang="en-US" sz="1800" dirty="0">
                <a:solidFill>
                  <a:schemeClr val="dk1"/>
                </a:solidFill>
              </a:rPr>
              <a:t>, </a:t>
            </a:r>
            <a:r>
              <a:rPr lang="en-US" sz="1800" dirty="0" err="1">
                <a:solidFill>
                  <a:schemeClr val="dk1"/>
                </a:solidFill>
              </a:rPr>
              <a:t>vb</a:t>
            </a:r>
            <a:r>
              <a:rPr lang="en-US" sz="1800" dirty="0">
                <a:solidFill>
                  <a:schemeClr val="dk1"/>
                </a:solidFill>
              </a:rPr>
              <a:t> “</a:t>
            </a:r>
            <a:r>
              <a:rPr lang="en-US" sz="1800" dirty="0" err="1">
                <a:solidFill>
                  <a:schemeClr val="dk1"/>
                </a:solidFill>
              </a:rPr>
              <a:t>Als</a:t>
            </a:r>
            <a:r>
              <a:rPr lang="en-US" sz="1800" dirty="0">
                <a:solidFill>
                  <a:schemeClr val="dk1"/>
                </a:solidFill>
              </a:rPr>
              <a:t> </a:t>
            </a:r>
            <a:r>
              <a:rPr lang="en-US" sz="1800" dirty="0" err="1">
                <a:solidFill>
                  <a:schemeClr val="dk1"/>
                </a:solidFill>
              </a:rPr>
              <a:t>ik</a:t>
            </a:r>
            <a:r>
              <a:rPr lang="en-US" sz="1800" dirty="0">
                <a:solidFill>
                  <a:schemeClr val="dk1"/>
                </a:solidFill>
              </a:rPr>
              <a:t> </a:t>
            </a:r>
            <a:r>
              <a:rPr lang="en-US" sz="1800" dirty="0" err="1">
                <a:solidFill>
                  <a:schemeClr val="dk1"/>
                </a:solidFill>
              </a:rPr>
              <a:t>snel</a:t>
            </a:r>
            <a:r>
              <a:rPr lang="en-US" sz="1800" dirty="0">
                <a:solidFill>
                  <a:schemeClr val="dk1"/>
                </a:solidFill>
              </a:rPr>
              <a:t> </a:t>
            </a:r>
            <a:r>
              <a:rPr lang="en-US" sz="1800" dirty="0" err="1">
                <a:solidFill>
                  <a:schemeClr val="dk1"/>
                </a:solidFill>
              </a:rPr>
              <a:t>moet</a:t>
            </a:r>
            <a:r>
              <a:rPr lang="en-US" sz="1800" dirty="0">
                <a:solidFill>
                  <a:schemeClr val="dk1"/>
                </a:solidFill>
              </a:rPr>
              <a:t> </a:t>
            </a:r>
            <a:r>
              <a:rPr lang="en-US" sz="1800" dirty="0" err="1">
                <a:solidFill>
                  <a:schemeClr val="dk1"/>
                </a:solidFill>
              </a:rPr>
              <a:t>fietsen</a:t>
            </a:r>
            <a:r>
              <a:rPr lang="en-US" sz="1800" dirty="0">
                <a:solidFill>
                  <a:schemeClr val="dk1"/>
                </a:solidFill>
              </a:rPr>
              <a:t>, </a:t>
            </a:r>
            <a:r>
              <a:rPr lang="en-US" sz="1800" dirty="0" err="1">
                <a:solidFill>
                  <a:schemeClr val="dk1"/>
                </a:solidFill>
              </a:rPr>
              <a:t>krijg</a:t>
            </a:r>
            <a:r>
              <a:rPr lang="en-US" sz="1800" dirty="0">
                <a:solidFill>
                  <a:schemeClr val="dk1"/>
                </a:solidFill>
              </a:rPr>
              <a:t> </a:t>
            </a:r>
            <a:r>
              <a:rPr lang="en-US" sz="1800" dirty="0" err="1">
                <a:solidFill>
                  <a:schemeClr val="dk1"/>
                </a:solidFill>
              </a:rPr>
              <a:t>ik</a:t>
            </a:r>
            <a:r>
              <a:rPr lang="en-US" sz="1800" dirty="0">
                <a:solidFill>
                  <a:schemeClr val="dk1"/>
                </a:solidFill>
              </a:rPr>
              <a:t> </a:t>
            </a:r>
            <a:r>
              <a:rPr lang="en-US" sz="1800" dirty="0" err="1">
                <a:solidFill>
                  <a:schemeClr val="dk1"/>
                </a:solidFill>
              </a:rPr>
              <a:t>altijd</a:t>
            </a:r>
            <a:r>
              <a:rPr lang="en-US" sz="1800" dirty="0">
                <a:solidFill>
                  <a:schemeClr val="dk1"/>
                </a:solidFill>
              </a:rPr>
              <a:t> </a:t>
            </a:r>
            <a:r>
              <a:rPr lang="en-US" sz="1800" dirty="0" err="1">
                <a:solidFill>
                  <a:schemeClr val="dk1"/>
                </a:solidFill>
              </a:rPr>
              <a:t>hoofdpijn</a:t>
            </a:r>
            <a:r>
              <a:rPr lang="en-US" sz="1800" dirty="0">
                <a:solidFill>
                  <a:schemeClr val="dk1"/>
                </a:solidFill>
              </a:rPr>
              <a:t>”</a:t>
            </a:r>
            <a:endParaRPr sz="1800" dirty="0">
              <a:solidFill>
                <a:schemeClr val="dk1"/>
              </a:solidFill>
            </a:endParaRPr>
          </a:p>
          <a:p>
            <a:pPr marL="342900" indent="-266700">
              <a:lnSpc>
                <a:spcPct val="115000"/>
              </a:lnSpc>
              <a:spcBef>
                <a:spcPts val="0"/>
              </a:spcBef>
              <a:buClr>
                <a:schemeClr val="dk1"/>
              </a:buClr>
              <a:buFont typeface="Calibri"/>
              <a:buChar char="-"/>
            </a:pPr>
            <a:r>
              <a:rPr lang="en-US" sz="1800" dirty="0">
                <a:solidFill>
                  <a:schemeClr val="dk1"/>
                </a:solidFill>
              </a:rPr>
              <a:t>het </a:t>
            </a:r>
            <a:r>
              <a:rPr lang="en-US" sz="1800" dirty="0" err="1">
                <a:solidFill>
                  <a:schemeClr val="dk1"/>
                </a:solidFill>
              </a:rPr>
              <a:t>ziek</a:t>
            </a:r>
            <a:r>
              <a:rPr lang="en-US" sz="1800" dirty="0">
                <a:solidFill>
                  <a:schemeClr val="dk1"/>
                </a:solidFill>
              </a:rPr>
              <a:t> </a:t>
            </a:r>
            <a:r>
              <a:rPr lang="en-US" sz="1800" dirty="0" err="1">
                <a:solidFill>
                  <a:schemeClr val="dk1"/>
                </a:solidFill>
              </a:rPr>
              <a:t>zijn</a:t>
            </a:r>
            <a:r>
              <a:rPr lang="en-US" sz="1800" dirty="0">
                <a:solidFill>
                  <a:schemeClr val="dk1"/>
                </a:solidFill>
              </a:rPr>
              <a:t> </a:t>
            </a:r>
            <a:r>
              <a:rPr lang="en-US" sz="1800" dirty="0" err="1">
                <a:solidFill>
                  <a:schemeClr val="dk1"/>
                </a:solidFill>
              </a:rPr>
              <a:t>wordt</a:t>
            </a:r>
            <a:r>
              <a:rPr lang="en-US" sz="1800" dirty="0">
                <a:solidFill>
                  <a:schemeClr val="dk1"/>
                </a:solidFill>
              </a:rPr>
              <a:t> </a:t>
            </a:r>
            <a:r>
              <a:rPr lang="en-US" sz="1800" dirty="0" err="1">
                <a:solidFill>
                  <a:schemeClr val="dk1"/>
                </a:solidFill>
              </a:rPr>
              <a:t>een</a:t>
            </a:r>
            <a:r>
              <a:rPr lang="en-US" sz="1800" dirty="0">
                <a:solidFill>
                  <a:schemeClr val="dk1"/>
                </a:solidFill>
              </a:rPr>
              <a:t> </a:t>
            </a:r>
            <a:r>
              <a:rPr lang="en-US" sz="1800" dirty="0" err="1">
                <a:solidFill>
                  <a:schemeClr val="dk1"/>
                </a:solidFill>
              </a:rPr>
              <a:t>deel</a:t>
            </a:r>
            <a:r>
              <a:rPr lang="en-US" sz="1800" dirty="0">
                <a:solidFill>
                  <a:schemeClr val="dk1"/>
                </a:solidFill>
              </a:rPr>
              <a:t> van de </a:t>
            </a:r>
            <a:r>
              <a:rPr lang="en-US" sz="1800" b="1" dirty="0" err="1">
                <a:solidFill>
                  <a:schemeClr val="dk1"/>
                </a:solidFill>
              </a:rPr>
              <a:t>identiteit</a:t>
            </a:r>
            <a:r>
              <a:rPr lang="en-US" sz="1800" dirty="0">
                <a:solidFill>
                  <a:schemeClr val="dk1"/>
                </a:solidFill>
              </a:rPr>
              <a:t>, </a:t>
            </a:r>
            <a:r>
              <a:rPr lang="en-US" sz="1800" dirty="0" err="1">
                <a:solidFill>
                  <a:schemeClr val="dk1"/>
                </a:solidFill>
              </a:rPr>
              <a:t>vb</a:t>
            </a:r>
            <a:r>
              <a:rPr lang="en-US" sz="1800" dirty="0">
                <a:solidFill>
                  <a:schemeClr val="dk1"/>
                </a:solidFill>
              </a:rPr>
              <a:t> </a:t>
            </a:r>
            <a:r>
              <a:rPr lang="nl-NL" sz="1800" dirty="0">
                <a:solidFill>
                  <a:schemeClr val="dk1"/>
                </a:solidFill>
              </a:rPr>
              <a:t>“Aan de kant van mijn moeder heeft iedereen last van migraine. Waarom zou het bij mij anders zijn</a:t>
            </a:r>
            <a:r>
              <a:rPr lang="nl-NL" sz="1800" dirty="0" smtClean="0">
                <a:solidFill>
                  <a:schemeClr val="dk1"/>
                </a:solidFill>
              </a:rPr>
              <a:t>?”</a:t>
            </a:r>
            <a:endParaRPr sz="1800" dirty="0">
              <a:solidFill>
                <a:schemeClr val="dk1"/>
              </a:solidFill>
            </a:endParaRPr>
          </a:p>
          <a:p>
            <a:pPr marL="342900" indent="-266700">
              <a:lnSpc>
                <a:spcPct val="115000"/>
              </a:lnSpc>
              <a:spcBef>
                <a:spcPts val="0"/>
              </a:spcBef>
              <a:buClr>
                <a:schemeClr val="dk1"/>
              </a:buClr>
              <a:buChar char="-"/>
            </a:pPr>
            <a:r>
              <a:rPr lang="en-US" sz="1800" dirty="0">
                <a:solidFill>
                  <a:schemeClr val="dk1"/>
                </a:solidFill>
              </a:rPr>
              <a:t>het </a:t>
            </a:r>
            <a:r>
              <a:rPr lang="en-US" sz="1800" dirty="0" err="1">
                <a:solidFill>
                  <a:schemeClr val="dk1"/>
                </a:solidFill>
              </a:rPr>
              <a:t>ziek</a:t>
            </a:r>
            <a:r>
              <a:rPr lang="en-US" sz="1800" dirty="0">
                <a:solidFill>
                  <a:schemeClr val="dk1"/>
                </a:solidFill>
              </a:rPr>
              <a:t> </a:t>
            </a:r>
            <a:r>
              <a:rPr lang="en-US" sz="1800" dirty="0" err="1">
                <a:solidFill>
                  <a:schemeClr val="dk1"/>
                </a:solidFill>
              </a:rPr>
              <a:t>zijn</a:t>
            </a:r>
            <a:r>
              <a:rPr lang="en-US" sz="1800" dirty="0">
                <a:solidFill>
                  <a:schemeClr val="dk1"/>
                </a:solidFill>
              </a:rPr>
              <a:t> </a:t>
            </a:r>
            <a:r>
              <a:rPr lang="en-US" sz="1800" dirty="0" err="1">
                <a:solidFill>
                  <a:schemeClr val="dk1"/>
                </a:solidFill>
              </a:rPr>
              <a:t>kan</a:t>
            </a:r>
            <a:r>
              <a:rPr lang="en-US" sz="1800" dirty="0">
                <a:solidFill>
                  <a:schemeClr val="dk1"/>
                </a:solidFill>
              </a:rPr>
              <a:t> </a:t>
            </a:r>
            <a:r>
              <a:rPr lang="en-US" sz="1800" dirty="0" err="1">
                <a:solidFill>
                  <a:schemeClr val="dk1"/>
                </a:solidFill>
              </a:rPr>
              <a:t>een</a:t>
            </a:r>
            <a:r>
              <a:rPr lang="en-US" sz="1800" dirty="0">
                <a:solidFill>
                  <a:schemeClr val="dk1"/>
                </a:solidFill>
              </a:rPr>
              <a:t> </a:t>
            </a:r>
            <a:r>
              <a:rPr lang="en-US" sz="1800" dirty="0" err="1">
                <a:solidFill>
                  <a:schemeClr val="dk1"/>
                </a:solidFill>
              </a:rPr>
              <a:t>unieke</a:t>
            </a:r>
            <a:r>
              <a:rPr lang="en-US" sz="1800" dirty="0">
                <a:solidFill>
                  <a:schemeClr val="dk1"/>
                </a:solidFill>
              </a:rPr>
              <a:t> </a:t>
            </a:r>
            <a:r>
              <a:rPr lang="en-US" sz="1800" dirty="0" err="1">
                <a:solidFill>
                  <a:schemeClr val="dk1"/>
                </a:solidFill>
              </a:rPr>
              <a:t>positie</a:t>
            </a:r>
            <a:r>
              <a:rPr lang="en-US" sz="1800" dirty="0">
                <a:solidFill>
                  <a:schemeClr val="dk1"/>
                </a:solidFill>
              </a:rPr>
              <a:t> </a:t>
            </a:r>
            <a:r>
              <a:rPr lang="en-US" sz="1800" dirty="0" err="1">
                <a:solidFill>
                  <a:schemeClr val="dk1"/>
                </a:solidFill>
              </a:rPr>
              <a:t>krijgen</a:t>
            </a:r>
            <a:r>
              <a:rPr lang="en-US" sz="1800" dirty="0">
                <a:solidFill>
                  <a:schemeClr val="dk1"/>
                </a:solidFill>
              </a:rPr>
              <a:t> op de </a:t>
            </a:r>
            <a:r>
              <a:rPr lang="en-US" sz="1800" dirty="0" err="1" smtClean="0">
                <a:solidFill>
                  <a:schemeClr val="dk1"/>
                </a:solidFill>
              </a:rPr>
              <a:t>autonome</a:t>
            </a:r>
            <a:r>
              <a:rPr lang="en-US" sz="1800" dirty="0" smtClean="0">
                <a:solidFill>
                  <a:schemeClr val="dk1"/>
                </a:solidFill>
              </a:rPr>
              <a:t> en </a:t>
            </a:r>
            <a:r>
              <a:rPr lang="en-US" sz="1800" dirty="0" err="1" smtClean="0">
                <a:solidFill>
                  <a:schemeClr val="dk1"/>
                </a:solidFill>
              </a:rPr>
              <a:t>relationele</a:t>
            </a:r>
            <a:r>
              <a:rPr lang="en-US" sz="1800" dirty="0" smtClean="0">
                <a:solidFill>
                  <a:schemeClr val="dk1"/>
                </a:solidFill>
              </a:rPr>
              <a:t> </a:t>
            </a:r>
            <a:r>
              <a:rPr lang="en-US" sz="1800" dirty="0" err="1" smtClean="0">
                <a:solidFill>
                  <a:schemeClr val="dk1"/>
                </a:solidFill>
              </a:rPr>
              <a:t>ontwikkelingslijnen</a:t>
            </a:r>
            <a:r>
              <a:rPr lang="en-US" sz="1800" dirty="0" smtClean="0">
                <a:solidFill>
                  <a:schemeClr val="dk1"/>
                </a:solidFill>
              </a:rPr>
              <a:t>, </a:t>
            </a:r>
            <a:r>
              <a:rPr lang="en-US" sz="1800" dirty="0">
                <a:solidFill>
                  <a:schemeClr val="dk1"/>
                </a:solidFill>
              </a:rPr>
              <a:t/>
            </a:r>
            <a:br>
              <a:rPr lang="en-US" sz="1800" dirty="0">
                <a:solidFill>
                  <a:schemeClr val="dk1"/>
                </a:solidFill>
              </a:rPr>
            </a:br>
            <a:r>
              <a:rPr lang="en-US" sz="1800" dirty="0" err="1">
                <a:solidFill>
                  <a:schemeClr val="dk1"/>
                </a:solidFill>
              </a:rPr>
              <a:t>vb</a:t>
            </a:r>
            <a:r>
              <a:rPr lang="en-US" sz="1800" dirty="0">
                <a:solidFill>
                  <a:schemeClr val="dk1"/>
                </a:solidFill>
              </a:rPr>
              <a:t> “</a:t>
            </a:r>
            <a:r>
              <a:rPr lang="en-US" sz="1800" dirty="0" err="1">
                <a:solidFill>
                  <a:schemeClr val="dk1"/>
                </a:solidFill>
              </a:rPr>
              <a:t>Mijn</a:t>
            </a:r>
            <a:r>
              <a:rPr lang="en-US" sz="1800" dirty="0">
                <a:solidFill>
                  <a:schemeClr val="dk1"/>
                </a:solidFill>
              </a:rPr>
              <a:t> </a:t>
            </a:r>
            <a:r>
              <a:rPr lang="en-US" sz="1800" dirty="0" err="1">
                <a:solidFill>
                  <a:schemeClr val="dk1"/>
                </a:solidFill>
              </a:rPr>
              <a:t>moeder</a:t>
            </a:r>
            <a:r>
              <a:rPr lang="en-US" sz="1800" dirty="0">
                <a:solidFill>
                  <a:schemeClr val="dk1"/>
                </a:solidFill>
              </a:rPr>
              <a:t> </a:t>
            </a:r>
            <a:r>
              <a:rPr lang="en-US" sz="1800" dirty="0" err="1">
                <a:solidFill>
                  <a:schemeClr val="dk1"/>
                </a:solidFill>
              </a:rPr>
              <a:t>heeft</a:t>
            </a:r>
            <a:r>
              <a:rPr lang="en-US" sz="1800" dirty="0">
                <a:solidFill>
                  <a:schemeClr val="dk1"/>
                </a:solidFill>
              </a:rPr>
              <a:t> </a:t>
            </a:r>
            <a:r>
              <a:rPr lang="en-US" sz="1800" dirty="0" err="1">
                <a:solidFill>
                  <a:schemeClr val="dk1"/>
                </a:solidFill>
              </a:rPr>
              <a:t>ook</a:t>
            </a:r>
            <a:r>
              <a:rPr lang="en-US" sz="1800" dirty="0">
                <a:solidFill>
                  <a:schemeClr val="dk1"/>
                </a:solidFill>
              </a:rPr>
              <a:t> migraine maar </a:t>
            </a:r>
            <a:r>
              <a:rPr lang="en-US" sz="1800" dirty="0" err="1">
                <a:solidFill>
                  <a:schemeClr val="dk1"/>
                </a:solidFill>
              </a:rPr>
              <a:t>echt</a:t>
            </a:r>
            <a:r>
              <a:rPr lang="en-US" sz="1800" dirty="0">
                <a:solidFill>
                  <a:schemeClr val="dk1"/>
                </a:solidFill>
              </a:rPr>
              <a:t> </a:t>
            </a:r>
            <a:r>
              <a:rPr lang="en-US" sz="1800" dirty="0" err="1">
                <a:solidFill>
                  <a:schemeClr val="dk1"/>
                </a:solidFill>
              </a:rPr>
              <a:t>begrijpen</a:t>
            </a:r>
            <a:r>
              <a:rPr lang="en-US" sz="1800" dirty="0">
                <a:solidFill>
                  <a:schemeClr val="dk1"/>
                </a:solidFill>
              </a:rPr>
              <a:t> </a:t>
            </a:r>
            <a:r>
              <a:rPr lang="en-US" sz="1800" dirty="0" err="1">
                <a:solidFill>
                  <a:schemeClr val="dk1"/>
                </a:solidFill>
              </a:rPr>
              <a:t>doet</a:t>
            </a:r>
            <a:r>
              <a:rPr lang="en-US" sz="1800" dirty="0">
                <a:solidFill>
                  <a:schemeClr val="dk1"/>
                </a:solidFill>
              </a:rPr>
              <a:t> </a:t>
            </a:r>
            <a:r>
              <a:rPr lang="en-US" sz="1800" dirty="0" err="1">
                <a:solidFill>
                  <a:schemeClr val="dk1"/>
                </a:solidFill>
              </a:rPr>
              <a:t>ze</a:t>
            </a:r>
            <a:r>
              <a:rPr lang="en-US" sz="1800" dirty="0">
                <a:solidFill>
                  <a:schemeClr val="dk1"/>
                </a:solidFill>
              </a:rPr>
              <a:t> me </a:t>
            </a:r>
            <a:r>
              <a:rPr lang="en-US" sz="1800" dirty="0" err="1">
                <a:solidFill>
                  <a:schemeClr val="dk1"/>
                </a:solidFill>
              </a:rPr>
              <a:t>niet</a:t>
            </a:r>
            <a:r>
              <a:rPr lang="en-US" sz="1800" dirty="0">
                <a:solidFill>
                  <a:schemeClr val="dk1"/>
                </a:solidFill>
              </a:rPr>
              <a:t>. </a:t>
            </a:r>
            <a:r>
              <a:rPr lang="en-US" sz="1800" dirty="0" err="1">
                <a:solidFill>
                  <a:schemeClr val="dk1"/>
                </a:solidFill>
              </a:rPr>
              <a:t>Bij</a:t>
            </a:r>
            <a:r>
              <a:rPr lang="en-US" sz="1800" dirty="0">
                <a:solidFill>
                  <a:schemeClr val="dk1"/>
                </a:solidFill>
              </a:rPr>
              <a:t> </a:t>
            </a:r>
            <a:r>
              <a:rPr lang="en-US" sz="1800" dirty="0" err="1">
                <a:solidFill>
                  <a:schemeClr val="dk1"/>
                </a:solidFill>
              </a:rPr>
              <a:t>mij</a:t>
            </a:r>
            <a:r>
              <a:rPr lang="en-US" sz="1800" dirty="0">
                <a:solidFill>
                  <a:schemeClr val="dk1"/>
                </a:solidFill>
              </a:rPr>
              <a:t> is het </a:t>
            </a:r>
            <a:r>
              <a:rPr lang="en-US" sz="1800" dirty="0" err="1">
                <a:solidFill>
                  <a:schemeClr val="dk1"/>
                </a:solidFill>
              </a:rPr>
              <a:t>anders</a:t>
            </a:r>
            <a:r>
              <a:rPr lang="en-US" sz="1800" dirty="0">
                <a:solidFill>
                  <a:schemeClr val="dk1"/>
                </a:solidFill>
              </a:rPr>
              <a:t>. Die </a:t>
            </a:r>
            <a:r>
              <a:rPr lang="en-US" sz="1800" dirty="0" err="1">
                <a:solidFill>
                  <a:schemeClr val="dk1"/>
                </a:solidFill>
              </a:rPr>
              <a:t>vlekken</a:t>
            </a:r>
            <a:r>
              <a:rPr lang="en-US" sz="1800" dirty="0">
                <a:solidFill>
                  <a:schemeClr val="dk1"/>
                </a:solidFill>
              </a:rPr>
              <a:t> </a:t>
            </a:r>
            <a:r>
              <a:rPr lang="en-US" sz="1800" dirty="0" err="1">
                <a:solidFill>
                  <a:schemeClr val="dk1"/>
                </a:solidFill>
              </a:rPr>
              <a:t>voor</a:t>
            </a:r>
            <a:r>
              <a:rPr lang="en-US" sz="1800" dirty="0">
                <a:solidFill>
                  <a:schemeClr val="dk1"/>
                </a:solidFill>
              </a:rPr>
              <a:t> de </a:t>
            </a:r>
            <a:r>
              <a:rPr lang="en-US" sz="1800" dirty="0" err="1">
                <a:solidFill>
                  <a:schemeClr val="dk1"/>
                </a:solidFill>
              </a:rPr>
              <a:t>ogen</a:t>
            </a:r>
            <a:r>
              <a:rPr lang="en-US" sz="1800" dirty="0">
                <a:solidFill>
                  <a:schemeClr val="dk1"/>
                </a:solidFill>
              </a:rPr>
              <a:t>, die </a:t>
            </a:r>
            <a:r>
              <a:rPr lang="en-US" sz="1800" dirty="0" err="1">
                <a:solidFill>
                  <a:schemeClr val="dk1"/>
                </a:solidFill>
              </a:rPr>
              <a:t>heeft</a:t>
            </a:r>
            <a:r>
              <a:rPr lang="en-US" sz="1800" dirty="0">
                <a:solidFill>
                  <a:schemeClr val="dk1"/>
                </a:solidFill>
              </a:rPr>
              <a:t> </a:t>
            </a:r>
            <a:r>
              <a:rPr lang="en-US" sz="1800" dirty="0" err="1">
                <a:solidFill>
                  <a:schemeClr val="dk1"/>
                </a:solidFill>
              </a:rPr>
              <a:t>ze</a:t>
            </a:r>
            <a:r>
              <a:rPr lang="en-US" sz="1800" dirty="0">
                <a:solidFill>
                  <a:schemeClr val="dk1"/>
                </a:solidFill>
              </a:rPr>
              <a:t> </a:t>
            </a:r>
            <a:r>
              <a:rPr lang="en-US" sz="1800" dirty="0" err="1">
                <a:solidFill>
                  <a:schemeClr val="dk1"/>
                </a:solidFill>
              </a:rPr>
              <a:t>niet</a:t>
            </a:r>
            <a:r>
              <a:rPr lang="en-US" sz="1800" dirty="0">
                <a:solidFill>
                  <a:schemeClr val="dk1"/>
                </a:solidFill>
              </a:rPr>
              <a:t>. Maar </a:t>
            </a:r>
            <a:r>
              <a:rPr lang="en-US" sz="1800" dirty="0" err="1">
                <a:solidFill>
                  <a:schemeClr val="dk1"/>
                </a:solidFill>
              </a:rPr>
              <a:t>als</a:t>
            </a:r>
            <a:r>
              <a:rPr lang="en-US" sz="1800" dirty="0">
                <a:solidFill>
                  <a:schemeClr val="dk1"/>
                </a:solidFill>
              </a:rPr>
              <a:t> </a:t>
            </a:r>
            <a:r>
              <a:rPr lang="en-US" sz="1800" dirty="0" err="1">
                <a:solidFill>
                  <a:schemeClr val="dk1"/>
                </a:solidFill>
              </a:rPr>
              <a:t>ik</a:t>
            </a:r>
            <a:r>
              <a:rPr lang="en-US" sz="1800" dirty="0">
                <a:solidFill>
                  <a:schemeClr val="dk1"/>
                </a:solidFill>
              </a:rPr>
              <a:t> migraine </a:t>
            </a:r>
            <a:r>
              <a:rPr lang="en-US" sz="1800" dirty="0" err="1">
                <a:solidFill>
                  <a:schemeClr val="dk1"/>
                </a:solidFill>
              </a:rPr>
              <a:t>heb</a:t>
            </a:r>
            <a:r>
              <a:rPr lang="en-US" sz="1800" dirty="0">
                <a:solidFill>
                  <a:schemeClr val="dk1"/>
                </a:solidFill>
              </a:rPr>
              <a:t>, </a:t>
            </a:r>
            <a:r>
              <a:rPr lang="en-US" sz="1800" dirty="0" err="1">
                <a:solidFill>
                  <a:schemeClr val="dk1"/>
                </a:solidFill>
              </a:rPr>
              <a:t>zaagt</a:t>
            </a:r>
            <a:r>
              <a:rPr lang="en-US" sz="1800" dirty="0">
                <a:solidFill>
                  <a:schemeClr val="dk1"/>
                </a:solidFill>
              </a:rPr>
              <a:t> </a:t>
            </a:r>
            <a:r>
              <a:rPr lang="en-US" sz="1800" dirty="0" err="1" smtClean="0">
                <a:solidFill>
                  <a:schemeClr val="dk1"/>
                </a:solidFill>
              </a:rPr>
              <a:t>ze</a:t>
            </a:r>
            <a:r>
              <a:rPr lang="en-US" sz="1800" dirty="0" smtClean="0">
                <a:solidFill>
                  <a:schemeClr val="dk1"/>
                </a:solidFill>
              </a:rPr>
              <a:t> </a:t>
            </a:r>
            <a:r>
              <a:rPr lang="en-US" sz="1800" dirty="0" err="1" smtClean="0">
                <a:solidFill>
                  <a:schemeClr val="dk1"/>
                </a:solidFill>
              </a:rPr>
              <a:t>tenminste</a:t>
            </a:r>
            <a:r>
              <a:rPr lang="en-US" sz="1800" dirty="0" smtClean="0">
                <a:solidFill>
                  <a:schemeClr val="dk1"/>
                </a:solidFill>
              </a:rPr>
              <a:t> </a:t>
            </a:r>
            <a:r>
              <a:rPr lang="en-US" sz="1800" dirty="0" err="1" smtClean="0">
                <a:solidFill>
                  <a:schemeClr val="dk1"/>
                </a:solidFill>
              </a:rPr>
              <a:t>niet</a:t>
            </a:r>
            <a:r>
              <a:rPr lang="en-US" sz="1800" dirty="0">
                <a:solidFill>
                  <a:schemeClr val="dk1"/>
                </a:solidFill>
              </a:rPr>
              <a:t>, </a:t>
            </a:r>
            <a:r>
              <a:rPr lang="en-US" sz="1800" dirty="0" err="1">
                <a:solidFill>
                  <a:schemeClr val="dk1"/>
                </a:solidFill>
              </a:rPr>
              <a:t>dan</a:t>
            </a:r>
            <a:r>
              <a:rPr lang="en-US" sz="1800" dirty="0">
                <a:solidFill>
                  <a:schemeClr val="dk1"/>
                </a:solidFill>
              </a:rPr>
              <a:t> </a:t>
            </a:r>
            <a:r>
              <a:rPr lang="en-US" sz="1800" dirty="0" err="1">
                <a:solidFill>
                  <a:schemeClr val="dk1"/>
                </a:solidFill>
              </a:rPr>
              <a:t>laat</a:t>
            </a:r>
            <a:r>
              <a:rPr lang="en-US" sz="1800" dirty="0">
                <a:solidFill>
                  <a:schemeClr val="dk1"/>
                </a:solidFill>
              </a:rPr>
              <a:t> </a:t>
            </a:r>
            <a:r>
              <a:rPr lang="en-US" sz="1800" dirty="0" err="1">
                <a:solidFill>
                  <a:schemeClr val="dk1"/>
                </a:solidFill>
              </a:rPr>
              <a:t>ze</a:t>
            </a:r>
            <a:r>
              <a:rPr lang="en-US" sz="1800" dirty="0">
                <a:solidFill>
                  <a:schemeClr val="dk1"/>
                </a:solidFill>
              </a:rPr>
              <a:t> me </a:t>
            </a:r>
            <a:r>
              <a:rPr lang="en-US" sz="1800" dirty="0" err="1">
                <a:solidFill>
                  <a:schemeClr val="dk1"/>
                </a:solidFill>
              </a:rPr>
              <a:t>gerust</a:t>
            </a:r>
            <a:r>
              <a:rPr lang="en-US" sz="1800" dirty="0">
                <a:solidFill>
                  <a:schemeClr val="dk1"/>
                </a:solidFill>
              </a:rPr>
              <a:t>.” </a:t>
            </a:r>
            <a:br>
              <a:rPr lang="en-US" sz="1800" dirty="0">
                <a:solidFill>
                  <a:schemeClr val="dk1"/>
                </a:solidFill>
              </a:rPr>
            </a:br>
            <a:endParaRPr dirty="0"/>
          </a:p>
        </p:txBody>
      </p:sp>
      <p:pic>
        <p:nvPicPr>
          <p:cNvPr id="5" name="Shape 278">
            <a:extLst>
              <a:ext uri="{FF2B5EF4-FFF2-40B4-BE49-F238E27FC236}">
                <a16:creationId xmlns:a16="http://schemas.microsoft.com/office/drawing/2014/main" id="{373EE675-797B-4E1F-9F31-16294AE023ED}"/>
              </a:ext>
            </a:extLst>
          </p:cNvPr>
          <p:cNvPicPr preferRelativeResize="0"/>
          <p:nvPr/>
        </p:nvPicPr>
        <p:blipFill rotWithShape="1">
          <a:blip r:embed="rId3">
            <a:alphaModFix/>
          </a:blip>
          <a:srcRect/>
          <a:stretch/>
        </p:blipFill>
        <p:spPr>
          <a:xfrm>
            <a:off x="7489031" y="273844"/>
            <a:ext cx="1654969" cy="583406"/>
          </a:xfrm>
          <a:prstGeom prst="rect">
            <a:avLst/>
          </a:prstGeom>
          <a:noFill/>
          <a:ln>
            <a:noFill/>
          </a:ln>
        </p:spPr>
      </p:pic>
      <p:sp>
        <p:nvSpPr>
          <p:cNvPr id="6" name="Shape 509"/>
          <p:cNvSpPr txBox="1">
            <a:spLocks noGrp="1"/>
          </p:cNvSpPr>
          <p:nvPr>
            <p:ph type="title"/>
          </p:nvPr>
        </p:nvSpPr>
        <p:spPr>
          <a:xfrm>
            <a:off x="822325" y="287337"/>
            <a:ext cx="7543800" cy="1449387"/>
          </a:xfrm>
          <a:prstGeom prst="rect">
            <a:avLst/>
          </a:prstGeom>
          <a:noFill/>
          <a:ln>
            <a:noFill/>
          </a:ln>
        </p:spPr>
        <p:txBody>
          <a:bodyPr spcFirstLastPara="1" wrap="square" lIns="91425" tIns="45700" rIns="91425" bIns="45700" anchor="b" anchorCtr="0">
            <a:noAutofit/>
          </a:bodyPr>
          <a:lstStyle/>
          <a:p>
            <a:pPr marL="0" marR="0" lvl="0" indent="0" algn="r" rtl="0">
              <a:lnSpc>
                <a:spcPct val="85000"/>
              </a:lnSpc>
              <a:spcBef>
                <a:spcPts val="0"/>
              </a:spcBef>
              <a:spcAft>
                <a:spcPts val="0"/>
              </a:spcAft>
              <a:buClr>
                <a:srgbClr val="404040"/>
              </a:buClr>
              <a:buSzPts val="4800"/>
              <a:buFont typeface="Calibri"/>
              <a:buNone/>
            </a:pPr>
            <a:r>
              <a:rPr lang="nl-NL" sz="4800" b="0" i="0" u="none" strike="noStrike" cap="none" dirty="0">
                <a:solidFill>
                  <a:srgbClr val="404040"/>
                </a:solidFill>
                <a:sym typeface="Calibri"/>
              </a:rPr>
              <a:t>(</a:t>
            </a:r>
            <a:r>
              <a:rPr lang="nl-NL" sz="4800" b="0" i="0" u="none" strike="noStrike" cap="none" dirty="0" err="1">
                <a:solidFill>
                  <a:srgbClr val="404040"/>
                </a:solidFill>
                <a:sym typeface="Calibri"/>
              </a:rPr>
              <a:t>psycho</a:t>
            </a:r>
            <a:r>
              <a:rPr lang="nl-NL" sz="4800" b="0" i="0" u="none" strike="noStrike" cap="none" dirty="0">
                <a:solidFill>
                  <a:srgbClr val="404040"/>
                </a:solidFill>
                <a:sym typeface="Calibri"/>
              </a:rPr>
              <a:t>)somatische klachten</a:t>
            </a:r>
            <a:endParaRPr lang="nl-NL" dirty="0"/>
          </a:p>
        </p:txBody>
      </p:sp>
    </p:spTree>
    <p:extLst>
      <p:ext uri="{BB962C8B-B14F-4D97-AF65-F5344CB8AC3E}">
        <p14:creationId xmlns:p14="http://schemas.microsoft.com/office/powerpoint/2010/main" val="32213078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a:off x="822325" y="287337"/>
            <a:ext cx="7543800" cy="1449387"/>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rgbClr val="404040"/>
              </a:buClr>
              <a:buSzPts val="4800"/>
              <a:buFont typeface="Calibri"/>
              <a:buNone/>
            </a:pPr>
            <a:r>
              <a:rPr lang="en-US" sz="4800" b="0" i="0" u="none" strike="noStrike" cap="none">
                <a:solidFill>
                  <a:srgbClr val="404040"/>
                </a:solidFill>
                <a:latin typeface="Calibri"/>
                <a:ea typeface="Calibri"/>
                <a:cs typeface="Calibri"/>
                <a:sym typeface="Calibri"/>
              </a:rPr>
              <a:t>Risicoprofielen</a:t>
            </a:r>
            <a:endParaRPr/>
          </a:p>
        </p:txBody>
      </p:sp>
      <p:sp>
        <p:nvSpPr>
          <p:cNvPr id="178" name="Shape 178"/>
          <p:cNvSpPr txBox="1">
            <a:spLocks noGrp="1"/>
          </p:cNvSpPr>
          <p:nvPr>
            <p:ph type="body" idx="1"/>
          </p:nvPr>
        </p:nvSpPr>
        <p:spPr>
          <a:xfrm>
            <a:off x="822325" y="1846262"/>
            <a:ext cx="7710487" cy="646112"/>
          </a:xfrm>
          <a:prstGeom prst="rect">
            <a:avLst/>
          </a:prstGeom>
          <a:noFill/>
          <a:ln>
            <a:noFill/>
          </a:ln>
        </p:spPr>
        <p:txBody>
          <a:bodyPr spcFirstLastPara="1" wrap="square" lIns="0" tIns="45700" rIns="0" bIns="45700" anchor="t" anchorCtr="0">
            <a:noAutofit/>
          </a:bodyPr>
          <a:lstStyle/>
          <a:p>
            <a:pPr marL="457200" marR="0" lvl="0" indent="-457200" algn="l" rtl="0">
              <a:lnSpc>
                <a:spcPct val="90000"/>
              </a:lnSpc>
              <a:spcBef>
                <a:spcPts val="0"/>
              </a:spcBef>
              <a:spcAft>
                <a:spcPts val="0"/>
              </a:spcAft>
              <a:buClr>
                <a:schemeClr val="accent1"/>
              </a:buClr>
              <a:buSzPts val="2000"/>
              <a:buFont typeface="Calibri"/>
              <a:buAutoNum type="arabicPeriod" startAt="2"/>
            </a:pPr>
            <a:r>
              <a:rPr lang="nl-NL" sz="2200" b="0" i="0" u="none" dirty="0">
                <a:solidFill>
                  <a:schemeClr val="tx1"/>
                </a:solidFill>
                <a:sym typeface="Calibri"/>
              </a:rPr>
              <a:t>… en tegelijk zien we ook heel wat factoren die over de verschillende leeftijden heen lopen</a:t>
            </a:r>
            <a:endParaRPr lang="nl-NL" sz="2200" dirty="0">
              <a:solidFill>
                <a:schemeClr val="tx1"/>
              </a:solidFill>
            </a:endParaRPr>
          </a:p>
          <a:p>
            <a:pPr marL="90488" marR="0" lvl="0" indent="36511" algn="l" rtl="0">
              <a:lnSpc>
                <a:spcPct val="90000"/>
              </a:lnSpc>
              <a:spcBef>
                <a:spcPts val="1400"/>
              </a:spcBef>
              <a:spcAft>
                <a:spcPts val="0"/>
              </a:spcAft>
              <a:buClr>
                <a:schemeClr val="accent1"/>
              </a:buClr>
              <a:buSzPts val="2000"/>
              <a:buFont typeface="Calibri"/>
              <a:buNone/>
            </a:pPr>
            <a:endParaRPr lang="nl-NL" sz="2200" b="0" i="0" u="none" dirty="0">
              <a:solidFill>
                <a:schemeClr val="tx1"/>
              </a:solidFill>
              <a:sym typeface="Calibri"/>
            </a:endParaRPr>
          </a:p>
        </p:txBody>
      </p:sp>
      <p:sp>
        <p:nvSpPr>
          <p:cNvPr id="179" name="Shape 179"/>
          <p:cNvSpPr txBox="1"/>
          <p:nvPr/>
        </p:nvSpPr>
        <p:spPr>
          <a:xfrm>
            <a:off x="7424737" y="6459537"/>
            <a:ext cx="98425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FFFFFF"/>
              </a:buClr>
              <a:buSzPts val="1000"/>
              <a:buFont typeface="Arial"/>
              <a:buNone/>
            </a:pPr>
            <a:fld id="{00000000-1234-1234-1234-123412341234}" type="slidenum">
              <a:rPr lang="en-US" sz="1000" b="0" i="0" u="none">
                <a:solidFill>
                  <a:srgbClr val="FFFFFF"/>
                </a:solidFill>
                <a:latin typeface="Arial"/>
                <a:ea typeface="Arial"/>
                <a:cs typeface="Arial"/>
                <a:sym typeface="Arial"/>
              </a:rPr>
              <a:t>11</a:t>
            </a:fld>
            <a:endParaRPr/>
          </a:p>
        </p:txBody>
      </p:sp>
      <p:pic>
        <p:nvPicPr>
          <p:cNvPr id="180" name="Shape 180"/>
          <p:cNvPicPr preferRelativeResize="0"/>
          <p:nvPr/>
        </p:nvPicPr>
        <p:blipFill rotWithShape="1">
          <a:blip r:embed="rId3">
            <a:alphaModFix/>
          </a:blip>
          <a:srcRect/>
          <a:stretch/>
        </p:blipFill>
        <p:spPr>
          <a:xfrm>
            <a:off x="6945312" y="44450"/>
            <a:ext cx="2206625" cy="777875"/>
          </a:xfrm>
          <a:prstGeom prst="rect">
            <a:avLst/>
          </a:prstGeom>
          <a:noFill/>
          <a:ln>
            <a:noFill/>
          </a:ln>
        </p:spPr>
      </p:pic>
    </p:spTree>
    <p:extLst>
      <p:ext uri="{BB962C8B-B14F-4D97-AF65-F5344CB8AC3E}">
        <p14:creationId xmlns:p14="http://schemas.microsoft.com/office/powerpoint/2010/main" val="520203100"/>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Shape 516"/>
          <p:cNvSpPr txBox="1">
            <a:spLocks noGrp="1"/>
          </p:cNvSpPr>
          <p:nvPr>
            <p:ph type="title"/>
          </p:nvPr>
        </p:nvSpPr>
        <p:spPr>
          <a:xfrm>
            <a:off x="822325" y="287337"/>
            <a:ext cx="7543800" cy="1449387"/>
          </a:xfrm>
          <a:prstGeom prst="rect">
            <a:avLst/>
          </a:prstGeom>
          <a:noFill/>
          <a:ln>
            <a:noFill/>
          </a:ln>
        </p:spPr>
        <p:txBody>
          <a:bodyPr spcFirstLastPara="1" wrap="square" lIns="91425" tIns="45700" rIns="91425" bIns="45700" anchor="b" anchorCtr="0">
            <a:noAutofit/>
          </a:bodyPr>
          <a:lstStyle/>
          <a:p>
            <a:pPr marL="0" marR="0" lvl="0" indent="0" algn="r" rtl="0">
              <a:lnSpc>
                <a:spcPct val="85000"/>
              </a:lnSpc>
              <a:spcBef>
                <a:spcPts val="0"/>
              </a:spcBef>
              <a:spcAft>
                <a:spcPts val="0"/>
              </a:spcAft>
              <a:buClr>
                <a:srgbClr val="404040"/>
              </a:buClr>
              <a:buSzPts val="4800"/>
              <a:buFont typeface="Calibri"/>
              <a:buNone/>
            </a:pPr>
            <a:r>
              <a:rPr lang="en-US" sz="4800" b="0" i="0" u="none" strike="noStrike" cap="none">
                <a:solidFill>
                  <a:srgbClr val="404040"/>
                </a:solidFill>
                <a:latin typeface="Calibri"/>
                <a:ea typeface="Calibri"/>
                <a:cs typeface="Calibri"/>
                <a:sym typeface="Calibri"/>
              </a:rPr>
              <a:t>(psycho)somatische klachten</a:t>
            </a:r>
            <a:endParaRPr/>
          </a:p>
        </p:txBody>
      </p:sp>
      <p:sp>
        <p:nvSpPr>
          <p:cNvPr id="517" name="Shape 517"/>
          <p:cNvSpPr txBox="1">
            <a:spLocks noGrp="1"/>
          </p:cNvSpPr>
          <p:nvPr>
            <p:ph type="body" idx="1"/>
          </p:nvPr>
        </p:nvSpPr>
        <p:spPr>
          <a:xfrm>
            <a:off x="822325" y="1736724"/>
            <a:ext cx="8329612" cy="45720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accent1"/>
              </a:buClr>
              <a:buSzPts val="2000"/>
              <a:buFont typeface="Calibri"/>
              <a:buNone/>
            </a:pPr>
            <a:endParaRPr lang="nl-NL" sz="2000" b="0" i="0" u="none" dirty="0">
              <a:solidFill>
                <a:schemeClr val="accent1"/>
              </a:solidFill>
              <a:latin typeface="Verdana"/>
              <a:ea typeface="Verdana"/>
              <a:cs typeface="Verdana"/>
              <a:sym typeface="Verdana"/>
            </a:endParaRPr>
          </a:p>
          <a:p>
            <a:pPr marL="342900" marR="0" lvl="0" indent="-342900" algn="l" rtl="0">
              <a:lnSpc>
                <a:spcPct val="90000"/>
              </a:lnSpc>
              <a:spcBef>
                <a:spcPts val="400"/>
              </a:spcBef>
              <a:spcAft>
                <a:spcPts val="0"/>
              </a:spcAft>
              <a:buClr>
                <a:schemeClr val="accent1"/>
              </a:buClr>
              <a:buSzPts val="2000"/>
              <a:buFont typeface="Calibri"/>
              <a:buNone/>
            </a:pPr>
            <a:r>
              <a:rPr lang="nl-NL" sz="2000" b="1" i="0" u="none" dirty="0">
                <a:solidFill>
                  <a:schemeClr val="accent1"/>
                </a:solidFill>
                <a:latin typeface="Verdana"/>
                <a:ea typeface="Verdana"/>
                <a:cs typeface="Verdana"/>
                <a:sym typeface="Verdana"/>
              </a:rPr>
              <a:t>Processen van bekrachtiging</a:t>
            </a:r>
            <a:endParaRPr lang="nl-NL" b="1" dirty="0">
              <a:solidFill>
                <a:schemeClr val="accent1"/>
              </a:solidFill>
              <a:latin typeface="Verdana"/>
              <a:ea typeface="Verdana"/>
              <a:cs typeface="Verdana"/>
              <a:sym typeface="Verdana"/>
            </a:endParaRPr>
          </a:p>
          <a:p>
            <a:pPr marL="342900" marR="0" lvl="0" indent="-342900" algn="l" rtl="0">
              <a:lnSpc>
                <a:spcPct val="90000"/>
              </a:lnSpc>
              <a:spcBef>
                <a:spcPts val="400"/>
              </a:spcBef>
              <a:spcAft>
                <a:spcPts val="0"/>
              </a:spcAft>
              <a:buClr>
                <a:schemeClr val="accent1"/>
              </a:buClr>
              <a:buSzPts val="2000"/>
              <a:buFont typeface="Calibri"/>
              <a:buNone/>
            </a:pPr>
            <a:endParaRPr lang="nl-NL" dirty="0">
              <a:solidFill>
                <a:srgbClr val="00B0F0"/>
              </a:solidFill>
              <a:latin typeface="Verdana"/>
              <a:ea typeface="Verdana"/>
              <a:cs typeface="Verdana"/>
              <a:sym typeface="Verdana"/>
            </a:endParaRPr>
          </a:p>
          <a:p>
            <a:pPr marL="342900" marR="0" lvl="0" indent="-342900" algn="l" rtl="0">
              <a:lnSpc>
                <a:spcPct val="90000"/>
              </a:lnSpc>
              <a:spcBef>
                <a:spcPts val="400"/>
              </a:spcBef>
              <a:spcAft>
                <a:spcPts val="0"/>
              </a:spcAft>
              <a:buClr>
                <a:schemeClr val="accent1"/>
              </a:buClr>
              <a:buSzPts val="2000"/>
              <a:buFont typeface="Calibri"/>
              <a:buNone/>
            </a:pPr>
            <a:r>
              <a:rPr lang="nl-NL" sz="2200" b="0" i="0" u="none" dirty="0">
                <a:solidFill>
                  <a:srgbClr val="000000"/>
                </a:solidFill>
                <a:latin typeface="Calibri" panose="020F0502020204030204" pitchFamily="34" charset="0"/>
                <a:ea typeface="Verdana"/>
                <a:cs typeface="Calibri" panose="020F0502020204030204" pitchFamily="34" charset="0"/>
                <a:sym typeface="Verdana"/>
              </a:rPr>
              <a:t>Wanneer je </a:t>
            </a:r>
            <a:r>
              <a:rPr lang="nl-NL" sz="2200" dirty="0">
                <a:solidFill>
                  <a:srgbClr val="000000"/>
                </a:solidFill>
                <a:latin typeface="Calibri" panose="020F0502020204030204" pitchFamily="34" charset="0"/>
                <a:ea typeface="Verdana"/>
                <a:cs typeface="Calibri" panose="020F0502020204030204" pitchFamily="34" charset="0"/>
                <a:sym typeface="Verdana"/>
              </a:rPr>
              <a:t>NIET</a:t>
            </a:r>
            <a:r>
              <a:rPr lang="nl-NL" sz="2200" b="0" i="0" u="none" dirty="0">
                <a:solidFill>
                  <a:srgbClr val="000000"/>
                </a:solidFill>
                <a:latin typeface="Calibri" panose="020F0502020204030204" pitchFamily="34" charset="0"/>
                <a:ea typeface="Verdana"/>
                <a:cs typeface="Calibri" panose="020F0502020204030204" pitchFamily="34" charset="0"/>
                <a:sym typeface="Verdana"/>
              </a:rPr>
              <a:t> naar school gaat</a:t>
            </a:r>
            <a:endParaRPr lang="nl-NL" sz="2200" dirty="0">
              <a:solidFill>
                <a:srgbClr val="000000"/>
              </a:solidFill>
              <a:latin typeface="Calibri" panose="020F0502020204030204" pitchFamily="34" charset="0"/>
              <a:cs typeface="Calibri" panose="020F0502020204030204" pitchFamily="34" charset="0"/>
            </a:endParaRPr>
          </a:p>
          <a:p>
            <a:pPr marL="342900" marR="0" lvl="0" indent="-342900" algn="l" rtl="0">
              <a:lnSpc>
                <a:spcPct val="90000"/>
              </a:lnSpc>
              <a:spcBef>
                <a:spcPts val="400"/>
              </a:spcBef>
              <a:spcAft>
                <a:spcPts val="0"/>
              </a:spcAft>
              <a:buClr>
                <a:schemeClr val="accent1"/>
              </a:buClr>
              <a:buSzPts val="2000"/>
              <a:buFont typeface="Calibri"/>
              <a:buNone/>
            </a:pPr>
            <a:endParaRPr lang="nl-NL" sz="2200" b="0" i="0" u="none" dirty="0">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chemeClr val="accent1"/>
              </a:buClr>
              <a:buSzPts val="2000"/>
              <a:buFont typeface="Calibri"/>
              <a:buNone/>
            </a:pPr>
            <a:r>
              <a:rPr lang="nl-NL" sz="2200" b="0" i="0" u="none" dirty="0">
                <a:solidFill>
                  <a:srgbClr val="000000"/>
                </a:solidFill>
                <a:sym typeface="Calibri"/>
              </a:rPr>
              <a:t>+S+   krijg je extra zorg van je ouders en anderen rond je somatische</a:t>
            </a:r>
            <a:r>
              <a:rPr lang="nl-NL" sz="2200" dirty="0">
                <a:solidFill>
                  <a:srgbClr val="000000"/>
                </a:solidFill>
              </a:rPr>
              <a:t/>
            </a:r>
            <a:br>
              <a:rPr lang="nl-NL" sz="2200" dirty="0">
                <a:solidFill>
                  <a:srgbClr val="000000"/>
                </a:solidFill>
              </a:rPr>
            </a:br>
            <a:r>
              <a:rPr lang="nl-NL" sz="2200" dirty="0">
                <a:solidFill>
                  <a:srgbClr val="000000"/>
                </a:solidFill>
              </a:rPr>
              <a:t>         </a:t>
            </a:r>
            <a:r>
              <a:rPr lang="nl-NL" sz="2200" b="0" i="0" u="none" dirty="0">
                <a:solidFill>
                  <a:srgbClr val="000000"/>
                </a:solidFill>
                <a:sym typeface="Calibri"/>
              </a:rPr>
              <a:t>klachten</a:t>
            </a:r>
            <a:endParaRPr lang="nl-NL" sz="2200" dirty="0">
              <a:solidFill>
                <a:srgbClr val="000000"/>
              </a:solidFill>
            </a:endParaRPr>
          </a:p>
          <a:p>
            <a:pPr marL="0" marR="0" lvl="0" indent="0" algn="l" rtl="0">
              <a:lnSpc>
                <a:spcPct val="100000"/>
              </a:lnSpc>
              <a:spcBef>
                <a:spcPts val="200"/>
              </a:spcBef>
              <a:spcAft>
                <a:spcPts val="0"/>
              </a:spcAft>
              <a:buClr>
                <a:schemeClr val="accent1"/>
              </a:buClr>
              <a:buSzPts val="2000"/>
              <a:buFont typeface="Calibri"/>
              <a:buNone/>
            </a:pPr>
            <a:r>
              <a:rPr lang="nl-NL" sz="2200" b="0" i="0" u="none" dirty="0">
                <a:solidFill>
                  <a:srgbClr val="000000"/>
                </a:solidFill>
                <a:sym typeface="Calibri"/>
              </a:rPr>
              <a:t>-S-    neemt de stress af, waardoor de</a:t>
            </a:r>
            <a:r>
              <a:rPr lang="nl-NL" sz="2200" dirty="0">
                <a:solidFill>
                  <a:srgbClr val="000000"/>
                </a:solidFill>
              </a:rPr>
              <a:t> </a:t>
            </a:r>
            <a:r>
              <a:rPr lang="nl-NL" sz="2200" b="0" i="0" u="none" dirty="0">
                <a:solidFill>
                  <a:srgbClr val="000000"/>
                </a:solidFill>
                <a:sym typeface="Calibri"/>
              </a:rPr>
              <a:t>somatische klachten afnemen</a:t>
            </a:r>
            <a:endParaRPr lang="nl-NL" sz="2200" dirty="0">
              <a:solidFill>
                <a:srgbClr val="000000"/>
              </a:solidFill>
            </a:endParaRPr>
          </a:p>
          <a:p>
            <a:pPr marL="0" marR="0" lvl="0" indent="0" algn="l" rtl="0">
              <a:lnSpc>
                <a:spcPct val="100000"/>
              </a:lnSpc>
              <a:spcBef>
                <a:spcPts val="200"/>
              </a:spcBef>
              <a:spcAft>
                <a:spcPts val="0"/>
              </a:spcAft>
              <a:buClr>
                <a:schemeClr val="accent1"/>
              </a:buClr>
              <a:buSzPts val="2000"/>
              <a:buFont typeface="Calibri"/>
              <a:buNone/>
            </a:pPr>
            <a:r>
              <a:rPr lang="nl-NL" sz="2200" b="0" i="0" u="none" dirty="0">
                <a:solidFill>
                  <a:srgbClr val="000000"/>
                </a:solidFill>
                <a:sym typeface="Calibri"/>
              </a:rPr>
              <a:t>°S-    moet je geen huiswerk maken</a:t>
            </a:r>
            <a:endParaRPr lang="nl-NL" sz="2200" dirty="0">
              <a:solidFill>
                <a:srgbClr val="000000"/>
              </a:solidFill>
            </a:endParaRPr>
          </a:p>
          <a:p>
            <a:pPr marL="0" marR="0" lvl="0" indent="0" algn="l" rtl="0">
              <a:lnSpc>
                <a:spcPct val="100000"/>
              </a:lnSpc>
              <a:spcBef>
                <a:spcPts val="200"/>
              </a:spcBef>
              <a:spcAft>
                <a:spcPts val="0"/>
              </a:spcAft>
              <a:buClr>
                <a:schemeClr val="accent1"/>
              </a:buClr>
              <a:buSzPts val="2000"/>
              <a:buFont typeface="Calibri"/>
              <a:buNone/>
            </a:pPr>
            <a:r>
              <a:rPr lang="nl-NL" sz="2200" b="0" i="0" u="none" dirty="0">
                <a:solidFill>
                  <a:srgbClr val="000000"/>
                </a:solidFill>
                <a:sym typeface="Calibri"/>
              </a:rPr>
              <a:t>+S+   mag je thuis fijne dingen doen bv gamen, tv kijken, laat opblijven</a:t>
            </a:r>
          </a:p>
          <a:p>
            <a:pPr marL="0" lvl="0" indent="0">
              <a:lnSpc>
                <a:spcPct val="100000"/>
              </a:lnSpc>
              <a:spcBef>
                <a:spcPts val="200"/>
              </a:spcBef>
              <a:buNone/>
            </a:pPr>
            <a:r>
              <a:rPr lang="nl-NL" sz="2200" dirty="0">
                <a:solidFill>
                  <a:srgbClr val="000000"/>
                </a:solidFill>
              </a:rPr>
              <a:t>°S-     door rechtsomkeer te maken en naar de dokter gaan, vermijd je </a:t>
            </a:r>
            <a:br>
              <a:rPr lang="nl-NL" sz="2200" dirty="0">
                <a:solidFill>
                  <a:srgbClr val="000000"/>
                </a:solidFill>
              </a:rPr>
            </a:br>
            <a:r>
              <a:rPr lang="nl-NL" sz="2200" dirty="0">
                <a:solidFill>
                  <a:srgbClr val="000000"/>
                </a:solidFill>
              </a:rPr>
              <a:t>          een sanctie want voor </a:t>
            </a:r>
            <a:r>
              <a:rPr lang="nl-NL" sz="2200" dirty="0" err="1">
                <a:solidFill>
                  <a:srgbClr val="000000"/>
                </a:solidFill>
              </a:rPr>
              <a:t>voor</a:t>
            </a:r>
            <a:r>
              <a:rPr lang="nl-NL" sz="2200" dirty="0">
                <a:solidFill>
                  <a:srgbClr val="000000"/>
                </a:solidFill>
              </a:rPr>
              <a:t> ziek zijn krijg je geen sanctie (maar </a:t>
            </a:r>
            <a:br>
              <a:rPr lang="nl-NL" sz="2200" dirty="0">
                <a:solidFill>
                  <a:srgbClr val="000000"/>
                </a:solidFill>
              </a:rPr>
            </a:br>
            <a:r>
              <a:rPr lang="nl-NL" sz="2200" dirty="0">
                <a:solidFill>
                  <a:srgbClr val="000000"/>
                </a:solidFill>
              </a:rPr>
              <a:t>          voor te laat komen wel)</a:t>
            </a:r>
            <a:r>
              <a:rPr lang="nl-NL" sz="2200" b="0" i="0" u="none" dirty="0">
                <a:solidFill>
                  <a:srgbClr val="000000"/>
                </a:solidFill>
                <a:sym typeface="Calibri"/>
              </a:rPr>
              <a:t/>
            </a:r>
            <a:br>
              <a:rPr lang="nl-NL" sz="2200" b="0" i="0" u="none" dirty="0">
                <a:solidFill>
                  <a:srgbClr val="000000"/>
                </a:solidFill>
                <a:sym typeface="Calibri"/>
              </a:rPr>
            </a:br>
            <a:endParaRPr lang="nl-NL" sz="2200" dirty="0">
              <a:solidFill>
                <a:srgbClr val="000000"/>
              </a:solidFill>
            </a:endParaRPr>
          </a:p>
        </p:txBody>
      </p:sp>
      <p:pic>
        <p:nvPicPr>
          <p:cNvPr id="518" name="Shape 518"/>
          <p:cNvPicPr preferRelativeResize="0"/>
          <p:nvPr/>
        </p:nvPicPr>
        <p:blipFill rotWithShape="1">
          <a:blip r:embed="rId3">
            <a:alphaModFix/>
          </a:blip>
          <a:srcRect/>
          <a:stretch/>
        </p:blipFill>
        <p:spPr>
          <a:xfrm>
            <a:off x="6945312" y="44450"/>
            <a:ext cx="2206625" cy="777875"/>
          </a:xfrm>
          <a:prstGeom prst="rect">
            <a:avLst/>
          </a:prstGeom>
          <a:noFill/>
          <a:ln>
            <a:noFill/>
          </a:ln>
        </p:spPr>
      </p:pic>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822325" y="287337"/>
            <a:ext cx="7543800" cy="1449387"/>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rgbClr val="404040"/>
              </a:buClr>
              <a:buSzPts val="4800"/>
              <a:buFont typeface="Calibri"/>
              <a:buNone/>
            </a:pPr>
            <a:r>
              <a:rPr lang="en-US" sz="4800" b="0" i="0" u="none" strike="noStrike" cap="none" dirty="0">
                <a:solidFill>
                  <a:srgbClr val="404040"/>
                </a:solidFill>
                <a:latin typeface="Calibri"/>
                <a:ea typeface="Calibri"/>
                <a:cs typeface="Calibri"/>
                <a:sym typeface="Calibri"/>
              </a:rPr>
              <a:t>Eigen </a:t>
            </a:r>
            <a:r>
              <a:rPr lang="en-US" sz="4800" b="0" i="0" u="none" strike="noStrike" cap="none" dirty="0" err="1">
                <a:solidFill>
                  <a:srgbClr val="404040"/>
                </a:solidFill>
                <a:latin typeface="Calibri"/>
                <a:ea typeface="Calibri"/>
                <a:cs typeface="Calibri"/>
                <a:sym typeface="Calibri"/>
              </a:rPr>
              <a:t>casuswerk</a:t>
            </a:r>
            <a:endParaRPr dirty="0"/>
          </a:p>
        </p:txBody>
      </p:sp>
      <p:sp>
        <p:nvSpPr>
          <p:cNvPr id="130" name="Shape 130"/>
          <p:cNvSpPr txBox="1">
            <a:spLocks noGrp="1"/>
          </p:cNvSpPr>
          <p:nvPr>
            <p:ph type="body" idx="1"/>
          </p:nvPr>
        </p:nvSpPr>
        <p:spPr>
          <a:xfrm>
            <a:off x="822325" y="1846262"/>
            <a:ext cx="7543800" cy="4022725"/>
          </a:xfrm>
          <a:prstGeom prst="rect">
            <a:avLst/>
          </a:prstGeom>
          <a:noFill/>
          <a:ln>
            <a:noFill/>
          </a:ln>
        </p:spPr>
        <p:txBody>
          <a:bodyPr spcFirstLastPara="1" wrap="square" lIns="0" tIns="45700" rIns="0" bIns="45700" anchor="t" anchorCtr="0">
            <a:noAutofit/>
          </a:bodyPr>
          <a:lstStyle/>
          <a:p>
            <a:pPr marL="0" marR="0" lvl="0" indent="0" algn="l" rtl="0">
              <a:lnSpc>
                <a:spcPct val="90000"/>
              </a:lnSpc>
              <a:spcBef>
                <a:spcPts val="0"/>
              </a:spcBef>
              <a:spcAft>
                <a:spcPts val="0"/>
              </a:spcAft>
              <a:buClr>
                <a:schemeClr val="accent1"/>
              </a:buClr>
              <a:buSzPts val="2000"/>
              <a:buNone/>
            </a:pPr>
            <a:r>
              <a:rPr lang="nl-NL" sz="2400" i="0" u="none" strike="noStrike" cap="none" dirty="0">
                <a:solidFill>
                  <a:srgbClr val="404040"/>
                </a:solidFill>
                <a:sym typeface="Calibri"/>
              </a:rPr>
              <a:t>Welke </a:t>
            </a:r>
            <a:r>
              <a:rPr lang="nl-NL" sz="2400" i="0" u="none" strike="noStrike" cap="none" dirty="0" smtClean="0">
                <a:solidFill>
                  <a:srgbClr val="404040"/>
                </a:solidFill>
                <a:sym typeface="Calibri"/>
              </a:rPr>
              <a:t>gezinsfactoren, psychosomatische </a:t>
            </a:r>
            <a:r>
              <a:rPr lang="nl-NL" sz="2400" i="0" u="none" strike="noStrike" cap="none" dirty="0">
                <a:solidFill>
                  <a:srgbClr val="404040"/>
                </a:solidFill>
                <a:sym typeface="Calibri"/>
              </a:rPr>
              <a:t>klachten </a:t>
            </a:r>
            <a:r>
              <a:rPr lang="nl-NL" sz="2400" i="0" u="none" strike="noStrike" cap="none" dirty="0" smtClean="0">
                <a:solidFill>
                  <a:srgbClr val="404040"/>
                </a:solidFill>
                <a:sym typeface="Calibri"/>
              </a:rPr>
              <a:t>en </a:t>
            </a:r>
            <a:r>
              <a:rPr lang="nl-NL" sz="2400" dirty="0" smtClean="0"/>
              <a:t>problemen met realiteitstoetsing </a:t>
            </a:r>
            <a:r>
              <a:rPr lang="nl-NL" sz="2400" i="0" u="none" strike="noStrike" cap="none" dirty="0" smtClean="0">
                <a:solidFill>
                  <a:srgbClr val="404040"/>
                </a:solidFill>
                <a:sym typeface="Calibri"/>
              </a:rPr>
              <a:t>zien </a:t>
            </a:r>
            <a:r>
              <a:rPr lang="nl-NL" sz="2400" i="0" u="none" strike="noStrike" cap="none" dirty="0">
                <a:solidFill>
                  <a:srgbClr val="404040"/>
                </a:solidFill>
                <a:sym typeface="Calibri"/>
              </a:rPr>
              <a:t>jullie bij jullie eigen casus?</a:t>
            </a:r>
            <a:endParaRPr lang="nl-NL" i="0" u="none" strike="noStrike" cap="none" dirty="0">
              <a:solidFill>
                <a:srgbClr val="404040"/>
              </a:solidFill>
              <a:sym typeface="Calibri"/>
            </a:endParaRPr>
          </a:p>
        </p:txBody>
      </p:sp>
      <p:sp>
        <p:nvSpPr>
          <p:cNvPr id="131" name="Shape 131"/>
          <p:cNvSpPr txBox="1"/>
          <p:nvPr/>
        </p:nvSpPr>
        <p:spPr>
          <a:xfrm>
            <a:off x="7424737" y="6459537"/>
            <a:ext cx="98425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FFFFFF"/>
              </a:buClr>
              <a:buSzPts val="1000"/>
              <a:buFont typeface="Arial"/>
              <a:buNone/>
            </a:pPr>
            <a:fld id="{00000000-1234-1234-1234-123412341234}" type="slidenum">
              <a:rPr lang="en-US" sz="1000" b="0" i="0" u="none">
                <a:solidFill>
                  <a:srgbClr val="FFFFFF"/>
                </a:solidFill>
                <a:latin typeface="Arial"/>
                <a:ea typeface="Arial"/>
                <a:cs typeface="Arial"/>
                <a:sym typeface="Arial"/>
              </a:rPr>
              <a:t>111</a:t>
            </a:fld>
            <a:endParaRPr/>
          </a:p>
        </p:txBody>
      </p:sp>
      <p:pic>
        <p:nvPicPr>
          <p:cNvPr id="132" name="Shape 132"/>
          <p:cNvPicPr preferRelativeResize="0"/>
          <p:nvPr/>
        </p:nvPicPr>
        <p:blipFill rotWithShape="1">
          <a:blip r:embed="rId3">
            <a:alphaModFix/>
          </a:blip>
          <a:srcRect/>
          <a:stretch/>
        </p:blipFill>
        <p:spPr>
          <a:xfrm>
            <a:off x="6945312" y="44450"/>
            <a:ext cx="2206625" cy="777875"/>
          </a:xfrm>
          <a:prstGeom prst="rect">
            <a:avLst/>
          </a:prstGeom>
          <a:noFill/>
          <a:ln>
            <a:noFill/>
          </a:ln>
        </p:spPr>
      </p:pic>
    </p:spTree>
    <p:extLst>
      <p:ext uri="{BB962C8B-B14F-4D97-AF65-F5344CB8AC3E}">
        <p14:creationId xmlns:p14="http://schemas.microsoft.com/office/powerpoint/2010/main" val="1121673489"/>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Shape 530"/>
          <p:cNvSpPr txBox="1">
            <a:spLocks noGrp="1"/>
          </p:cNvSpPr>
          <p:nvPr>
            <p:ph type="title"/>
          </p:nvPr>
        </p:nvSpPr>
        <p:spPr>
          <a:xfrm>
            <a:off x="822325" y="287337"/>
            <a:ext cx="7543800" cy="1449387"/>
          </a:xfrm>
          <a:prstGeom prst="rect">
            <a:avLst/>
          </a:prstGeom>
          <a:noFill/>
          <a:ln>
            <a:noFill/>
          </a:ln>
        </p:spPr>
        <p:txBody>
          <a:bodyPr spcFirstLastPara="1" wrap="square" lIns="91425" tIns="45700" rIns="91425" bIns="45700" anchor="b" anchorCtr="0">
            <a:noAutofit/>
          </a:bodyPr>
          <a:lstStyle/>
          <a:p>
            <a:pPr marL="0" marR="0" lvl="0" indent="0" algn="r" rtl="0">
              <a:lnSpc>
                <a:spcPct val="85000"/>
              </a:lnSpc>
              <a:spcBef>
                <a:spcPts val="0"/>
              </a:spcBef>
              <a:spcAft>
                <a:spcPts val="0"/>
              </a:spcAft>
              <a:buClr>
                <a:srgbClr val="404040"/>
              </a:buClr>
              <a:buSzPts val="4800"/>
              <a:buFont typeface="Calibri"/>
              <a:buNone/>
            </a:pPr>
            <a:r>
              <a:rPr lang="en-US" sz="4800" b="0" i="0" u="none" strike="noStrike" cap="none" dirty="0" err="1">
                <a:solidFill>
                  <a:srgbClr val="404040"/>
                </a:solidFill>
                <a:latin typeface="Calibri"/>
                <a:ea typeface="Calibri"/>
                <a:cs typeface="Calibri"/>
                <a:sym typeface="Calibri"/>
              </a:rPr>
              <a:t>Sociale</a:t>
            </a:r>
            <a:r>
              <a:rPr lang="en-US" sz="4800" b="0" i="0" u="none" strike="noStrike" cap="none" dirty="0">
                <a:solidFill>
                  <a:srgbClr val="404040"/>
                </a:solidFill>
                <a:latin typeface="Calibri"/>
                <a:ea typeface="Calibri"/>
                <a:cs typeface="Calibri"/>
                <a:sym typeface="Calibri"/>
              </a:rPr>
              <a:t> </a:t>
            </a:r>
            <a:r>
              <a:rPr lang="en-US" sz="4800" b="0" i="0" u="none" strike="noStrike" cap="none" dirty="0" err="1">
                <a:solidFill>
                  <a:srgbClr val="404040"/>
                </a:solidFill>
                <a:latin typeface="Calibri"/>
                <a:ea typeface="Calibri"/>
                <a:cs typeface="Calibri"/>
                <a:sym typeface="Calibri"/>
              </a:rPr>
              <a:t>problemen</a:t>
            </a:r>
            <a:endParaRPr dirty="0"/>
          </a:p>
        </p:txBody>
      </p:sp>
      <p:sp>
        <p:nvSpPr>
          <p:cNvPr id="531" name="Shape 531"/>
          <p:cNvSpPr txBox="1">
            <a:spLocks noGrp="1"/>
          </p:cNvSpPr>
          <p:nvPr>
            <p:ph type="body" idx="1"/>
          </p:nvPr>
        </p:nvSpPr>
        <p:spPr>
          <a:xfrm>
            <a:off x="914400" y="1736725"/>
            <a:ext cx="7761287" cy="45720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accent1"/>
              </a:buClr>
              <a:buSzPts val="2000"/>
              <a:buFont typeface="Calibri"/>
              <a:buNone/>
            </a:pPr>
            <a:endParaRPr lang="nl-NL" sz="2000" b="0" i="0" u="none" dirty="0">
              <a:solidFill>
                <a:srgbClr val="7030A0"/>
              </a:solidFill>
              <a:latin typeface="Verdana"/>
              <a:ea typeface="Verdana"/>
              <a:cs typeface="Verdana"/>
              <a:sym typeface="Verdana"/>
            </a:endParaRPr>
          </a:p>
          <a:p>
            <a:pPr marL="0" marR="0" lvl="0" indent="0" algn="l" rtl="0">
              <a:lnSpc>
                <a:spcPct val="90000"/>
              </a:lnSpc>
              <a:spcBef>
                <a:spcPts val="400"/>
              </a:spcBef>
              <a:spcAft>
                <a:spcPts val="0"/>
              </a:spcAft>
              <a:buClr>
                <a:schemeClr val="accent1">
                  <a:lumMod val="60000"/>
                  <a:lumOff val="40000"/>
                </a:schemeClr>
              </a:buClr>
              <a:buSzPts val="2000"/>
              <a:buNone/>
            </a:pPr>
            <a:r>
              <a:rPr lang="nl-NL" sz="2000" b="0" i="0" u="none" dirty="0">
                <a:solidFill>
                  <a:schemeClr val="tx1"/>
                </a:solidFill>
                <a:latin typeface="Verdana"/>
                <a:ea typeface="Verdana"/>
                <a:cs typeface="Verdana"/>
                <a:sym typeface="Verdana"/>
              </a:rPr>
              <a:t>Reeds in de lagere school spelen sociale factoren een rol.</a:t>
            </a:r>
            <a:br>
              <a:rPr lang="nl-NL" sz="2000" b="0" i="0" u="none" dirty="0">
                <a:solidFill>
                  <a:schemeClr val="tx1"/>
                </a:solidFill>
                <a:latin typeface="Verdana"/>
                <a:ea typeface="Verdana"/>
                <a:cs typeface="Verdana"/>
                <a:sym typeface="Verdana"/>
              </a:rPr>
            </a:br>
            <a:r>
              <a:rPr lang="nl-NL" sz="2000" b="0" i="0" u="none" dirty="0">
                <a:solidFill>
                  <a:schemeClr val="tx1"/>
                </a:solidFill>
                <a:latin typeface="Verdana"/>
                <a:ea typeface="Verdana"/>
                <a:cs typeface="Verdana"/>
                <a:sym typeface="Verdana"/>
              </a:rPr>
              <a:t/>
            </a:r>
            <a:br>
              <a:rPr lang="nl-NL" sz="2000" b="0" i="0" u="none" dirty="0">
                <a:solidFill>
                  <a:schemeClr val="tx1"/>
                </a:solidFill>
                <a:latin typeface="Verdana"/>
                <a:ea typeface="Verdana"/>
                <a:cs typeface="Verdana"/>
                <a:sym typeface="Verdana"/>
              </a:rPr>
            </a:br>
            <a:r>
              <a:rPr lang="nl-NL" dirty="0">
                <a:solidFill>
                  <a:schemeClr val="tx1"/>
                </a:solidFill>
                <a:latin typeface="Verdana"/>
                <a:ea typeface="Verdana"/>
                <a:cs typeface="Verdana"/>
                <a:sym typeface="Verdana"/>
              </a:rPr>
              <a:t>Enkele voorbeelden:</a:t>
            </a:r>
            <a:endParaRPr lang="nl-NL" sz="2000" b="0" i="0" u="none" dirty="0">
              <a:solidFill>
                <a:schemeClr val="tx1"/>
              </a:solidFill>
              <a:latin typeface="Verdana"/>
              <a:ea typeface="Verdana"/>
              <a:cs typeface="Verdana"/>
              <a:sym typeface="Verdana"/>
            </a:endParaRPr>
          </a:p>
          <a:p>
            <a:pPr marL="342900" marR="0" lvl="0" indent="-342900" algn="l" rtl="0">
              <a:lnSpc>
                <a:spcPct val="90000"/>
              </a:lnSpc>
              <a:spcBef>
                <a:spcPts val="400"/>
              </a:spcBef>
              <a:spcAft>
                <a:spcPts val="0"/>
              </a:spcAft>
              <a:buClr>
                <a:schemeClr val="accent1">
                  <a:lumMod val="60000"/>
                  <a:lumOff val="40000"/>
                </a:schemeClr>
              </a:buClr>
              <a:buSzPts val="2000"/>
              <a:buFont typeface="Courier New" panose="02070309020205020404" pitchFamily="49" charset="0"/>
              <a:buChar char="o"/>
            </a:pPr>
            <a:r>
              <a:rPr lang="nl-NL" sz="2000" b="0" i="0" u="none" dirty="0">
                <a:solidFill>
                  <a:schemeClr val="tx1"/>
                </a:solidFill>
                <a:latin typeface="Verdana"/>
                <a:ea typeface="Verdana"/>
                <a:cs typeface="Verdana"/>
                <a:sym typeface="Verdana"/>
              </a:rPr>
              <a:t>moeilijk aansluiting vinden </a:t>
            </a:r>
            <a:endParaRPr lang="nl-NL" dirty="0">
              <a:solidFill>
                <a:schemeClr val="tx1"/>
              </a:solidFill>
            </a:endParaRPr>
          </a:p>
          <a:p>
            <a:pPr marL="342900" marR="0" lvl="0" indent="-342900" algn="l" rtl="0">
              <a:lnSpc>
                <a:spcPct val="90000"/>
              </a:lnSpc>
              <a:spcBef>
                <a:spcPts val="400"/>
              </a:spcBef>
              <a:spcAft>
                <a:spcPts val="0"/>
              </a:spcAft>
              <a:buClr>
                <a:schemeClr val="accent1">
                  <a:lumMod val="60000"/>
                  <a:lumOff val="40000"/>
                </a:schemeClr>
              </a:buClr>
              <a:buSzPts val="2000"/>
              <a:buFont typeface="Courier New" panose="02070309020205020404" pitchFamily="49" charset="0"/>
              <a:buChar char="o"/>
            </a:pPr>
            <a:r>
              <a:rPr lang="nl-NL" dirty="0">
                <a:solidFill>
                  <a:schemeClr val="tx1"/>
                </a:solidFill>
                <a:latin typeface="Verdana"/>
                <a:ea typeface="Verdana"/>
                <a:cs typeface="Verdana"/>
                <a:sym typeface="Verdana"/>
              </a:rPr>
              <a:t>c</a:t>
            </a:r>
            <a:r>
              <a:rPr lang="nl-NL" sz="2000" b="0" i="0" u="none" dirty="0">
                <a:solidFill>
                  <a:schemeClr val="tx1"/>
                </a:solidFill>
                <a:latin typeface="Verdana"/>
                <a:ea typeface="Verdana"/>
                <a:cs typeface="Verdana"/>
                <a:sym typeface="Verdana"/>
              </a:rPr>
              <a:t>onflicten</a:t>
            </a:r>
            <a:endParaRPr lang="nl-NL" dirty="0">
              <a:solidFill>
                <a:schemeClr val="tx1"/>
              </a:solidFill>
              <a:latin typeface="Verdana"/>
              <a:ea typeface="Verdana"/>
              <a:cs typeface="Verdana"/>
              <a:sym typeface="Verdana"/>
            </a:endParaRPr>
          </a:p>
          <a:p>
            <a:pPr marL="342900" marR="0" lvl="0" indent="-342900" algn="l" rtl="0">
              <a:lnSpc>
                <a:spcPct val="90000"/>
              </a:lnSpc>
              <a:spcBef>
                <a:spcPts val="400"/>
              </a:spcBef>
              <a:spcAft>
                <a:spcPts val="0"/>
              </a:spcAft>
              <a:buClr>
                <a:schemeClr val="accent1">
                  <a:lumMod val="60000"/>
                  <a:lumOff val="40000"/>
                </a:schemeClr>
              </a:buClr>
              <a:buSzPts val="2000"/>
              <a:buFont typeface="Courier New" panose="02070309020205020404" pitchFamily="49" charset="0"/>
              <a:buChar char="o"/>
            </a:pPr>
            <a:r>
              <a:rPr lang="nl-NL" sz="2000" b="0" i="0" u="none" dirty="0">
                <a:solidFill>
                  <a:schemeClr val="tx1"/>
                </a:solidFill>
                <a:latin typeface="Verdana"/>
                <a:ea typeface="Verdana"/>
                <a:cs typeface="Verdana"/>
                <a:sym typeface="Verdana"/>
              </a:rPr>
              <a:t>concurrentie rond ‘beste vriend(</a:t>
            </a:r>
            <a:r>
              <a:rPr lang="nl-NL" sz="2000" b="0" i="0" u="none" dirty="0" err="1">
                <a:solidFill>
                  <a:schemeClr val="tx1"/>
                </a:solidFill>
                <a:latin typeface="Verdana"/>
                <a:ea typeface="Verdana"/>
                <a:cs typeface="Verdana"/>
                <a:sym typeface="Verdana"/>
              </a:rPr>
              <a:t>inn</a:t>
            </a:r>
            <a:r>
              <a:rPr lang="nl-NL" sz="2000" b="0" i="0" u="none" dirty="0">
                <a:solidFill>
                  <a:schemeClr val="tx1"/>
                </a:solidFill>
                <a:latin typeface="Verdana"/>
                <a:ea typeface="Verdana"/>
                <a:cs typeface="Verdana"/>
                <a:sym typeface="Verdana"/>
              </a:rPr>
              <a:t>)en’</a:t>
            </a:r>
          </a:p>
          <a:p>
            <a:pPr marL="342900" marR="0" lvl="0" indent="-342900" algn="l" rtl="0">
              <a:lnSpc>
                <a:spcPct val="90000"/>
              </a:lnSpc>
              <a:spcBef>
                <a:spcPts val="400"/>
              </a:spcBef>
              <a:spcAft>
                <a:spcPts val="0"/>
              </a:spcAft>
              <a:buClr>
                <a:schemeClr val="accent1">
                  <a:lumMod val="60000"/>
                  <a:lumOff val="40000"/>
                </a:schemeClr>
              </a:buClr>
              <a:buSzPts val="2000"/>
              <a:buFont typeface="Courier New" panose="02070309020205020404" pitchFamily="49" charset="0"/>
              <a:buChar char="o"/>
            </a:pPr>
            <a:r>
              <a:rPr lang="nl-NL" dirty="0">
                <a:solidFill>
                  <a:schemeClr val="tx1"/>
                </a:solidFill>
                <a:latin typeface="Verdana"/>
                <a:ea typeface="Verdana"/>
                <a:cs typeface="Verdana"/>
                <a:sym typeface="Verdana"/>
              </a:rPr>
              <a:t>Een “betweter” gevonden worden</a:t>
            </a:r>
          </a:p>
          <a:p>
            <a:pPr marL="342900" marR="0" lvl="0" indent="-342900" algn="l" rtl="0">
              <a:lnSpc>
                <a:spcPct val="90000"/>
              </a:lnSpc>
              <a:spcBef>
                <a:spcPts val="400"/>
              </a:spcBef>
              <a:spcAft>
                <a:spcPts val="0"/>
              </a:spcAft>
              <a:buClr>
                <a:schemeClr val="accent1">
                  <a:lumMod val="60000"/>
                  <a:lumOff val="40000"/>
                </a:schemeClr>
              </a:buClr>
              <a:buSzPts val="2000"/>
              <a:buFont typeface="Courier New" panose="02070309020205020404" pitchFamily="49" charset="0"/>
              <a:buChar char="o"/>
            </a:pPr>
            <a:r>
              <a:rPr lang="nl-NL" sz="2000" b="0" i="0" u="none" dirty="0">
                <a:solidFill>
                  <a:schemeClr val="tx1"/>
                </a:solidFill>
                <a:latin typeface="Verdana"/>
                <a:ea typeface="Verdana"/>
                <a:cs typeface="Verdana"/>
                <a:sym typeface="Verdana"/>
              </a:rPr>
              <a:t>Te dominant bevonden worden</a:t>
            </a:r>
          </a:p>
          <a:p>
            <a:pPr marL="342900" marR="0" lvl="0" indent="-342900" algn="l" rtl="0">
              <a:lnSpc>
                <a:spcPct val="90000"/>
              </a:lnSpc>
              <a:spcBef>
                <a:spcPts val="400"/>
              </a:spcBef>
              <a:spcAft>
                <a:spcPts val="0"/>
              </a:spcAft>
              <a:buClr>
                <a:schemeClr val="accent1">
                  <a:lumMod val="60000"/>
                  <a:lumOff val="40000"/>
                </a:schemeClr>
              </a:buClr>
              <a:buSzPts val="2000"/>
              <a:buFont typeface="Courier New" panose="02070309020205020404" pitchFamily="49" charset="0"/>
              <a:buChar char="o"/>
            </a:pPr>
            <a:r>
              <a:rPr lang="nl-NL" dirty="0">
                <a:solidFill>
                  <a:schemeClr val="tx1"/>
                </a:solidFill>
                <a:latin typeface="Verdana"/>
                <a:ea typeface="Verdana"/>
                <a:cs typeface="Verdana"/>
                <a:sym typeface="Verdana"/>
              </a:rPr>
              <a:t>Moeilijk tegen verlies kunnen</a:t>
            </a:r>
          </a:p>
          <a:p>
            <a:pPr marL="342900" lvl="0" indent="-342900">
              <a:spcBef>
                <a:spcPts val="400"/>
              </a:spcBef>
              <a:buClr>
                <a:schemeClr val="accent1">
                  <a:lumMod val="60000"/>
                  <a:lumOff val="40000"/>
                </a:schemeClr>
              </a:buClr>
              <a:buFont typeface="Courier New" panose="02070309020205020404" pitchFamily="49" charset="0"/>
              <a:buChar char="o"/>
            </a:pPr>
            <a:r>
              <a:rPr lang="nl-NL" dirty="0">
                <a:solidFill>
                  <a:srgbClr val="000000"/>
                </a:solidFill>
                <a:latin typeface="Verdana"/>
                <a:ea typeface="Verdana"/>
                <a:cs typeface="Verdana"/>
                <a:sym typeface="Verdana"/>
              </a:rPr>
              <a:t>Andere kinderen gaan omgang vermijden</a:t>
            </a:r>
          </a:p>
          <a:p>
            <a:pPr marL="342900" lvl="0" indent="-342900">
              <a:spcBef>
                <a:spcPts val="400"/>
              </a:spcBef>
              <a:buClr>
                <a:schemeClr val="accent1">
                  <a:lumMod val="60000"/>
                  <a:lumOff val="40000"/>
                </a:schemeClr>
              </a:buClr>
              <a:buFont typeface="Courier New" panose="02070309020205020404" pitchFamily="49" charset="0"/>
              <a:buChar char="o"/>
            </a:pPr>
            <a:r>
              <a:rPr lang="nl-NL" dirty="0">
                <a:solidFill>
                  <a:schemeClr val="tx1"/>
                </a:solidFill>
                <a:latin typeface="Verdana"/>
                <a:ea typeface="Verdana"/>
                <a:cs typeface="Verdana"/>
                <a:sym typeface="Verdana"/>
              </a:rPr>
              <a:t>(Gevoel van) uitsluiting</a:t>
            </a:r>
            <a:endParaRPr lang="nl-NL" sz="2000" b="0" i="0" u="none" dirty="0">
              <a:solidFill>
                <a:schemeClr val="tx1"/>
              </a:solidFill>
              <a:latin typeface="Verdana"/>
              <a:ea typeface="Verdana"/>
              <a:cs typeface="Verdana"/>
              <a:sym typeface="Verdana"/>
            </a:endParaRPr>
          </a:p>
          <a:p>
            <a:pPr marL="342900" indent="-342900">
              <a:spcBef>
                <a:spcPts val="400"/>
              </a:spcBef>
              <a:buClr>
                <a:schemeClr val="accent1">
                  <a:lumMod val="60000"/>
                  <a:lumOff val="40000"/>
                </a:schemeClr>
              </a:buClr>
              <a:buFont typeface="Courier New" panose="02070309020205020404" pitchFamily="49" charset="0"/>
              <a:buChar char="o"/>
            </a:pPr>
            <a:r>
              <a:rPr lang="nl-NL" dirty="0">
                <a:solidFill>
                  <a:schemeClr val="tx1"/>
                </a:solidFill>
                <a:latin typeface="Verdana"/>
                <a:ea typeface="Verdana"/>
                <a:cs typeface="Verdana"/>
                <a:sym typeface="Verdana"/>
              </a:rPr>
              <a:t>Pesterijen</a:t>
            </a:r>
          </a:p>
          <a:p>
            <a:pPr marL="342900" indent="-342900">
              <a:spcBef>
                <a:spcPts val="400"/>
              </a:spcBef>
              <a:buClr>
                <a:schemeClr val="accent1">
                  <a:lumMod val="60000"/>
                  <a:lumOff val="40000"/>
                </a:schemeClr>
              </a:buClr>
              <a:buFont typeface="Courier New" panose="02070309020205020404" pitchFamily="49" charset="0"/>
              <a:buChar char="o"/>
            </a:pPr>
            <a:r>
              <a:rPr lang="nl-NL" dirty="0">
                <a:solidFill>
                  <a:schemeClr val="tx1"/>
                </a:solidFill>
                <a:latin typeface="Verdana"/>
                <a:ea typeface="Verdana"/>
                <a:cs typeface="Verdana"/>
                <a:sym typeface="Verdana"/>
              </a:rPr>
              <a:t>…</a:t>
            </a:r>
          </a:p>
          <a:p>
            <a:pPr marL="342900" indent="-342900">
              <a:spcBef>
                <a:spcPts val="400"/>
              </a:spcBef>
              <a:buClr>
                <a:schemeClr val="accent3">
                  <a:lumMod val="50000"/>
                </a:schemeClr>
              </a:buClr>
              <a:buFont typeface="Courier New" panose="02070309020205020404" pitchFamily="49" charset="0"/>
              <a:buChar char="o"/>
            </a:pPr>
            <a:endParaRPr lang="nl-NL" dirty="0">
              <a:solidFill>
                <a:schemeClr val="tx1"/>
              </a:solidFill>
            </a:endParaRPr>
          </a:p>
          <a:p>
            <a:pPr marL="342900" marR="0" lvl="0" indent="-342900" algn="l" rtl="0">
              <a:lnSpc>
                <a:spcPct val="90000"/>
              </a:lnSpc>
              <a:spcBef>
                <a:spcPts val="400"/>
              </a:spcBef>
              <a:spcAft>
                <a:spcPts val="0"/>
              </a:spcAft>
              <a:buClr>
                <a:schemeClr val="accent3">
                  <a:lumMod val="50000"/>
                </a:schemeClr>
              </a:buClr>
              <a:buSzPts val="2000"/>
              <a:buFont typeface="Courier New" panose="02070309020205020404" pitchFamily="49" charset="0"/>
              <a:buChar char="o"/>
            </a:pPr>
            <a:endParaRPr lang="nl-NL" dirty="0">
              <a:solidFill>
                <a:srgbClr val="000000"/>
              </a:solidFill>
            </a:endParaRPr>
          </a:p>
        </p:txBody>
      </p:sp>
      <p:pic>
        <p:nvPicPr>
          <p:cNvPr id="532" name="Shape 532"/>
          <p:cNvPicPr preferRelativeResize="0"/>
          <p:nvPr/>
        </p:nvPicPr>
        <p:blipFill rotWithShape="1">
          <a:blip r:embed="rId3">
            <a:alphaModFix/>
          </a:blip>
          <a:srcRect/>
          <a:stretch/>
        </p:blipFill>
        <p:spPr>
          <a:xfrm>
            <a:off x="6945312" y="44450"/>
            <a:ext cx="2206625" cy="777875"/>
          </a:xfrm>
          <a:prstGeom prst="rect">
            <a:avLst/>
          </a:prstGeom>
          <a:noFill/>
          <a:ln>
            <a:noFill/>
          </a:ln>
        </p:spPr>
      </p:pic>
    </p:spTree>
    <p:extLst>
      <p:ext uri="{BB962C8B-B14F-4D97-AF65-F5344CB8AC3E}">
        <p14:creationId xmlns:p14="http://schemas.microsoft.com/office/powerpoint/2010/main" val="2038730992"/>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606" name="Shape 606"/>
          <p:cNvSpPr txBox="1">
            <a:spLocks noGrp="1"/>
          </p:cNvSpPr>
          <p:nvPr>
            <p:ph type="body" idx="1"/>
          </p:nvPr>
        </p:nvSpPr>
        <p:spPr>
          <a:xfrm>
            <a:off x="813163" y="1962194"/>
            <a:ext cx="7498125" cy="3485674"/>
          </a:xfrm>
          <a:prstGeom prst="rect">
            <a:avLst/>
          </a:prstGeom>
          <a:noFill/>
          <a:ln>
            <a:noFill/>
          </a:ln>
        </p:spPr>
        <p:txBody>
          <a:bodyPr spcFirstLastPara="1" wrap="square" lIns="68569" tIns="34275" rIns="68569" bIns="34275" anchor="t" anchorCtr="0">
            <a:noAutofit/>
          </a:bodyPr>
          <a:lstStyle/>
          <a:p>
            <a:pPr marL="0" indent="0">
              <a:lnSpc>
                <a:spcPct val="100000"/>
              </a:lnSpc>
              <a:spcBef>
                <a:spcPts val="0"/>
              </a:spcBef>
              <a:buNone/>
            </a:pPr>
            <a:r>
              <a:rPr lang="en-US" dirty="0">
                <a:solidFill>
                  <a:schemeClr val="tx1"/>
                </a:solidFill>
                <a:latin typeface="Verdana"/>
                <a:ea typeface="Verdana"/>
              </a:rPr>
              <a:t>In het </a:t>
            </a:r>
            <a:r>
              <a:rPr lang="en-US" dirty="0" err="1">
                <a:solidFill>
                  <a:schemeClr val="tx1"/>
                </a:solidFill>
                <a:latin typeface="Verdana"/>
                <a:ea typeface="Verdana"/>
              </a:rPr>
              <a:t>secundair</a:t>
            </a:r>
            <a:r>
              <a:rPr lang="en-US" dirty="0">
                <a:solidFill>
                  <a:schemeClr val="tx1"/>
                </a:solidFill>
                <a:latin typeface="Verdana"/>
                <a:ea typeface="Verdana"/>
              </a:rPr>
              <a:t> </a:t>
            </a:r>
            <a:r>
              <a:rPr lang="en-US" dirty="0" err="1">
                <a:solidFill>
                  <a:schemeClr val="tx1"/>
                </a:solidFill>
                <a:latin typeface="Verdana"/>
                <a:ea typeface="Verdana"/>
              </a:rPr>
              <a:t>worden</a:t>
            </a:r>
            <a:r>
              <a:rPr lang="en-US" dirty="0">
                <a:solidFill>
                  <a:schemeClr val="tx1"/>
                </a:solidFill>
                <a:latin typeface="Verdana"/>
                <a:ea typeface="Verdana"/>
              </a:rPr>
              <a:t> </a:t>
            </a:r>
            <a:r>
              <a:rPr lang="en-US" dirty="0" err="1">
                <a:solidFill>
                  <a:schemeClr val="tx1"/>
                </a:solidFill>
                <a:latin typeface="Verdana"/>
                <a:ea typeface="Verdana"/>
              </a:rPr>
              <a:t>sociale</a:t>
            </a:r>
            <a:r>
              <a:rPr lang="en-US" dirty="0">
                <a:solidFill>
                  <a:schemeClr val="tx1"/>
                </a:solidFill>
                <a:latin typeface="Verdana"/>
                <a:ea typeface="Verdana"/>
              </a:rPr>
              <a:t> </a:t>
            </a:r>
            <a:r>
              <a:rPr lang="en-US" dirty="0" err="1">
                <a:solidFill>
                  <a:schemeClr val="tx1"/>
                </a:solidFill>
                <a:latin typeface="Verdana"/>
                <a:ea typeface="Verdana"/>
              </a:rPr>
              <a:t>factoren</a:t>
            </a:r>
            <a:r>
              <a:rPr lang="en-US" dirty="0">
                <a:solidFill>
                  <a:schemeClr val="tx1"/>
                </a:solidFill>
                <a:latin typeface="Verdana"/>
                <a:ea typeface="Verdana"/>
              </a:rPr>
              <a:t> des </a:t>
            </a:r>
            <a:r>
              <a:rPr lang="en-US" dirty="0" err="1">
                <a:solidFill>
                  <a:schemeClr val="tx1"/>
                </a:solidFill>
                <a:latin typeface="Verdana"/>
                <a:ea typeface="Verdana"/>
              </a:rPr>
              <a:t>te</a:t>
            </a:r>
            <a:r>
              <a:rPr lang="en-US" dirty="0">
                <a:solidFill>
                  <a:schemeClr val="tx1"/>
                </a:solidFill>
                <a:latin typeface="Verdana"/>
                <a:ea typeface="Verdana"/>
              </a:rPr>
              <a:t> </a:t>
            </a:r>
            <a:r>
              <a:rPr lang="en-US" dirty="0" err="1">
                <a:solidFill>
                  <a:schemeClr val="tx1"/>
                </a:solidFill>
                <a:latin typeface="Verdana"/>
                <a:ea typeface="Verdana"/>
              </a:rPr>
              <a:t>belangrijker</a:t>
            </a:r>
            <a:r>
              <a:rPr lang="en-US" dirty="0">
                <a:solidFill>
                  <a:schemeClr val="tx1"/>
                </a:solidFill>
                <a:latin typeface="Verdana"/>
                <a:ea typeface="Verdana"/>
              </a:rPr>
              <a:t>.</a:t>
            </a:r>
            <a:br>
              <a:rPr lang="en-US" dirty="0">
                <a:solidFill>
                  <a:schemeClr val="tx1"/>
                </a:solidFill>
                <a:latin typeface="Verdana"/>
                <a:ea typeface="Verdana"/>
              </a:rPr>
            </a:br>
            <a:r>
              <a:rPr lang="en-US" dirty="0">
                <a:solidFill>
                  <a:schemeClr val="tx1"/>
                </a:solidFill>
                <a:latin typeface="Verdana"/>
                <a:ea typeface="Verdana"/>
              </a:rPr>
              <a:t/>
            </a:r>
            <a:br>
              <a:rPr lang="en-US" dirty="0">
                <a:solidFill>
                  <a:schemeClr val="tx1"/>
                </a:solidFill>
                <a:latin typeface="Verdana"/>
                <a:ea typeface="Verdana"/>
              </a:rPr>
            </a:br>
            <a:r>
              <a:rPr lang="en-US" dirty="0" err="1">
                <a:solidFill>
                  <a:schemeClr val="tx1"/>
                </a:solidFill>
                <a:latin typeface="Verdana"/>
                <a:ea typeface="Verdana"/>
              </a:rPr>
              <a:t>Hier</a:t>
            </a:r>
            <a:r>
              <a:rPr lang="en-US" dirty="0">
                <a:solidFill>
                  <a:schemeClr val="tx1"/>
                </a:solidFill>
                <a:latin typeface="Verdana"/>
                <a:ea typeface="Verdana"/>
              </a:rPr>
              <a:t> </a:t>
            </a:r>
            <a:r>
              <a:rPr lang="en-US" dirty="0" err="1">
                <a:solidFill>
                  <a:schemeClr val="tx1"/>
                </a:solidFill>
                <a:latin typeface="Verdana"/>
                <a:ea typeface="Verdana"/>
              </a:rPr>
              <a:t>zien</a:t>
            </a:r>
            <a:r>
              <a:rPr lang="en-US" dirty="0">
                <a:solidFill>
                  <a:schemeClr val="tx1"/>
                </a:solidFill>
                <a:latin typeface="Verdana"/>
                <a:ea typeface="Verdana"/>
              </a:rPr>
              <a:t> we </a:t>
            </a:r>
            <a:r>
              <a:rPr lang="en-US" dirty="0" err="1">
                <a:solidFill>
                  <a:schemeClr val="tx1"/>
                </a:solidFill>
                <a:latin typeface="Verdana"/>
                <a:ea typeface="Verdana"/>
              </a:rPr>
              <a:t>ook</a:t>
            </a:r>
            <a:r>
              <a:rPr lang="en-US" dirty="0">
                <a:solidFill>
                  <a:schemeClr val="tx1"/>
                </a:solidFill>
                <a:latin typeface="Verdana"/>
                <a:ea typeface="Verdana"/>
              </a:rPr>
              <a:t> </a:t>
            </a:r>
            <a:r>
              <a:rPr lang="en-US" dirty="0" err="1">
                <a:solidFill>
                  <a:schemeClr val="tx1"/>
                </a:solidFill>
                <a:latin typeface="Verdana"/>
                <a:ea typeface="Verdana"/>
              </a:rPr>
              <a:t>vaak</a:t>
            </a:r>
            <a:r>
              <a:rPr lang="en-US" dirty="0">
                <a:solidFill>
                  <a:schemeClr val="tx1"/>
                </a:solidFill>
                <a:latin typeface="Verdana"/>
                <a:ea typeface="Verdana"/>
              </a:rPr>
              <a:t> </a:t>
            </a:r>
            <a:r>
              <a:rPr lang="en-US" dirty="0" err="1">
                <a:solidFill>
                  <a:schemeClr val="tx1"/>
                </a:solidFill>
                <a:latin typeface="Verdana"/>
                <a:ea typeface="Verdana"/>
              </a:rPr>
              <a:t>conflicten</a:t>
            </a:r>
            <a:r>
              <a:rPr lang="en-US" dirty="0">
                <a:solidFill>
                  <a:schemeClr val="tx1"/>
                </a:solidFill>
                <a:latin typeface="Verdana"/>
                <a:ea typeface="Verdana"/>
              </a:rPr>
              <a:t> met </a:t>
            </a:r>
            <a:r>
              <a:rPr lang="en-US" dirty="0" err="1">
                <a:solidFill>
                  <a:schemeClr val="tx1"/>
                </a:solidFill>
                <a:latin typeface="Verdana"/>
                <a:ea typeface="Verdana"/>
              </a:rPr>
              <a:t>leerkrachten</a:t>
            </a:r>
            <a:r>
              <a:rPr lang="en-US" dirty="0">
                <a:solidFill>
                  <a:schemeClr val="tx1"/>
                </a:solidFill>
                <a:latin typeface="Verdana"/>
                <a:ea typeface="Verdana"/>
              </a:rPr>
              <a:t> </a:t>
            </a:r>
            <a:r>
              <a:rPr lang="en-US" dirty="0" err="1">
                <a:solidFill>
                  <a:schemeClr val="tx1"/>
                </a:solidFill>
                <a:latin typeface="Verdana"/>
                <a:ea typeface="Verdana"/>
              </a:rPr>
              <a:t>en</a:t>
            </a:r>
            <a:r>
              <a:rPr lang="en-US" dirty="0">
                <a:solidFill>
                  <a:schemeClr val="tx1"/>
                </a:solidFill>
                <a:latin typeface="Verdana"/>
                <a:ea typeface="Verdana"/>
              </a:rPr>
              <a:t> </a:t>
            </a:r>
            <a:r>
              <a:rPr lang="en-US" dirty="0" err="1">
                <a:solidFill>
                  <a:schemeClr val="tx1"/>
                </a:solidFill>
                <a:latin typeface="Verdana"/>
                <a:ea typeface="Verdana"/>
              </a:rPr>
              <a:t>sociale</a:t>
            </a:r>
            <a:r>
              <a:rPr lang="en-US" dirty="0">
                <a:solidFill>
                  <a:schemeClr val="tx1"/>
                </a:solidFill>
                <a:latin typeface="Verdana"/>
                <a:ea typeface="Verdana"/>
              </a:rPr>
              <a:t> </a:t>
            </a:r>
            <a:r>
              <a:rPr lang="en-US" dirty="0" err="1">
                <a:solidFill>
                  <a:schemeClr val="tx1"/>
                </a:solidFill>
                <a:latin typeface="Verdana"/>
                <a:ea typeface="Verdana"/>
              </a:rPr>
              <a:t>verleidbaarheid</a:t>
            </a:r>
            <a:r>
              <a:rPr lang="en-US" dirty="0">
                <a:solidFill>
                  <a:schemeClr val="tx1"/>
                </a:solidFill>
                <a:latin typeface="Verdana"/>
                <a:ea typeface="Verdana"/>
              </a:rPr>
              <a:t> tot </a:t>
            </a:r>
            <a:r>
              <a:rPr lang="en-US" dirty="0" err="1">
                <a:solidFill>
                  <a:schemeClr val="tx1"/>
                </a:solidFill>
                <a:latin typeface="Verdana"/>
                <a:ea typeface="Verdana"/>
              </a:rPr>
              <a:t>grensoverschrijdingen</a:t>
            </a:r>
            <a:r>
              <a:rPr lang="en-US" dirty="0">
                <a:solidFill>
                  <a:schemeClr val="tx1"/>
                </a:solidFill>
                <a:latin typeface="Verdana"/>
                <a:ea typeface="Verdana"/>
              </a:rPr>
              <a:t> (</a:t>
            </a:r>
            <a:r>
              <a:rPr lang="en-US" dirty="0" err="1">
                <a:solidFill>
                  <a:schemeClr val="tx1"/>
                </a:solidFill>
                <a:latin typeface="Verdana"/>
                <a:ea typeface="Verdana"/>
              </a:rPr>
              <a:t>middelenmisbruik</a:t>
            </a:r>
            <a:r>
              <a:rPr lang="en-US" dirty="0">
                <a:solidFill>
                  <a:schemeClr val="tx1"/>
                </a:solidFill>
                <a:latin typeface="Verdana"/>
                <a:ea typeface="Verdana"/>
              </a:rPr>
              <a:t>, </a:t>
            </a:r>
            <a:r>
              <a:rPr lang="en-US" dirty="0" err="1">
                <a:solidFill>
                  <a:schemeClr val="tx1"/>
                </a:solidFill>
                <a:latin typeface="Verdana"/>
                <a:ea typeface="Verdana"/>
              </a:rPr>
              <a:t>dealen</a:t>
            </a:r>
            <a:r>
              <a:rPr lang="en-US" dirty="0">
                <a:solidFill>
                  <a:schemeClr val="tx1"/>
                </a:solidFill>
                <a:latin typeface="Verdana"/>
                <a:ea typeface="Verdana"/>
              </a:rPr>
              <a:t>, </a:t>
            </a:r>
            <a:r>
              <a:rPr lang="en-US" dirty="0" err="1">
                <a:solidFill>
                  <a:schemeClr val="tx1"/>
                </a:solidFill>
                <a:latin typeface="Verdana"/>
                <a:ea typeface="Verdana"/>
              </a:rPr>
              <a:t>spijbelen</a:t>
            </a:r>
            <a:r>
              <a:rPr lang="en-US" dirty="0">
                <a:solidFill>
                  <a:schemeClr val="tx1"/>
                </a:solidFill>
                <a:latin typeface="Verdana"/>
                <a:ea typeface="Verdana"/>
              </a:rPr>
              <a:t> met </a:t>
            </a:r>
            <a:r>
              <a:rPr lang="en-US" dirty="0" err="1">
                <a:solidFill>
                  <a:schemeClr val="tx1"/>
                </a:solidFill>
                <a:latin typeface="Verdana"/>
                <a:ea typeface="Verdana"/>
              </a:rPr>
              <a:t>vrienden</a:t>
            </a:r>
            <a:r>
              <a:rPr lang="en-US" dirty="0">
                <a:solidFill>
                  <a:schemeClr val="tx1"/>
                </a:solidFill>
                <a:latin typeface="Verdana"/>
                <a:ea typeface="Verdana"/>
              </a:rPr>
              <a:t>, …) </a:t>
            </a:r>
            <a:r>
              <a:rPr lang="en-US" dirty="0" err="1">
                <a:solidFill>
                  <a:schemeClr val="tx1"/>
                </a:solidFill>
                <a:latin typeface="Verdana"/>
                <a:ea typeface="Verdana"/>
              </a:rPr>
              <a:t>bij</a:t>
            </a:r>
            <a:r>
              <a:rPr lang="en-US" dirty="0">
                <a:solidFill>
                  <a:schemeClr val="tx1"/>
                </a:solidFill>
                <a:latin typeface="Verdana"/>
                <a:ea typeface="Verdana"/>
              </a:rPr>
              <a:t> </a:t>
            </a:r>
            <a:r>
              <a:rPr lang="en-US" dirty="0" err="1">
                <a:solidFill>
                  <a:schemeClr val="tx1"/>
                </a:solidFill>
                <a:latin typeface="Verdana"/>
                <a:ea typeface="Verdana"/>
              </a:rPr>
              <a:t>jongeren</a:t>
            </a:r>
            <a:r>
              <a:rPr lang="en-US" dirty="0">
                <a:solidFill>
                  <a:schemeClr val="tx1"/>
                </a:solidFill>
                <a:latin typeface="Verdana"/>
                <a:ea typeface="Verdana"/>
              </a:rPr>
              <a:t> die </a:t>
            </a:r>
            <a:r>
              <a:rPr lang="en-US" dirty="0" err="1">
                <a:solidFill>
                  <a:schemeClr val="tx1"/>
                </a:solidFill>
                <a:latin typeface="Verdana"/>
                <a:ea typeface="Verdana"/>
              </a:rPr>
              <a:t>vaak</a:t>
            </a:r>
            <a:r>
              <a:rPr lang="en-US" dirty="0">
                <a:solidFill>
                  <a:schemeClr val="tx1"/>
                </a:solidFill>
                <a:latin typeface="Verdana"/>
                <a:ea typeface="Verdana"/>
              </a:rPr>
              <a:t> </a:t>
            </a:r>
            <a:r>
              <a:rPr lang="en-US" dirty="0" err="1">
                <a:solidFill>
                  <a:schemeClr val="tx1"/>
                </a:solidFill>
                <a:latin typeface="Verdana"/>
                <a:ea typeface="Verdana"/>
              </a:rPr>
              <a:t>spijbelen</a:t>
            </a:r>
            <a:r>
              <a:rPr lang="en-US" dirty="0">
                <a:solidFill>
                  <a:schemeClr val="tx1"/>
                </a:solidFill>
                <a:latin typeface="Verdana"/>
                <a:ea typeface="Verdana"/>
              </a:rPr>
              <a:t>.</a:t>
            </a:r>
            <a:endParaRPr dirty="0">
              <a:solidFill>
                <a:schemeClr val="tx1"/>
              </a:solidFill>
              <a:latin typeface="Verdana"/>
              <a:ea typeface="Verdana"/>
            </a:endParaRPr>
          </a:p>
          <a:p>
            <a:pPr marL="0" indent="0">
              <a:lnSpc>
                <a:spcPct val="100000"/>
              </a:lnSpc>
              <a:spcBef>
                <a:spcPts val="750"/>
              </a:spcBef>
              <a:buNone/>
            </a:pPr>
            <a:r>
              <a:rPr lang="en-US" dirty="0">
                <a:solidFill>
                  <a:schemeClr val="tx1"/>
                </a:solidFill>
                <a:latin typeface="Verdana"/>
                <a:ea typeface="Verdana"/>
              </a:rPr>
              <a:t/>
            </a:r>
            <a:br>
              <a:rPr lang="en-US" dirty="0">
                <a:solidFill>
                  <a:schemeClr val="tx1"/>
                </a:solidFill>
                <a:latin typeface="Verdana"/>
                <a:ea typeface="Verdana"/>
              </a:rPr>
            </a:br>
            <a:r>
              <a:rPr lang="en-US" dirty="0">
                <a:solidFill>
                  <a:schemeClr val="tx1"/>
                </a:solidFill>
                <a:latin typeface="Verdana"/>
                <a:ea typeface="Verdana"/>
              </a:rPr>
              <a:t>Extra </a:t>
            </a:r>
            <a:r>
              <a:rPr lang="en-US" dirty="0" err="1">
                <a:solidFill>
                  <a:schemeClr val="tx1"/>
                </a:solidFill>
                <a:latin typeface="Verdana"/>
                <a:ea typeface="Verdana"/>
              </a:rPr>
              <a:t>complicatie</a:t>
            </a:r>
            <a:r>
              <a:rPr lang="en-US" dirty="0">
                <a:solidFill>
                  <a:schemeClr val="tx1"/>
                </a:solidFill>
                <a:latin typeface="Verdana"/>
                <a:ea typeface="Verdana"/>
              </a:rPr>
              <a:t>:</a:t>
            </a:r>
            <a:br>
              <a:rPr lang="en-US" dirty="0">
                <a:solidFill>
                  <a:schemeClr val="tx1"/>
                </a:solidFill>
                <a:latin typeface="Verdana"/>
                <a:ea typeface="Verdana"/>
              </a:rPr>
            </a:br>
            <a:r>
              <a:rPr lang="en-US" dirty="0" err="1">
                <a:solidFill>
                  <a:schemeClr val="tx1"/>
                </a:solidFill>
                <a:latin typeface="Verdana"/>
                <a:ea typeface="Verdana"/>
              </a:rPr>
              <a:t>Conflicten</a:t>
            </a:r>
            <a:r>
              <a:rPr lang="en-US" dirty="0">
                <a:solidFill>
                  <a:schemeClr val="tx1"/>
                </a:solidFill>
                <a:latin typeface="Verdana"/>
                <a:ea typeface="Verdana"/>
              </a:rPr>
              <a:t> die </a:t>
            </a:r>
            <a:r>
              <a:rPr lang="en-US" dirty="0" err="1">
                <a:solidFill>
                  <a:schemeClr val="tx1"/>
                </a:solidFill>
                <a:latin typeface="Verdana"/>
                <a:ea typeface="Verdana"/>
              </a:rPr>
              <a:t>zich</a:t>
            </a:r>
            <a:r>
              <a:rPr lang="en-US" dirty="0">
                <a:solidFill>
                  <a:schemeClr val="tx1"/>
                </a:solidFill>
                <a:latin typeface="Verdana"/>
                <a:ea typeface="Verdana"/>
              </a:rPr>
              <a:t> </a:t>
            </a:r>
            <a:r>
              <a:rPr lang="en-US" dirty="0" err="1">
                <a:solidFill>
                  <a:schemeClr val="tx1"/>
                </a:solidFill>
                <a:latin typeface="Verdana"/>
                <a:ea typeface="Verdana"/>
              </a:rPr>
              <a:t>voordoen</a:t>
            </a:r>
            <a:r>
              <a:rPr lang="en-US" dirty="0">
                <a:solidFill>
                  <a:schemeClr val="tx1"/>
                </a:solidFill>
                <a:latin typeface="Verdana"/>
                <a:ea typeface="Verdana"/>
              </a:rPr>
              <a:t> in </a:t>
            </a:r>
            <a:r>
              <a:rPr lang="en-US" dirty="0" err="1">
                <a:solidFill>
                  <a:schemeClr val="tx1"/>
                </a:solidFill>
                <a:latin typeface="Verdana"/>
                <a:ea typeface="Verdana"/>
              </a:rPr>
              <a:t>een</a:t>
            </a:r>
            <a:r>
              <a:rPr lang="en-US" dirty="0">
                <a:solidFill>
                  <a:schemeClr val="tx1"/>
                </a:solidFill>
                <a:latin typeface="Verdana"/>
                <a:ea typeface="Verdana"/>
              </a:rPr>
              <a:t> </a:t>
            </a:r>
            <a:r>
              <a:rPr lang="en-US" dirty="0" err="1">
                <a:solidFill>
                  <a:schemeClr val="tx1"/>
                </a:solidFill>
                <a:latin typeface="Verdana"/>
                <a:ea typeface="Verdana"/>
              </a:rPr>
              <a:t>virtuele</a:t>
            </a:r>
            <a:r>
              <a:rPr lang="en-US" dirty="0">
                <a:solidFill>
                  <a:schemeClr val="tx1"/>
                </a:solidFill>
                <a:latin typeface="Verdana"/>
                <a:ea typeface="Verdana"/>
              </a:rPr>
              <a:t> </a:t>
            </a:r>
            <a:r>
              <a:rPr lang="en-US" dirty="0" err="1">
                <a:solidFill>
                  <a:schemeClr val="tx1"/>
                </a:solidFill>
                <a:latin typeface="Verdana"/>
                <a:ea typeface="Verdana"/>
              </a:rPr>
              <a:t>wereld</a:t>
            </a:r>
            <a:r>
              <a:rPr lang="en-US" dirty="0">
                <a:solidFill>
                  <a:schemeClr val="tx1"/>
                </a:solidFill>
                <a:latin typeface="Verdana"/>
                <a:ea typeface="Verdana"/>
              </a:rPr>
              <a:t> (</a:t>
            </a:r>
            <a:r>
              <a:rPr lang="en-US" dirty="0" err="1">
                <a:solidFill>
                  <a:schemeClr val="tx1"/>
                </a:solidFill>
                <a:latin typeface="Verdana"/>
                <a:ea typeface="Verdana"/>
              </a:rPr>
              <a:t>groeps</a:t>
            </a:r>
            <a:r>
              <a:rPr lang="en-US" dirty="0">
                <a:solidFill>
                  <a:schemeClr val="tx1"/>
                </a:solidFill>
                <a:latin typeface="Verdana"/>
                <a:ea typeface="Verdana"/>
              </a:rPr>
              <a:t>-chats!) </a:t>
            </a:r>
            <a:r>
              <a:rPr lang="en-US" dirty="0" err="1">
                <a:solidFill>
                  <a:schemeClr val="tx1"/>
                </a:solidFill>
                <a:latin typeface="Verdana"/>
                <a:ea typeface="Verdana"/>
              </a:rPr>
              <a:t>komen</a:t>
            </a:r>
            <a:r>
              <a:rPr lang="en-US" dirty="0">
                <a:solidFill>
                  <a:schemeClr val="tx1"/>
                </a:solidFill>
                <a:latin typeface="Verdana"/>
                <a:ea typeface="Verdana"/>
              </a:rPr>
              <a:t> op school </a:t>
            </a:r>
            <a:r>
              <a:rPr lang="en-US" dirty="0" err="1">
                <a:solidFill>
                  <a:schemeClr val="tx1"/>
                </a:solidFill>
                <a:latin typeface="Verdana"/>
                <a:ea typeface="Verdana"/>
              </a:rPr>
              <a:t>onvermijdelijk</a:t>
            </a:r>
            <a:r>
              <a:rPr lang="en-US" dirty="0">
                <a:solidFill>
                  <a:schemeClr val="tx1"/>
                </a:solidFill>
                <a:latin typeface="Verdana"/>
                <a:ea typeface="Verdana"/>
              </a:rPr>
              <a:t> in de </a:t>
            </a:r>
            <a:r>
              <a:rPr lang="en-US" dirty="0" err="1">
                <a:solidFill>
                  <a:schemeClr val="tx1"/>
                </a:solidFill>
                <a:latin typeface="Verdana"/>
                <a:ea typeface="Verdana"/>
              </a:rPr>
              <a:t>reële</a:t>
            </a:r>
            <a:r>
              <a:rPr lang="en-US" dirty="0">
                <a:solidFill>
                  <a:schemeClr val="tx1"/>
                </a:solidFill>
                <a:latin typeface="Verdana"/>
                <a:ea typeface="Verdana"/>
              </a:rPr>
              <a:t> </a:t>
            </a:r>
            <a:r>
              <a:rPr lang="en-US" dirty="0" err="1">
                <a:solidFill>
                  <a:schemeClr val="tx1"/>
                </a:solidFill>
                <a:latin typeface="Verdana"/>
                <a:ea typeface="Verdana"/>
              </a:rPr>
              <a:t>wereld</a:t>
            </a:r>
            <a:r>
              <a:rPr lang="en-US" dirty="0">
                <a:solidFill>
                  <a:schemeClr val="tx1"/>
                </a:solidFill>
                <a:latin typeface="Verdana"/>
                <a:ea typeface="Verdana"/>
              </a:rPr>
              <a:t> </a:t>
            </a:r>
            <a:r>
              <a:rPr lang="en-US" dirty="0" err="1">
                <a:solidFill>
                  <a:schemeClr val="tx1"/>
                </a:solidFill>
                <a:latin typeface="Verdana"/>
                <a:ea typeface="Verdana"/>
              </a:rPr>
              <a:t>en</a:t>
            </a:r>
            <a:r>
              <a:rPr lang="en-US" dirty="0">
                <a:solidFill>
                  <a:schemeClr val="tx1"/>
                </a:solidFill>
                <a:latin typeface="Verdana"/>
                <a:ea typeface="Verdana"/>
              </a:rPr>
              <a:t> in de </a:t>
            </a:r>
            <a:r>
              <a:rPr lang="en-US" dirty="0" err="1">
                <a:solidFill>
                  <a:schemeClr val="tx1"/>
                </a:solidFill>
                <a:latin typeface="Verdana"/>
                <a:ea typeface="Verdana"/>
              </a:rPr>
              <a:t>reële</a:t>
            </a:r>
            <a:r>
              <a:rPr lang="en-US" dirty="0">
                <a:solidFill>
                  <a:schemeClr val="tx1"/>
                </a:solidFill>
                <a:latin typeface="Verdana"/>
                <a:ea typeface="Verdana"/>
              </a:rPr>
              <a:t> </a:t>
            </a:r>
            <a:r>
              <a:rPr lang="en-US" dirty="0" err="1">
                <a:solidFill>
                  <a:schemeClr val="tx1"/>
                </a:solidFill>
                <a:latin typeface="Verdana"/>
                <a:ea typeface="Verdana"/>
              </a:rPr>
              <a:t>contacten</a:t>
            </a:r>
            <a:r>
              <a:rPr lang="en-US" dirty="0">
                <a:solidFill>
                  <a:schemeClr val="tx1"/>
                </a:solidFill>
                <a:latin typeface="Verdana"/>
                <a:ea typeface="Verdana"/>
              </a:rPr>
              <a:t> </a:t>
            </a:r>
            <a:r>
              <a:rPr lang="en-US" dirty="0" err="1">
                <a:solidFill>
                  <a:schemeClr val="tx1"/>
                </a:solidFill>
                <a:latin typeface="Verdana"/>
                <a:ea typeface="Verdana"/>
              </a:rPr>
              <a:t>terecht</a:t>
            </a:r>
            <a:endParaRPr dirty="0">
              <a:solidFill>
                <a:schemeClr val="tx1"/>
              </a:solidFill>
              <a:latin typeface="Verdana"/>
              <a:ea typeface="Verdana"/>
            </a:endParaRPr>
          </a:p>
        </p:txBody>
      </p:sp>
      <p:pic>
        <p:nvPicPr>
          <p:cNvPr id="607" name="Shape 607"/>
          <p:cNvPicPr preferRelativeResize="0"/>
          <p:nvPr/>
        </p:nvPicPr>
        <p:blipFill rotWithShape="1">
          <a:blip r:embed="rId3">
            <a:alphaModFix/>
          </a:blip>
          <a:srcRect/>
          <a:stretch/>
        </p:blipFill>
        <p:spPr>
          <a:xfrm>
            <a:off x="7224821" y="377971"/>
            <a:ext cx="1654969" cy="583406"/>
          </a:xfrm>
          <a:prstGeom prst="rect">
            <a:avLst/>
          </a:prstGeom>
          <a:noFill/>
          <a:ln>
            <a:noFill/>
          </a:ln>
        </p:spPr>
      </p:pic>
      <p:sp>
        <p:nvSpPr>
          <p:cNvPr id="6" name="Shape 530"/>
          <p:cNvSpPr txBox="1">
            <a:spLocks noGrp="1"/>
          </p:cNvSpPr>
          <p:nvPr>
            <p:ph type="title"/>
          </p:nvPr>
        </p:nvSpPr>
        <p:spPr>
          <a:xfrm>
            <a:off x="822325" y="287337"/>
            <a:ext cx="7543800" cy="1449387"/>
          </a:xfrm>
          <a:prstGeom prst="rect">
            <a:avLst/>
          </a:prstGeom>
          <a:noFill/>
          <a:ln>
            <a:noFill/>
          </a:ln>
        </p:spPr>
        <p:txBody>
          <a:bodyPr spcFirstLastPara="1" wrap="square" lIns="91425" tIns="45700" rIns="91425" bIns="45700" anchor="b" anchorCtr="0">
            <a:noAutofit/>
          </a:bodyPr>
          <a:lstStyle/>
          <a:p>
            <a:pPr marL="0" marR="0" lvl="0" indent="0" algn="r" rtl="0">
              <a:lnSpc>
                <a:spcPct val="85000"/>
              </a:lnSpc>
              <a:spcBef>
                <a:spcPts val="0"/>
              </a:spcBef>
              <a:spcAft>
                <a:spcPts val="0"/>
              </a:spcAft>
              <a:buClr>
                <a:srgbClr val="404040"/>
              </a:buClr>
              <a:buSzPts val="4800"/>
              <a:buFont typeface="Calibri"/>
              <a:buNone/>
            </a:pPr>
            <a:r>
              <a:rPr lang="en-US" sz="4800" b="0" i="0" u="none" strike="noStrike" cap="none" dirty="0" err="1">
                <a:solidFill>
                  <a:srgbClr val="404040"/>
                </a:solidFill>
                <a:latin typeface="Calibri"/>
                <a:ea typeface="Calibri"/>
                <a:cs typeface="Calibri"/>
                <a:sym typeface="Calibri"/>
              </a:rPr>
              <a:t>Sociale</a:t>
            </a:r>
            <a:r>
              <a:rPr lang="en-US" sz="4800" b="0" i="0" u="none" strike="noStrike" cap="none" dirty="0">
                <a:solidFill>
                  <a:srgbClr val="404040"/>
                </a:solidFill>
                <a:latin typeface="Calibri"/>
                <a:ea typeface="Calibri"/>
                <a:cs typeface="Calibri"/>
                <a:sym typeface="Calibri"/>
              </a:rPr>
              <a:t> </a:t>
            </a:r>
            <a:r>
              <a:rPr lang="en-US" sz="4800" b="0" i="0" u="none" strike="noStrike" cap="none" dirty="0" err="1">
                <a:solidFill>
                  <a:srgbClr val="404040"/>
                </a:solidFill>
                <a:latin typeface="Calibri"/>
                <a:ea typeface="Calibri"/>
                <a:cs typeface="Calibri"/>
                <a:sym typeface="Calibri"/>
              </a:rPr>
              <a:t>problemen</a:t>
            </a:r>
            <a:endParaRPr dirty="0"/>
          </a:p>
        </p:txBody>
      </p:sp>
    </p:spTree>
    <p:extLst>
      <p:ext uri="{BB962C8B-B14F-4D97-AF65-F5344CB8AC3E}">
        <p14:creationId xmlns:p14="http://schemas.microsoft.com/office/powerpoint/2010/main" val="19840177"/>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Shape 544"/>
          <p:cNvSpPr txBox="1">
            <a:spLocks noGrp="1"/>
          </p:cNvSpPr>
          <p:nvPr>
            <p:ph type="title"/>
          </p:nvPr>
        </p:nvSpPr>
        <p:spPr>
          <a:xfrm>
            <a:off x="822325" y="287337"/>
            <a:ext cx="7543800" cy="1449387"/>
          </a:xfrm>
          <a:prstGeom prst="rect">
            <a:avLst/>
          </a:prstGeom>
          <a:noFill/>
          <a:ln>
            <a:noFill/>
          </a:ln>
        </p:spPr>
        <p:txBody>
          <a:bodyPr spcFirstLastPara="1" wrap="square" lIns="91425" tIns="45700" rIns="91425" bIns="45700" anchor="b" anchorCtr="0">
            <a:noAutofit/>
          </a:bodyPr>
          <a:lstStyle/>
          <a:p>
            <a:pPr marL="0" marR="0" lvl="0" indent="0" algn="r" rtl="0">
              <a:lnSpc>
                <a:spcPct val="85000"/>
              </a:lnSpc>
              <a:spcBef>
                <a:spcPts val="0"/>
              </a:spcBef>
              <a:spcAft>
                <a:spcPts val="0"/>
              </a:spcAft>
              <a:buClr>
                <a:srgbClr val="404040"/>
              </a:buClr>
              <a:buSzPts val="4800"/>
              <a:buFont typeface="Calibri"/>
              <a:buNone/>
            </a:pPr>
            <a:r>
              <a:rPr lang="en-US" sz="4800" b="0" i="0" u="none" strike="noStrike" cap="none">
                <a:solidFill>
                  <a:srgbClr val="404040"/>
                </a:solidFill>
                <a:latin typeface="Calibri"/>
                <a:ea typeface="Calibri"/>
                <a:cs typeface="Calibri"/>
                <a:sym typeface="Calibri"/>
              </a:rPr>
              <a:t>Sociale problemen</a:t>
            </a:r>
            <a:endParaRPr/>
          </a:p>
        </p:txBody>
      </p:sp>
      <p:sp>
        <p:nvSpPr>
          <p:cNvPr id="545" name="Shape 545"/>
          <p:cNvSpPr txBox="1">
            <a:spLocks noGrp="1"/>
          </p:cNvSpPr>
          <p:nvPr>
            <p:ph type="body" idx="1"/>
          </p:nvPr>
        </p:nvSpPr>
        <p:spPr>
          <a:xfrm>
            <a:off x="822325" y="1736725"/>
            <a:ext cx="7853362" cy="45720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accent1"/>
              </a:buClr>
              <a:buSzPts val="2000"/>
              <a:buFont typeface="Calibri"/>
              <a:buNone/>
            </a:pPr>
            <a:endParaRPr lang="nl-NL" sz="2000" b="0" i="0" u="none" dirty="0">
              <a:solidFill>
                <a:schemeClr val="accent1">
                  <a:lumMod val="60000"/>
                  <a:lumOff val="40000"/>
                </a:schemeClr>
              </a:solidFill>
              <a:latin typeface="Verdana"/>
              <a:ea typeface="Verdana"/>
              <a:cs typeface="Verdana"/>
              <a:sym typeface="Verdana"/>
            </a:endParaRPr>
          </a:p>
          <a:p>
            <a:pPr marL="342900" marR="0" lvl="0" indent="-342900" algn="l" rtl="0">
              <a:lnSpc>
                <a:spcPct val="90000"/>
              </a:lnSpc>
              <a:spcBef>
                <a:spcPts val="400"/>
              </a:spcBef>
              <a:spcAft>
                <a:spcPts val="0"/>
              </a:spcAft>
              <a:buClr>
                <a:schemeClr val="accent1"/>
              </a:buClr>
              <a:buSzPts val="2000"/>
              <a:buFont typeface="Calibri"/>
              <a:buNone/>
            </a:pPr>
            <a:r>
              <a:rPr lang="nl-NL" sz="2000" b="1" i="0" u="none" dirty="0">
                <a:solidFill>
                  <a:schemeClr val="accent1"/>
                </a:solidFill>
                <a:latin typeface="Verdana"/>
                <a:ea typeface="Verdana"/>
                <a:cs typeface="Verdana"/>
                <a:sym typeface="Verdana"/>
              </a:rPr>
              <a:t>Processen van bekrachtiging</a:t>
            </a:r>
            <a:endParaRPr lang="nl-NL" b="1" dirty="0">
              <a:solidFill>
                <a:schemeClr val="accent1"/>
              </a:solidFill>
            </a:endParaRPr>
          </a:p>
          <a:p>
            <a:pPr marL="342900" marR="0" lvl="0" indent="-342900" algn="l" rtl="0">
              <a:lnSpc>
                <a:spcPct val="90000"/>
              </a:lnSpc>
              <a:spcBef>
                <a:spcPts val="400"/>
              </a:spcBef>
              <a:spcAft>
                <a:spcPts val="0"/>
              </a:spcAft>
              <a:buClr>
                <a:schemeClr val="accent1"/>
              </a:buClr>
              <a:buSzPts val="2000"/>
              <a:buFont typeface="Calibri"/>
              <a:buNone/>
            </a:pPr>
            <a:endParaRPr lang="nl-NL" b="1" u="sng" dirty="0">
              <a:solidFill>
                <a:srgbClr val="000000"/>
              </a:solidFill>
              <a:latin typeface="Verdana"/>
              <a:ea typeface="Verdana"/>
              <a:cs typeface="Verdana"/>
              <a:sym typeface="Verdana"/>
            </a:endParaRPr>
          </a:p>
          <a:p>
            <a:pPr marL="342900" marR="0" lvl="0" indent="-342900" algn="l" rtl="0">
              <a:lnSpc>
                <a:spcPct val="90000"/>
              </a:lnSpc>
              <a:spcBef>
                <a:spcPts val="400"/>
              </a:spcBef>
              <a:spcAft>
                <a:spcPts val="0"/>
              </a:spcAft>
              <a:buClr>
                <a:schemeClr val="accent1"/>
              </a:buClr>
              <a:buSzPts val="2000"/>
              <a:buFont typeface="Calibri"/>
              <a:buNone/>
            </a:pPr>
            <a:r>
              <a:rPr lang="nl-NL" dirty="0">
                <a:solidFill>
                  <a:srgbClr val="000000"/>
                </a:solidFill>
                <a:latin typeface="Verdana"/>
                <a:ea typeface="Verdana"/>
                <a:cs typeface="Verdana"/>
                <a:sym typeface="Verdana"/>
              </a:rPr>
              <a:t>Wanneer je NIET naar school gaat</a:t>
            </a:r>
          </a:p>
          <a:p>
            <a:pPr marL="342900" marR="0" lvl="0" indent="-342900" algn="l" rtl="0">
              <a:lnSpc>
                <a:spcPct val="90000"/>
              </a:lnSpc>
              <a:spcBef>
                <a:spcPts val="1200"/>
              </a:spcBef>
              <a:spcAft>
                <a:spcPts val="0"/>
              </a:spcAft>
              <a:buClr>
                <a:schemeClr val="accent1"/>
              </a:buClr>
              <a:buSzPts val="2000"/>
              <a:buFont typeface="Calibri"/>
              <a:buChar char=" "/>
            </a:pPr>
            <a:r>
              <a:rPr lang="nl-NL" sz="2200" b="0" i="0" u="none" dirty="0">
                <a:solidFill>
                  <a:srgbClr val="000000"/>
                </a:solidFill>
                <a:sym typeface="Calibri"/>
              </a:rPr>
              <a:t>°S- 	word</a:t>
            </a:r>
            <a:r>
              <a:rPr lang="nl-NL" sz="2200" dirty="0">
                <a:solidFill>
                  <a:srgbClr val="000000"/>
                </a:solidFill>
              </a:rPr>
              <a:t> je</a:t>
            </a:r>
            <a:r>
              <a:rPr lang="nl-NL" sz="2200" b="0" i="0" u="none" dirty="0">
                <a:solidFill>
                  <a:srgbClr val="000000"/>
                </a:solidFill>
                <a:sym typeface="Calibri"/>
              </a:rPr>
              <a:t> niet geconfronteerd met</a:t>
            </a:r>
            <a:r>
              <a:rPr lang="nl-NL" sz="2200" dirty="0">
                <a:solidFill>
                  <a:srgbClr val="000000"/>
                </a:solidFill>
              </a:rPr>
              <a:t> </a:t>
            </a:r>
            <a:r>
              <a:rPr lang="nl-NL" sz="2200" b="0" i="0" u="none" dirty="0">
                <a:solidFill>
                  <a:srgbClr val="000000"/>
                </a:solidFill>
                <a:sym typeface="Calibri"/>
              </a:rPr>
              <a:t>vragen en geroddel van</a:t>
            </a:r>
            <a:r>
              <a:rPr lang="nl-NL" sz="2200" dirty="0">
                <a:solidFill>
                  <a:srgbClr val="000000"/>
                </a:solidFill>
              </a:rPr>
              <a:t> </a:t>
            </a:r>
            <a:br>
              <a:rPr lang="nl-NL" sz="2200" dirty="0">
                <a:solidFill>
                  <a:srgbClr val="000000"/>
                </a:solidFill>
              </a:rPr>
            </a:br>
            <a:r>
              <a:rPr lang="nl-NL" sz="2200" dirty="0">
                <a:solidFill>
                  <a:srgbClr val="000000"/>
                </a:solidFill>
              </a:rPr>
              <a:t>	</a:t>
            </a:r>
            <a:r>
              <a:rPr lang="nl-NL" sz="2200" b="0" i="0" u="none" dirty="0">
                <a:solidFill>
                  <a:srgbClr val="000000"/>
                </a:solidFill>
                <a:sym typeface="Calibri"/>
              </a:rPr>
              <a:t>klasgenoten</a:t>
            </a:r>
            <a:br>
              <a:rPr lang="nl-NL" sz="2200" b="0" i="0" u="none" dirty="0">
                <a:solidFill>
                  <a:srgbClr val="000000"/>
                </a:solidFill>
                <a:sym typeface="Calibri"/>
              </a:rPr>
            </a:br>
            <a:r>
              <a:rPr lang="nl-NL" sz="2200" b="0" i="0" u="none" dirty="0">
                <a:solidFill>
                  <a:srgbClr val="000000"/>
                </a:solidFill>
                <a:sym typeface="Calibri"/>
              </a:rPr>
              <a:t>°S- 	moet je eventuele </a:t>
            </a:r>
            <a:r>
              <a:rPr lang="nl-NL" sz="2200" b="0" i="0" u="none" dirty="0" err="1">
                <a:solidFill>
                  <a:srgbClr val="000000"/>
                </a:solidFill>
                <a:sym typeface="Calibri"/>
              </a:rPr>
              <a:t>pesters</a:t>
            </a:r>
            <a:r>
              <a:rPr lang="nl-NL" sz="2200" b="0" i="0" u="none" dirty="0">
                <a:solidFill>
                  <a:srgbClr val="000000"/>
                </a:solidFill>
                <a:sym typeface="Calibri"/>
              </a:rPr>
              <a:t> niet onder ogen komen</a:t>
            </a:r>
            <a:br>
              <a:rPr lang="nl-NL" sz="2200" b="0" i="0" u="none" dirty="0">
                <a:solidFill>
                  <a:srgbClr val="000000"/>
                </a:solidFill>
                <a:sym typeface="Calibri"/>
              </a:rPr>
            </a:br>
            <a:r>
              <a:rPr lang="nl-NL" sz="2200" b="0" i="0" u="none" dirty="0">
                <a:solidFill>
                  <a:srgbClr val="000000"/>
                </a:solidFill>
                <a:sym typeface="Calibri"/>
              </a:rPr>
              <a:t>°S-	</a:t>
            </a:r>
            <a:r>
              <a:rPr lang="nl-NL" sz="2200" dirty="0">
                <a:solidFill>
                  <a:srgbClr val="000000"/>
                </a:solidFill>
              </a:rPr>
              <a:t>moet je niet alleen op de speelplaats staan</a:t>
            </a:r>
            <a:br>
              <a:rPr lang="nl-NL" sz="2200" dirty="0">
                <a:solidFill>
                  <a:srgbClr val="000000"/>
                </a:solidFill>
              </a:rPr>
            </a:br>
            <a:r>
              <a:rPr lang="nl-NL" sz="2200" dirty="0">
                <a:solidFill>
                  <a:srgbClr val="000000"/>
                </a:solidFill>
              </a:rPr>
              <a:t>°S-	zit je niet mee tussen de ruzies </a:t>
            </a:r>
            <a:br>
              <a:rPr lang="nl-NL" sz="2200" dirty="0">
                <a:solidFill>
                  <a:srgbClr val="000000"/>
                </a:solidFill>
              </a:rPr>
            </a:br>
            <a:r>
              <a:rPr lang="nl-NL" sz="2200" b="0" i="0" u="none" dirty="0">
                <a:solidFill>
                  <a:srgbClr val="000000"/>
                </a:solidFill>
                <a:sym typeface="Calibri"/>
              </a:rPr>
              <a:t>+S+ 	zijn klasgenoten bezorgd om je aanwezigheid en geven </a:t>
            </a:r>
            <a:br>
              <a:rPr lang="nl-NL" sz="2200" b="0" i="0" u="none" dirty="0">
                <a:solidFill>
                  <a:srgbClr val="000000"/>
                </a:solidFill>
                <a:sym typeface="Calibri"/>
              </a:rPr>
            </a:br>
            <a:r>
              <a:rPr lang="nl-NL" sz="2200" b="0" i="0" u="none" dirty="0">
                <a:solidFill>
                  <a:srgbClr val="000000"/>
                </a:solidFill>
                <a:sym typeface="Calibri"/>
              </a:rPr>
              <a:t>	extra zorg en aandacht</a:t>
            </a:r>
            <a:r>
              <a:rPr lang="nl-NL" dirty="0">
                <a:solidFill>
                  <a:srgbClr val="000000"/>
                </a:solidFill>
              </a:rPr>
              <a:t/>
            </a:r>
            <a:br>
              <a:rPr lang="nl-NL" dirty="0">
                <a:solidFill>
                  <a:srgbClr val="000000"/>
                </a:solidFill>
              </a:rPr>
            </a:br>
            <a:r>
              <a:rPr lang="nl-NL" sz="2200" dirty="0">
                <a:solidFill>
                  <a:srgbClr val="000000"/>
                </a:solidFill>
              </a:rPr>
              <a:t>+S+ 	vind je een identiteit in het ‘symptoom'</a:t>
            </a:r>
          </a:p>
          <a:p>
            <a:pPr marL="342900" marR="0" lvl="0" indent="-342900" algn="l" rtl="0">
              <a:lnSpc>
                <a:spcPct val="90000"/>
              </a:lnSpc>
              <a:spcBef>
                <a:spcPts val="1200"/>
              </a:spcBef>
              <a:spcAft>
                <a:spcPts val="0"/>
              </a:spcAft>
              <a:buClr>
                <a:schemeClr val="accent1"/>
              </a:buClr>
              <a:buSzPts val="2000"/>
              <a:buFont typeface="Calibri"/>
              <a:buChar char=" "/>
            </a:pPr>
            <a:r>
              <a:rPr lang="nl-NL" sz="2000" b="0" i="0" u="none" dirty="0">
                <a:solidFill>
                  <a:srgbClr val="00B0F0"/>
                </a:solidFill>
                <a:sym typeface="Calibri"/>
              </a:rPr>
              <a:t/>
            </a:r>
            <a:br>
              <a:rPr lang="nl-NL" sz="2000" b="0" i="0" u="none" dirty="0">
                <a:solidFill>
                  <a:srgbClr val="00B0F0"/>
                </a:solidFill>
                <a:sym typeface="Calibri"/>
              </a:rPr>
            </a:br>
            <a:endParaRPr lang="nl-NL" sz="2000" b="0" i="0" u="none" dirty="0">
              <a:solidFill>
                <a:srgbClr val="00B0F0"/>
              </a:solidFill>
              <a:sym typeface="Calibri"/>
            </a:endParaRPr>
          </a:p>
          <a:p>
            <a:pPr marL="90488" marR="0" lvl="0" indent="36511" algn="l" rtl="0">
              <a:lnSpc>
                <a:spcPct val="90000"/>
              </a:lnSpc>
              <a:spcBef>
                <a:spcPts val="1400"/>
              </a:spcBef>
              <a:spcAft>
                <a:spcPts val="0"/>
              </a:spcAft>
              <a:buClr>
                <a:schemeClr val="accent1"/>
              </a:buClr>
              <a:buSzPts val="2000"/>
              <a:buFont typeface="Calibri"/>
              <a:buNone/>
            </a:pPr>
            <a:endParaRPr lang="nl-NL" sz="2000" b="0" i="0" u="none" dirty="0">
              <a:solidFill>
                <a:srgbClr val="00B0F0"/>
              </a:solidFill>
              <a:sym typeface="Calibri"/>
            </a:endParaRPr>
          </a:p>
        </p:txBody>
      </p:sp>
      <p:pic>
        <p:nvPicPr>
          <p:cNvPr id="546" name="Shape 546"/>
          <p:cNvPicPr preferRelativeResize="0"/>
          <p:nvPr/>
        </p:nvPicPr>
        <p:blipFill rotWithShape="1">
          <a:blip r:embed="rId3">
            <a:alphaModFix/>
          </a:blip>
          <a:srcRect/>
          <a:stretch/>
        </p:blipFill>
        <p:spPr>
          <a:xfrm>
            <a:off x="6945312" y="44450"/>
            <a:ext cx="2206625" cy="777875"/>
          </a:xfrm>
          <a:prstGeom prst="rect">
            <a:avLst/>
          </a:prstGeom>
          <a:noFill/>
          <a:ln>
            <a:noFill/>
          </a:ln>
        </p:spPr>
      </p:pic>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sp>
        <p:nvSpPr>
          <p:cNvPr id="619" name="Shape 619"/>
          <p:cNvSpPr txBox="1">
            <a:spLocks noGrp="1"/>
          </p:cNvSpPr>
          <p:nvPr>
            <p:ph type="body" idx="1"/>
          </p:nvPr>
        </p:nvSpPr>
        <p:spPr>
          <a:xfrm>
            <a:off x="872288" y="2159794"/>
            <a:ext cx="7459650" cy="3396150"/>
          </a:xfrm>
          <a:prstGeom prst="rect">
            <a:avLst/>
          </a:prstGeom>
          <a:noFill/>
          <a:ln>
            <a:noFill/>
          </a:ln>
        </p:spPr>
        <p:txBody>
          <a:bodyPr spcFirstLastPara="1" wrap="square" lIns="68569" tIns="34275" rIns="68569" bIns="34275" anchor="t" anchorCtr="0">
            <a:noAutofit/>
          </a:bodyPr>
          <a:lstStyle/>
          <a:p>
            <a:pPr marL="0" indent="0">
              <a:spcBef>
                <a:spcPts val="225"/>
              </a:spcBef>
              <a:buNone/>
            </a:pPr>
            <a:r>
              <a:rPr lang="en-US" b="1" dirty="0" err="1">
                <a:solidFill>
                  <a:schemeClr val="accent1"/>
                </a:solidFill>
                <a:latin typeface="Verdana"/>
                <a:ea typeface="Verdana"/>
              </a:rPr>
              <a:t>Processen</a:t>
            </a:r>
            <a:r>
              <a:rPr lang="en-US" b="1" dirty="0">
                <a:solidFill>
                  <a:schemeClr val="accent1"/>
                </a:solidFill>
                <a:latin typeface="Verdana"/>
                <a:ea typeface="Verdana"/>
              </a:rPr>
              <a:t> van </a:t>
            </a:r>
            <a:r>
              <a:rPr lang="en-US" b="1" dirty="0" err="1">
                <a:solidFill>
                  <a:schemeClr val="accent1"/>
                </a:solidFill>
                <a:latin typeface="Verdana"/>
                <a:ea typeface="Verdana"/>
              </a:rPr>
              <a:t>bekrachtiging</a:t>
            </a:r>
            <a:endParaRPr b="1" dirty="0">
              <a:solidFill>
                <a:schemeClr val="accent1"/>
              </a:solidFill>
              <a:latin typeface="Verdana"/>
              <a:ea typeface="Verdana"/>
            </a:endParaRPr>
          </a:p>
          <a:p>
            <a:pPr marL="257175" indent="-257175">
              <a:spcBef>
                <a:spcPts val="300"/>
              </a:spcBef>
              <a:buNone/>
            </a:pPr>
            <a:endParaRPr sz="1600" b="1" u="sng" dirty="0">
              <a:solidFill>
                <a:srgbClr val="000000"/>
              </a:solidFill>
              <a:latin typeface="Verdana"/>
              <a:ea typeface="Verdana"/>
              <a:cs typeface="Verdana"/>
              <a:sym typeface="Verdana"/>
            </a:endParaRPr>
          </a:p>
          <a:p>
            <a:pPr marL="257175" indent="-257175">
              <a:spcBef>
                <a:spcPts val="300"/>
              </a:spcBef>
              <a:buNone/>
            </a:pPr>
            <a:r>
              <a:rPr lang="en-US" sz="2200" dirty="0" err="1">
                <a:solidFill>
                  <a:srgbClr val="000000"/>
                </a:solidFill>
              </a:rPr>
              <a:t>Wanneer</a:t>
            </a:r>
            <a:r>
              <a:rPr lang="en-US" sz="2200" dirty="0">
                <a:solidFill>
                  <a:srgbClr val="000000"/>
                </a:solidFill>
              </a:rPr>
              <a:t> je NIET </a:t>
            </a:r>
            <a:r>
              <a:rPr lang="en-US" sz="2200" dirty="0" err="1">
                <a:solidFill>
                  <a:srgbClr val="000000"/>
                </a:solidFill>
              </a:rPr>
              <a:t>naar</a:t>
            </a:r>
            <a:r>
              <a:rPr lang="en-US" sz="2200" dirty="0">
                <a:solidFill>
                  <a:srgbClr val="000000"/>
                </a:solidFill>
              </a:rPr>
              <a:t> school </a:t>
            </a:r>
            <a:r>
              <a:rPr lang="en-US" sz="2200" dirty="0" err="1">
                <a:solidFill>
                  <a:srgbClr val="000000"/>
                </a:solidFill>
              </a:rPr>
              <a:t>gaat</a:t>
            </a:r>
            <a:r>
              <a:rPr lang="en-US" sz="2200" dirty="0">
                <a:solidFill>
                  <a:srgbClr val="000000"/>
                </a:solidFill>
              </a:rPr>
              <a:t/>
            </a:r>
            <a:br>
              <a:rPr lang="en-US" sz="2200" dirty="0">
                <a:solidFill>
                  <a:srgbClr val="000000"/>
                </a:solidFill>
              </a:rPr>
            </a:br>
            <a:r>
              <a:rPr lang="en-US" sz="2200" dirty="0">
                <a:solidFill>
                  <a:srgbClr val="000000"/>
                </a:solidFill>
              </a:rPr>
              <a:t>°S-	word je </a:t>
            </a:r>
            <a:r>
              <a:rPr lang="en-US" sz="2200" dirty="0" err="1">
                <a:solidFill>
                  <a:srgbClr val="000000"/>
                </a:solidFill>
              </a:rPr>
              <a:t>niet</a:t>
            </a:r>
            <a:r>
              <a:rPr lang="en-US" sz="2200" dirty="0">
                <a:solidFill>
                  <a:srgbClr val="000000"/>
                </a:solidFill>
              </a:rPr>
              <a:t> </a:t>
            </a:r>
            <a:r>
              <a:rPr lang="en-US" sz="2200" dirty="0" err="1">
                <a:solidFill>
                  <a:srgbClr val="000000"/>
                </a:solidFill>
              </a:rPr>
              <a:t>geconfronteerd</a:t>
            </a:r>
            <a:r>
              <a:rPr lang="en-US" sz="2200" dirty="0">
                <a:solidFill>
                  <a:srgbClr val="000000"/>
                </a:solidFill>
              </a:rPr>
              <a:t> met </a:t>
            </a:r>
            <a:r>
              <a:rPr lang="en-US" sz="2200" dirty="0" err="1">
                <a:solidFill>
                  <a:srgbClr val="000000"/>
                </a:solidFill>
              </a:rPr>
              <a:t>leerkrachten</a:t>
            </a:r>
            <a:r>
              <a:rPr lang="en-US" sz="2200" dirty="0">
                <a:solidFill>
                  <a:srgbClr val="000000"/>
                </a:solidFill>
              </a:rPr>
              <a:t> die </a:t>
            </a:r>
            <a:r>
              <a:rPr lang="en-US" sz="2200" dirty="0" err="1">
                <a:solidFill>
                  <a:srgbClr val="000000"/>
                </a:solidFill>
              </a:rPr>
              <a:t>geen</a:t>
            </a:r>
            <a:r>
              <a:rPr lang="en-US" sz="2200" dirty="0">
                <a:solidFill>
                  <a:srgbClr val="000000"/>
                </a:solidFill>
              </a:rPr>
              <a:t> </a:t>
            </a:r>
            <a:br>
              <a:rPr lang="en-US" sz="2200" dirty="0">
                <a:solidFill>
                  <a:srgbClr val="000000"/>
                </a:solidFill>
              </a:rPr>
            </a:br>
            <a:r>
              <a:rPr lang="en-US" sz="2200" dirty="0">
                <a:solidFill>
                  <a:srgbClr val="000000"/>
                </a:solidFill>
              </a:rPr>
              <a:t>	begrip </a:t>
            </a:r>
            <a:r>
              <a:rPr lang="en-US" sz="2200" dirty="0" err="1">
                <a:solidFill>
                  <a:srgbClr val="000000"/>
                </a:solidFill>
              </a:rPr>
              <a:t>hebben</a:t>
            </a:r>
            <a:r>
              <a:rPr lang="en-US" sz="2200" dirty="0">
                <a:solidFill>
                  <a:srgbClr val="000000"/>
                </a:solidFill>
              </a:rPr>
              <a:t> </a:t>
            </a:r>
            <a:r>
              <a:rPr lang="en-US" sz="2200" dirty="0" err="1">
                <a:solidFill>
                  <a:srgbClr val="000000"/>
                </a:solidFill>
              </a:rPr>
              <a:t>voor</a:t>
            </a:r>
            <a:r>
              <a:rPr lang="en-US" sz="2200" dirty="0">
                <a:solidFill>
                  <a:srgbClr val="000000"/>
                </a:solidFill>
              </a:rPr>
              <a:t> de </a:t>
            </a:r>
            <a:r>
              <a:rPr lang="en-US" sz="2200" dirty="0" err="1">
                <a:solidFill>
                  <a:srgbClr val="000000"/>
                </a:solidFill>
              </a:rPr>
              <a:t>situatie</a:t>
            </a:r>
            <a:r>
              <a:rPr lang="en-US" sz="2200" dirty="0">
                <a:solidFill>
                  <a:srgbClr val="000000"/>
                </a:solidFill>
              </a:rPr>
              <a:t> (of </a:t>
            </a:r>
            <a:r>
              <a:rPr lang="en-US" sz="2200" dirty="0" err="1">
                <a:solidFill>
                  <a:srgbClr val="000000"/>
                </a:solidFill>
              </a:rPr>
              <a:t>waarvan</a:t>
            </a:r>
            <a:r>
              <a:rPr lang="en-US" sz="2200" dirty="0">
                <a:solidFill>
                  <a:srgbClr val="000000"/>
                </a:solidFill>
              </a:rPr>
              <a:t> je </a:t>
            </a:r>
            <a:r>
              <a:rPr lang="en-US" sz="2200" dirty="0" err="1">
                <a:solidFill>
                  <a:srgbClr val="000000"/>
                </a:solidFill>
              </a:rPr>
              <a:t>dit</a:t>
            </a:r>
            <a:r>
              <a:rPr lang="en-US" sz="2200" dirty="0">
                <a:solidFill>
                  <a:srgbClr val="000000"/>
                </a:solidFill>
              </a:rPr>
              <a:t> </a:t>
            </a:r>
            <a:r>
              <a:rPr lang="en-US" sz="2200" dirty="0" err="1">
                <a:solidFill>
                  <a:srgbClr val="000000"/>
                </a:solidFill>
              </a:rPr>
              <a:t>toch</a:t>
            </a:r>
            <a:r>
              <a:rPr lang="en-US" sz="2200" dirty="0">
                <a:solidFill>
                  <a:srgbClr val="000000"/>
                </a:solidFill>
              </a:rPr>
              <a:t> </a:t>
            </a:r>
            <a:br>
              <a:rPr lang="en-US" sz="2200" dirty="0">
                <a:solidFill>
                  <a:srgbClr val="000000"/>
                </a:solidFill>
              </a:rPr>
            </a:br>
            <a:r>
              <a:rPr lang="en-US" sz="2200" dirty="0">
                <a:solidFill>
                  <a:srgbClr val="000000"/>
                </a:solidFill>
              </a:rPr>
              <a:t>	</a:t>
            </a:r>
            <a:r>
              <a:rPr lang="en-US" sz="2200" dirty="0" err="1">
                <a:solidFill>
                  <a:srgbClr val="000000"/>
                </a:solidFill>
              </a:rPr>
              <a:t>niet</a:t>
            </a:r>
            <a:r>
              <a:rPr lang="en-US" sz="2200" dirty="0">
                <a:solidFill>
                  <a:srgbClr val="000000"/>
                </a:solidFill>
              </a:rPr>
              <a:t> </a:t>
            </a:r>
            <a:r>
              <a:rPr lang="en-US" sz="2200" dirty="0" err="1">
                <a:solidFill>
                  <a:srgbClr val="000000"/>
                </a:solidFill>
              </a:rPr>
              <a:t>verwacht</a:t>
            </a:r>
            <a:r>
              <a:rPr lang="en-US" sz="2200" dirty="0">
                <a:solidFill>
                  <a:srgbClr val="000000"/>
                </a:solidFill>
              </a:rPr>
              <a:t>)</a:t>
            </a:r>
            <a:br>
              <a:rPr lang="en-US" sz="2200" dirty="0">
                <a:solidFill>
                  <a:srgbClr val="000000"/>
                </a:solidFill>
              </a:rPr>
            </a:br>
            <a:r>
              <a:rPr lang="en-US" sz="2200" dirty="0">
                <a:solidFill>
                  <a:srgbClr val="000000"/>
                </a:solidFill>
              </a:rPr>
              <a:t>°S-	</a:t>
            </a:r>
            <a:r>
              <a:rPr lang="en-US" sz="2200" dirty="0" err="1">
                <a:solidFill>
                  <a:srgbClr val="000000"/>
                </a:solidFill>
              </a:rPr>
              <a:t>heb</a:t>
            </a:r>
            <a:r>
              <a:rPr lang="en-US" sz="2200" dirty="0">
                <a:solidFill>
                  <a:srgbClr val="000000"/>
                </a:solidFill>
              </a:rPr>
              <a:t> je </a:t>
            </a:r>
            <a:r>
              <a:rPr lang="en-US" sz="2200" dirty="0" err="1">
                <a:solidFill>
                  <a:srgbClr val="000000"/>
                </a:solidFill>
              </a:rPr>
              <a:t>geen</a:t>
            </a:r>
            <a:r>
              <a:rPr lang="en-US" sz="2200" dirty="0">
                <a:solidFill>
                  <a:srgbClr val="000000"/>
                </a:solidFill>
              </a:rPr>
              <a:t> </a:t>
            </a:r>
            <a:r>
              <a:rPr lang="en-US" sz="2200" dirty="0" err="1">
                <a:solidFill>
                  <a:srgbClr val="000000"/>
                </a:solidFill>
              </a:rPr>
              <a:t>conflicten</a:t>
            </a:r>
            <a:r>
              <a:rPr lang="en-US" sz="2200" dirty="0">
                <a:solidFill>
                  <a:srgbClr val="000000"/>
                </a:solidFill>
              </a:rPr>
              <a:t> met </a:t>
            </a:r>
            <a:r>
              <a:rPr lang="en-US" sz="2200" dirty="0" err="1">
                <a:solidFill>
                  <a:srgbClr val="000000"/>
                </a:solidFill>
              </a:rPr>
              <a:t>leerkrachten</a:t>
            </a:r>
            <a:r>
              <a:rPr lang="en-US" sz="2200" dirty="0">
                <a:solidFill>
                  <a:srgbClr val="000000"/>
                </a:solidFill>
              </a:rPr>
              <a:t> </a:t>
            </a:r>
            <a:r>
              <a:rPr lang="en-US" sz="2200" dirty="0" err="1">
                <a:solidFill>
                  <a:srgbClr val="000000"/>
                </a:solidFill>
              </a:rPr>
              <a:t>waar</a:t>
            </a:r>
            <a:r>
              <a:rPr lang="en-US" sz="2200" dirty="0">
                <a:solidFill>
                  <a:srgbClr val="000000"/>
                </a:solidFill>
              </a:rPr>
              <a:t> het </a:t>
            </a:r>
            <a:r>
              <a:rPr lang="en-US" sz="2200" dirty="0" err="1">
                <a:solidFill>
                  <a:srgbClr val="000000"/>
                </a:solidFill>
              </a:rPr>
              <a:t>niet</a:t>
            </a:r>
            <a:r>
              <a:rPr lang="en-US" sz="2200" dirty="0">
                <a:solidFill>
                  <a:srgbClr val="000000"/>
                </a:solidFill>
              </a:rPr>
              <a:t> </a:t>
            </a:r>
            <a:br>
              <a:rPr lang="en-US" sz="2200" dirty="0">
                <a:solidFill>
                  <a:srgbClr val="000000"/>
                </a:solidFill>
              </a:rPr>
            </a:br>
            <a:r>
              <a:rPr lang="en-US" sz="2200" dirty="0">
                <a:solidFill>
                  <a:srgbClr val="000000"/>
                </a:solidFill>
              </a:rPr>
              <a:t>	</a:t>
            </a:r>
            <a:r>
              <a:rPr lang="en-US" sz="2200" dirty="0" err="1">
                <a:solidFill>
                  <a:srgbClr val="000000"/>
                </a:solidFill>
              </a:rPr>
              <a:t>mee</a:t>
            </a:r>
            <a:r>
              <a:rPr lang="en-US" sz="2200" dirty="0">
                <a:solidFill>
                  <a:srgbClr val="000000"/>
                </a:solidFill>
              </a:rPr>
              <a:t> </a:t>
            </a:r>
            <a:r>
              <a:rPr lang="en-US" sz="2200" dirty="0" err="1">
                <a:solidFill>
                  <a:srgbClr val="000000"/>
                </a:solidFill>
              </a:rPr>
              <a:t>klikt</a:t>
            </a:r>
            <a:r>
              <a:rPr lang="en-US" sz="2200" dirty="0">
                <a:solidFill>
                  <a:srgbClr val="000000"/>
                </a:solidFill>
              </a:rPr>
              <a:t/>
            </a:r>
            <a:br>
              <a:rPr lang="en-US" sz="2200" dirty="0">
                <a:solidFill>
                  <a:srgbClr val="000000"/>
                </a:solidFill>
              </a:rPr>
            </a:br>
            <a:r>
              <a:rPr lang="en-US" sz="2200" dirty="0">
                <a:solidFill>
                  <a:srgbClr val="000000"/>
                </a:solidFill>
              </a:rPr>
              <a:t>°S-	 word je </a:t>
            </a:r>
            <a:r>
              <a:rPr lang="en-US" sz="2200" dirty="0" err="1">
                <a:solidFill>
                  <a:srgbClr val="000000"/>
                </a:solidFill>
              </a:rPr>
              <a:t>niet</a:t>
            </a:r>
            <a:r>
              <a:rPr lang="en-US" sz="2200" dirty="0">
                <a:solidFill>
                  <a:srgbClr val="000000"/>
                </a:solidFill>
              </a:rPr>
              <a:t> </a:t>
            </a:r>
            <a:r>
              <a:rPr lang="en-US" sz="2200" dirty="0" err="1">
                <a:solidFill>
                  <a:srgbClr val="000000"/>
                </a:solidFill>
              </a:rPr>
              <a:t>geconfronteerd</a:t>
            </a:r>
            <a:r>
              <a:rPr lang="en-US" sz="2200" dirty="0">
                <a:solidFill>
                  <a:srgbClr val="000000"/>
                </a:solidFill>
              </a:rPr>
              <a:t> met </a:t>
            </a:r>
            <a:r>
              <a:rPr lang="en-US" sz="2200" dirty="0" err="1">
                <a:solidFill>
                  <a:srgbClr val="000000"/>
                </a:solidFill>
              </a:rPr>
              <a:t>opmerkingen</a:t>
            </a:r>
            <a:r>
              <a:rPr lang="en-US" sz="2200" dirty="0">
                <a:solidFill>
                  <a:srgbClr val="000000"/>
                </a:solidFill>
              </a:rPr>
              <a:t> van </a:t>
            </a:r>
            <a:br>
              <a:rPr lang="en-US" sz="2200" dirty="0">
                <a:solidFill>
                  <a:srgbClr val="000000"/>
                </a:solidFill>
              </a:rPr>
            </a:br>
            <a:r>
              <a:rPr lang="en-US" sz="2200" dirty="0">
                <a:solidFill>
                  <a:srgbClr val="000000"/>
                </a:solidFill>
              </a:rPr>
              <a:t>	</a:t>
            </a:r>
            <a:r>
              <a:rPr lang="en-US" sz="2200" dirty="0" err="1">
                <a:solidFill>
                  <a:srgbClr val="000000"/>
                </a:solidFill>
              </a:rPr>
              <a:t>medeleerlingen</a:t>
            </a:r>
            <a:r>
              <a:rPr lang="en-US" sz="2200" dirty="0">
                <a:solidFill>
                  <a:srgbClr val="000000"/>
                </a:solidFill>
              </a:rPr>
              <a:t/>
            </a:r>
            <a:br>
              <a:rPr lang="en-US" sz="2200" dirty="0">
                <a:solidFill>
                  <a:srgbClr val="000000"/>
                </a:solidFill>
              </a:rPr>
            </a:br>
            <a:r>
              <a:rPr lang="en-US" sz="2200" dirty="0">
                <a:solidFill>
                  <a:srgbClr val="000000"/>
                </a:solidFill>
              </a:rPr>
              <a:t>°S-	 word je </a:t>
            </a:r>
            <a:r>
              <a:rPr lang="en-US" sz="2200" dirty="0" err="1">
                <a:solidFill>
                  <a:srgbClr val="000000"/>
                </a:solidFill>
              </a:rPr>
              <a:t>niet</a:t>
            </a:r>
            <a:r>
              <a:rPr lang="en-US" sz="2200" dirty="0">
                <a:solidFill>
                  <a:srgbClr val="000000"/>
                </a:solidFill>
              </a:rPr>
              <a:t> </a:t>
            </a:r>
            <a:r>
              <a:rPr lang="en-US" sz="2200" dirty="0" err="1">
                <a:solidFill>
                  <a:srgbClr val="000000"/>
                </a:solidFill>
              </a:rPr>
              <a:t>geconfronteerd</a:t>
            </a:r>
            <a:r>
              <a:rPr lang="en-US" sz="2200" dirty="0">
                <a:solidFill>
                  <a:srgbClr val="000000"/>
                </a:solidFill>
              </a:rPr>
              <a:t> met </a:t>
            </a:r>
            <a:r>
              <a:rPr lang="en-US" sz="2200" dirty="0" err="1">
                <a:solidFill>
                  <a:srgbClr val="000000"/>
                </a:solidFill>
              </a:rPr>
              <a:t>populariteitsmetingen</a:t>
            </a:r>
            <a:r>
              <a:rPr lang="en-US" sz="2200" dirty="0">
                <a:solidFill>
                  <a:srgbClr val="000000"/>
                </a:solidFill>
              </a:rPr>
              <a:t> </a:t>
            </a:r>
            <a:br>
              <a:rPr lang="en-US" sz="2200" dirty="0">
                <a:solidFill>
                  <a:srgbClr val="000000"/>
                </a:solidFill>
              </a:rPr>
            </a:br>
            <a:r>
              <a:rPr lang="en-US" sz="2200" dirty="0">
                <a:solidFill>
                  <a:srgbClr val="000000"/>
                </a:solidFill>
              </a:rPr>
              <a:t>	of </a:t>
            </a:r>
            <a:r>
              <a:rPr lang="en-US" sz="2200" dirty="0" err="1">
                <a:solidFill>
                  <a:srgbClr val="000000"/>
                </a:solidFill>
              </a:rPr>
              <a:t>druk</a:t>
            </a:r>
            <a:r>
              <a:rPr lang="en-US" sz="2200" dirty="0">
                <a:solidFill>
                  <a:srgbClr val="000000"/>
                </a:solidFill>
              </a:rPr>
              <a:t> om </a:t>
            </a:r>
            <a:r>
              <a:rPr lang="en-US" sz="2200" dirty="0" err="1">
                <a:solidFill>
                  <a:srgbClr val="000000"/>
                </a:solidFill>
              </a:rPr>
              <a:t>een</a:t>
            </a:r>
            <a:r>
              <a:rPr lang="en-US" sz="2200" dirty="0">
                <a:solidFill>
                  <a:srgbClr val="000000"/>
                </a:solidFill>
              </a:rPr>
              <a:t> </a:t>
            </a:r>
            <a:r>
              <a:rPr lang="en-US" sz="2200" dirty="0" err="1">
                <a:solidFill>
                  <a:srgbClr val="000000"/>
                </a:solidFill>
              </a:rPr>
              <a:t>relatie</a:t>
            </a:r>
            <a:r>
              <a:rPr lang="en-US" sz="2200" dirty="0">
                <a:solidFill>
                  <a:srgbClr val="000000"/>
                </a:solidFill>
              </a:rPr>
              <a:t> </a:t>
            </a:r>
            <a:r>
              <a:rPr lang="en-US" sz="2200" dirty="0" err="1">
                <a:solidFill>
                  <a:srgbClr val="000000"/>
                </a:solidFill>
              </a:rPr>
              <a:t>aan</a:t>
            </a:r>
            <a:r>
              <a:rPr lang="en-US" sz="2200" dirty="0">
                <a:solidFill>
                  <a:srgbClr val="000000"/>
                </a:solidFill>
              </a:rPr>
              <a:t> </a:t>
            </a:r>
            <a:r>
              <a:rPr lang="en-US" sz="2200" dirty="0" err="1">
                <a:solidFill>
                  <a:srgbClr val="000000"/>
                </a:solidFill>
              </a:rPr>
              <a:t>te</a:t>
            </a:r>
            <a:r>
              <a:rPr lang="en-US" sz="2200" dirty="0">
                <a:solidFill>
                  <a:srgbClr val="000000"/>
                </a:solidFill>
              </a:rPr>
              <a:t> </a:t>
            </a:r>
            <a:r>
              <a:rPr lang="en-US" sz="2200" dirty="0" err="1">
                <a:solidFill>
                  <a:srgbClr val="000000"/>
                </a:solidFill>
              </a:rPr>
              <a:t>gaan</a:t>
            </a:r>
            <a:endParaRPr sz="2200" dirty="0">
              <a:solidFill>
                <a:srgbClr val="000000"/>
              </a:solidFill>
            </a:endParaRPr>
          </a:p>
          <a:p>
            <a:pPr marL="257175" indent="-266700">
              <a:spcBef>
                <a:spcPts val="750"/>
              </a:spcBef>
              <a:buClr>
                <a:srgbClr val="000000"/>
              </a:buClr>
              <a:buSzPts val="2200"/>
            </a:pPr>
            <a:endParaRPr dirty="0">
              <a:solidFill>
                <a:srgbClr val="000000"/>
              </a:solidFill>
            </a:endParaRPr>
          </a:p>
          <a:p>
            <a:pPr marL="257175" indent="-247650">
              <a:spcBef>
                <a:spcPts val="900"/>
              </a:spcBef>
              <a:buSzPts val="1800"/>
            </a:pPr>
            <a:r>
              <a:rPr lang="en-US" dirty="0">
                <a:solidFill>
                  <a:srgbClr val="000000"/>
                </a:solidFill>
              </a:rPr>
              <a:t/>
            </a:r>
            <a:br>
              <a:rPr lang="en-US" dirty="0">
                <a:solidFill>
                  <a:srgbClr val="000000"/>
                </a:solidFill>
              </a:rPr>
            </a:br>
            <a:r>
              <a:rPr lang="en-US" sz="1600" dirty="0">
                <a:solidFill>
                  <a:srgbClr val="000000"/>
                </a:solidFill>
              </a:rPr>
              <a:t/>
            </a:r>
            <a:br>
              <a:rPr lang="en-US" sz="1600" dirty="0">
                <a:solidFill>
                  <a:srgbClr val="000000"/>
                </a:solidFill>
              </a:rPr>
            </a:br>
            <a:r>
              <a:rPr lang="en-US" sz="1600" dirty="0">
                <a:solidFill>
                  <a:srgbClr val="000000"/>
                </a:solidFill>
              </a:rPr>
              <a:t/>
            </a:r>
            <a:br>
              <a:rPr lang="en-US" sz="1600" dirty="0">
                <a:solidFill>
                  <a:srgbClr val="000000"/>
                </a:solidFill>
              </a:rPr>
            </a:br>
            <a:r>
              <a:rPr lang="en-US" sz="1600" dirty="0">
                <a:solidFill>
                  <a:srgbClr val="00B0F0"/>
                </a:solidFill>
              </a:rPr>
              <a:t/>
            </a:r>
            <a:br>
              <a:rPr lang="en-US" sz="1600" dirty="0">
                <a:solidFill>
                  <a:srgbClr val="00B0F0"/>
                </a:solidFill>
              </a:rPr>
            </a:br>
            <a:endParaRPr sz="1600" dirty="0">
              <a:solidFill>
                <a:srgbClr val="00B0F0"/>
              </a:solidFill>
            </a:endParaRPr>
          </a:p>
          <a:p>
            <a:pPr marL="67865" indent="27383">
              <a:spcBef>
                <a:spcPts val="1050"/>
              </a:spcBef>
              <a:buNone/>
            </a:pPr>
            <a:endParaRPr sz="1600" dirty="0">
              <a:solidFill>
                <a:srgbClr val="00B0F0"/>
              </a:solidFill>
            </a:endParaRPr>
          </a:p>
        </p:txBody>
      </p:sp>
      <p:pic>
        <p:nvPicPr>
          <p:cNvPr id="620" name="Shape 620"/>
          <p:cNvPicPr preferRelativeResize="0"/>
          <p:nvPr/>
        </p:nvPicPr>
        <p:blipFill rotWithShape="1">
          <a:blip r:embed="rId3">
            <a:alphaModFix/>
          </a:blip>
          <a:srcRect/>
          <a:stretch/>
        </p:blipFill>
        <p:spPr>
          <a:xfrm>
            <a:off x="7321803" y="322553"/>
            <a:ext cx="1654969" cy="583406"/>
          </a:xfrm>
          <a:prstGeom prst="rect">
            <a:avLst/>
          </a:prstGeom>
          <a:noFill/>
          <a:ln>
            <a:noFill/>
          </a:ln>
        </p:spPr>
      </p:pic>
      <p:sp>
        <p:nvSpPr>
          <p:cNvPr id="6" name="Shape 530"/>
          <p:cNvSpPr txBox="1">
            <a:spLocks noGrp="1"/>
          </p:cNvSpPr>
          <p:nvPr>
            <p:ph type="title"/>
          </p:nvPr>
        </p:nvSpPr>
        <p:spPr>
          <a:xfrm>
            <a:off x="822325" y="287337"/>
            <a:ext cx="7543800" cy="1449387"/>
          </a:xfrm>
          <a:prstGeom prst="rect">
            <a:avLst/>
          </a:prstGeom>
          <a:noFill/>
          <a:ln>
            <a:noFill/>
          </a:ln>
        </p:spPr>
        <p:txBody>
          <a:bodyPr spcFirstLastPara="1" wrap="square" lIns="91425" tIns="45700" rIns="91425" bIns="45700" anchor="b" anchorCtr="0">
            <a:noAutofit/>
          </a:bodyPr>
          <a:lstStyle/>
          <a:p>
            <a:pPr marL="0" marR="0" lvl="0" indent="0" algn="r" rtl="0">
              <a:lnSpc>
                <a:spcPct val="85000"/>
              </a:lnSpc>
              <a:spcBef>
                <a:spcPts val="0"/>
              </a:spcBef>
              <a:spcAft>
                <a:spcPts val="0"/>
              </a:spcAft>
              <a:buClr>
                <a:srgbClr val="404040"/>
              </a:buClr>
              <a:buSzPts val="4800"/>
              <a:buFont typeface="Calibri"/>
              <a:buNone/>
            </a:pPr>
            <a:r>
              <a:rPr lang="en-US" sz="4800" b="0" i="0" u="none" strike="noStrike" cap="none" dirty="0" err="1">
                <a:solidFill>
                  <a:srgbClr val="404040"/>
                </a:solidFill>
                <a:latin typeface="Calibri"/>
                <a:ea typeface="Calibri"/>
                <a:cs typeface="Calibri"/>
                <a:sym typeface="Calibri"/>
              </a:rPr>
              <a:t>Sociale</a:t>
            </a:r>
            <a:r>
              <a:rPr lang="en-US" sz="4800" b="0" i="0" u="none" strike="noStrike" cap="none" dirty="0">
                <a:solidFill>
                  <a:srgbClr val="404040"/>
                </a:solidFill>
                <a:latin typeface="Calibri"/>
                <a:ea typeface="Calibri"/>
                <a:cs typeface="Calibri"/>
                <a:sym typeface="Calibri"/>
              </a:rPr>
              <a:t> </a:t>
            </a:r>
            <a:r>
              <a:rPr lang="en-US" sz="4800" b="0" i="0" u="none" strike="noStrike" cap="none" dirty="0" err="1">
                <a:solidFill>
                  <a:srgbClr val="404040"/>
                </a:solidFill>
                <a:latin typeface="Calibri"/>
                <a:ea typeface="Calibri"/>
                <a:cs typeface="Calibri"/>
                <a:sym typeface="Calibri"/>
              </a:rPr>
              <a:t>problemen</a:t>
            </a:r>
            <a:endParaRPr dirty="0"/>
          </a:p>
        </p:txBody>
      </p:sp>
    </p:spTree>
    <p:extLst>
      <p:ext uri="{BB962C8B-B14F-4D97-AF65-F5344CB8AC3E}">
        <p14:creationId xmlns:p14="http://schemas.microsoft.com/office/powerpoint/2010/main" val="4142539248"/>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6" name="Shape 626"/>
          <p:cNvSpPr txBox="1">
            <a:spLocks noGrp="1"/>
          </p:cNvSpPr>
          <p:nvPr>
            <p:ph type="body" idx="1"/>
          </p:nvPr>
        </p:nvSpPr>
        <p:spPr>
          <a:xfrm>
            <a:off x="509451" y="2143058"/>
            <a:ext cx="8499817" cy="3120525"/>
          </a:xfrm>
          <a:prstGeom prst="rect">
            <a:avLst/>
          </a:prstGeom>
          <a:noFill/>
          <a:ln>
            <a:noFill/>
          </a:ln>
        </p:spPr>
        <p:txBody>
          <a:bodyPr spcFirstLastPara="1" wrap="square" lIns="68569" tIns="34275" rIns="68569" bIns="34275" anchor="t" anchorCtr="0">
            <a:noAutofit/>
          </a:bodyPr>
          <a:lstStyle/>
          <a:p>
            <a:pPr marL="0" indent="0">
              <a:spcBef>
                <a:spcPts val="225"/>
              </a:spcBef>
              <a:buNone/>
            </a:pPr>
            <a:r>
              <a:rPr lang="en-US" b="1" dirty="0" err="1">
                <a:solidFill>
                  <a:schemeClr val="accent1"/>
                </a:solidFill>
                <a:latin typeface="Verdana"/>
                <a:ea typeface="Verdana"/>
              </a:rPr>
              <a:t>Processen</a:t>
            </a:r>
            <a:r>
              <a:rPr lang="en-US" b="1" dirty="0">
                <a:solidFill>
                  <a:schemeClr val="accent1"/>
                </a:solidFill>
                <a:latin typeface="Verdana"/>
                <a:ea typeface="Verdana"/>
              </a:rPr>
              <a:t> van </a:t>
            </a:r>
            <a:r>
              <a:rPr lang="en-US" b="1" dirty="0" err="1">
                <a:solidFill>
                  <a:schemeClr val="accent1"/>
                </a:solidFill>
                <a:latin typeface="Verdana"/>
                <a:ea typeface="Verdana"/>
              </a:rPr>
              <a:t>bekrachtiging</a:t>
            </a:r>
            <a:r>
              <a:rPr lang="en-US" b="1" dirty="0">
                <a:solidFill>
                  <a:schemeClr val="accent1">
                    <a:lumMod val="75000"/>
                  </a:schemeClr>
                </a:solidFill>
                <a:latin typeface="Verdana"/>
                <a:ea typeface="Verdana"/>
              </a:rPr>
              <a:t/>
            </a:r>
            <a:br>
              <a:rPr lang="en-US" b="1" dirty="0">
                <a:solidFill>
                  <a:schemeClr val="accent1">
                    <a:lumMod val="75000"/>
                  </a:schemeClr>
                </a:solidFill>
                <a:latin typeface="Verdana"/>
                <a:ea typeface="Verdana"/>
              </a:rPr>
            </a:br>
            <a:r>
              <a:rPr lang="en-US" sz="1800" dirty="0">
                <a:solidFill>
                  <a:srgbClr val="000000"/>
                </a:solidFill>
              </a:rPr>
              <a:t/>
            </a:r>
            <a:br>
              <a:rPr lang="en-US" sz="1800" dirty="0">
                <a:solidFill>
                  <a:srgbClr val="000000"/>
                </a:solidFill>
              </a:rPr>
            </a:br>
            <a:r>
              <a:rPr lang="en-US" dirty="0" err="1">
                <a:solidFill>
                  <a:srgbClr val="000000"/>
                </a:solidFill>
              </a:rPr>
              <a:t>Wanneer</a:t>
            </a:r>
            <a:r>
              <a:rPr lang="en-US" dirty="0">
                <a:solidFill>
                  <a:srgbClr val="000000"/>
                </a:solidFill>
              </a:rPr>
              <a:t> je WEL </a:t>
            </a:r>
            <a:r>
              <a:rPr lang="en-US" dirty="0" err="1">
                <a:solidFill>
                  <a:srgbClr val="000000"/>
                </a:solidFill>
              </a:rPr>
              <a:t>naar</a:t>
            </a:r>
            <a:r>
              <a:rPr lang="en-US" dirty="0">
                <a:solidFill>
                  <a:srgbClr val="000000"/>
                </a:solidFill>
              </a:rPr>
              <a:t> school </a:t>
            </a:r>
            <a:r>
              <a:rPr lang="en-US" dirty="0" err="1">
                <a:solidFill>
                  <a:srgbClr val="000000"/>
                </a:solidFill>
              </a:rPr>
              <a:t>gaat</a:t>
            </a:r>
            <a:r>
              <a:rPr lang="en-US" dirty="0">
                <a:solidFill>
                  <a:srgbClr val="000000"/>
                </a:solidFill>
              </a:rPr>
              <a:t>, maar met  </a:t>
            </a:r>
            <a:r>
              <a:rPr lang="en-US" dirty="0" err="1">
                <a:solidFill>
                  <a:srgbClr val="000000"/>
                </a:solidFill>
              </a:rPr>
              <a:t>laag</a:t>
            </a:r>
            <a:r>
              <a:rPr lang="en-US" dirty="0">
                <a:solidFill>
                  <a:srgbClr val="000000"/>
                </a:solidFill>
              </a:rPr>
              <a:t> </a:t>
            </a:r>
            <a:r>
              <a:rPr lang="en-US" dirty="0" err="1">
                <a:solidFill>
                  <a:srgbClr val="000000"/>
                </a:solidFill>
              </a:rPr>
              <a:t>emotioneel</a:t>
            </a:r>
            <a:r>
              <a:rPr lang="en-US" dirty="0">
                <a:solidFill>
                  <a:srgbClr val="000000"/>
                </a:solidFill>
              </a:rPr>
              <a:t> </a:t>
            </a:r>
            <a:r>
              <a:rPr lang="en-US" dirty="0" err="1">
                <a:solidFill>
                  <a:srgbClr val="000000"/>
                </a:solidFill>
              </a:rPr>
              <a:t>welbevinden</a:t>
            </a:r>
            <a:r>
              <a:rPr lang="en-US" dirty="0">
                <a:solidFill>
                  <a:srgbClr val="000000"/>
                </a:solidFill>
              </a:rPr>
              <a:t> op school zit</a:t>
            </a:r>
            <a:endParaRPr dirty="0">
              <a:solidFill>
                <a:srgbClr val="000000"/>
              </a:solidFill>
            </a:endParaRPr>
          </a:p>
          <a:p>
            <a:pPr marL="342900" indent="0">
              <a:spcBef>
                <a:spcPts val="600"/>
              </a:spcBef>
              <a:buClr>
                <a:schemeClr val="dk1"/>
              </a:buClr>
              <a:buSzPts val="1100"/>
              <a:buNone/>
            </a:pPr>
            <a:r>
              <a:rPr lang="en-US" dirty="0">
                <a:solidFill>
                  <a:srgbClr val="000000"/>
                </a:solidFill>
              </a:rPr>
              <a:t>+S-	</a:t>
            </a:r>
            <a:r>
              <a:rPr lang="en-US" dirty="0" err="1">
                <a:solidFill>
                  <a:srgbClr val="000000"/>
                </a:solidFill>
              </a:rPr>
              <a:t>krijg</a:t>
            </a:r>
            <a:r>
              <a:rPr lang="en-US" dirty="0">
                <a:solidFill>
                  <a:srgbClr val="000000"/>
                </a:solidFill>
              </a:rPr>
              <a:t> je </a:t>
            </a:r>
            <a:r>
              <a:rPr lang="en-US" dirty="0" err="1">
                <a:solidFill>
                  <a:srgbClr val="000000"/>
                </a:solidFill>
              </a:rPr>
              <a:t>commentaar</a:t>
            </a:r>
            <a:r>
              <a:rPr lang="en-US" dirty="0">
                <a:solidFill>
                  <a:srgbClr val="000000"/>
                </a:solidFill>
              </a:rPr>
              <a:t> van </a:t>
            </a:r>
            <a:r>
              <a:rPr lang="en-US" dirty="0" err="1">
                <a:solidFill>
                  <a:srgbClr val="000000"/>
                </a:solidFill>
              </a:rPr>
              <a:t>vrienden</a:t>
            </a:r>
            <a:r>
              <a:rPr lang="en-US" dirty="0">
                <a:solidFill>
                  <a:srgbClr val="000000"/>
                </a:solidFill>
              </a:rPr>
              <a:t> (je bent </a:t>
            </a:r>
            <a:r>
              <a:rPr lang="en-US" dirty="0" err="1">
                <a:solidFill>
                  <a:srgbClr val="000000"/>
                </a:solidFill>
              </a:rPr>
              <a:t>saai</a:t>
            </a:r>
            <a:r>
              <a:rPr lang="en-US" dirty="0">
                <a:solidFill>
                  <a:srgbClr val="000000"/>
                </a:solidFill>
              </a:rPr>
              <a:t> </a:t>
            </a:r>
            <a:r>
              <a:rPr lang="en-US" dirty="0" err="1">
                <a:solidFill>
                  <a:srgbClr val="000000"/>
                </a:solidFill>
              </a:rPr>
              <a:t>geworden</a:t>
            </a:r>
            <a:r>
              <a:rPr lang="en-US" dirty="0">
                <a:solidFill>
                  <a:srgbClr val="000000"/>
                </a:solidFill>
              </a:rPr>
              <a:t>)</a:t>
            </a:r>
            <a:endParaRPr dirty="0">
              <a:solidFill>
                <a:srgbClr val="000000"/>
              </a:solidFill>
            </a:endParaRPr>
          </a:p>
          <a:p>
            <a:pPr marL="342900" indent="0">
              <a:spcBef>
                <a:spcPts val="600"/>
              </a:spcBef>
              <a:buClr>
                <a:schemeClr val="dk1"/>
              </a:buClr>
              <a:buSzPts val="1100"/>
              <a:buNone/>
            </a:pPr>
            <a:r>
              <a:rPr lang="en-US" dirty="0">
                <a:solidFill>
                  <a:srgbClr val="000000"/>
                </a:solidFill>
              </a:rPr>
              <a:t>+S-	</a:t>
            </a:r>
            <a:r>
              <a:rPr lang="en-US" dirty="0" err="1">
                <a:solidFill>
                  <a:srgbClr val="000000"/>
                </a:solidFill>
              </a:rPr>
              <a:t>krijg</a:t>
            </a:r>
            <a:r>
              <a:rPr lang="en-US" dirty="0">
                <a:solidFill>
                  <a:srgbClr val="000000"/>
                </a:solidFill>
              </a:rPr>
              <a:t> je </a:t>
            </a:r>
            <a:r>
              <a:rPr lang="en-US" dirty="0" err="1">
                <a:solidFill>
                  <a:srgbClr val="000000"/>
                </a:solidFill>
              </a:rPr>
              <a:t>veel</a:t>
            </a:r>
            <a:r>
              <a:rPr lang="en-US" dirty="0">
                <a:solidFill>
                  <a:srgbClr val="000000"/>
                </a:solidFill>
              </a:rPr>
              <a:t> </a:t>
            </a:r>
            <a:r>
              <a:rPr lang="en-US" dirty="0" err="1">
                <a:solidFill>
                  <a:srgbClr val="000000"/>
                </a:solidFill>
              </a:rPr>
              <a:t>vragen</a:t>
            </a:r>
            <a:r>
              <a:rPr lang="en-US" dirty="0">
                <a:solidFill>
                  <a:srgbClr val="000000"/>
                </a:solidFill>
              </a:rPr>
              <a:t> van </a:t>
            </a:r>
            <a:r>
              <a:rPr lang="en-US" dirty="0" err="1">
                <a:solidFill>
                  <a:srgbClr val="000000"/>
                </a:solidFill>
              </a:rPr>
              <a:t>klasgenoten</a:t>
            </a:r>
            <a:endParaRPr dirty="0">
              <a:solidFill>
                <a:srgbClr val="000000"/>
              </a:solidFill>
            </a:endParaRPr>
          </a:p>
          <a:p>
            <a:pPr marL="342900" indent="0">
              <a:spcBef>
                <a:spcPts val="600"/>
              </a:spcBef>
              <a:buClr>
                <a:schemeClr val="dk1"/>
              </a:buClr>
              <a:buSzPts val="1100"/>
              <a:buNone/>
            </a:pPr>
            <a:r>
              <a:rPr lang="en-US" dirty="0">
                <a:solidFill>
                  <a:srgbClr val="000000"/>
                </a:solidFill>
              </a:rPr>
              <a:t>+S-	</a:t>
            </a:r>
            <a:r>
              <a:rPr lang="en-US" dirty="0" err="1">
                <a:solidFill>
                  <a:srgbClr val="000000"/>
                </a:solidFill>
              </a:rPr>
              <a:t>krijg</a:t>
            </a:r>
            <a:r>
              <a:rPr lang="en-US" dirty="0">
                <a:solidFill>
                  <a:srgbClr val="000000"/>
                </a:solidFill>
              </a:rPr>
              <a:t> je </a:t>
            </a:r>
            <a:r>
              <a:rPr lang="en-US" dirty="0" err="1">
                <a:solidFill>
                  <a:srgbClr val="000000"/>
                </a:solidFill>
              </a:rPr>
              <a:t>commentaar</a:t>
            </a:r>
            <a:r>
              <a:rPr lang="en-US" dirty="0">
                <a:solidFill>
                  <a:srgbClr val="000000"/>
                </a:solidFill>
              </a:rPr>
              <a:t> van </a:t>
            </a:r>
            <a:r>
              <a:rPr lang="en-US" dirty="0" err="1">
                <a:solidFill>
                  <a:srgbClr val="000000"/>
                </a:solidFill>
              </a:rPr>
              <a:t>leerkrachten</a:t>
            </a:r>
            <a:r>
              <a:rPr lang="en-US" dirty="0">
                <a:solidFill>
                  <a:srgbClr val="000000"/>
                </a:solidFill>
              </a:rPr>
              <a:t> </a:t>
            </a:r>
            <a:r>
              <a:rPr lang="en-US" dirty="0" err="1">
                <a:solidFill>
                  <a:srgbClr val="000000"/>
                </a:solidFill>
              </a:rPr>
              <a:t>als</a:t>
            </a:r>
            <a:r>
              <a:rPr lang="en-US" dirty="0">
                <a:solidFill>
                  <a:srgbClr val="000000"/>
                </a:solidFill>
              </a:rPr>
              <a:t> je </a:t>
            </a:r>
            <a:r>
              <a:rPr lang="en-US" dirty="0" err="1">
                <a:solidFill>
                  <a:srgbClr val="000000"/>
                </a:solidFill>
              </a:rPr>
              <a:t>niet</a:t>
            </a:r>
            <a:r>
              <a:rPr lang="en-US" dirty="0">
                <a:solidFill>
                  <a:srgbClr val="000000"/>
                </a:solidFill>
              </a:rPr>
              <a:t> </a:t>
            </a:r>
            <a:r>
              <a:rPr lang="en-US" dirty="0" err="1">
                <a:solidFill>
                  <a:srgbClr val="000000"/>
                </a:solidFill>
              </a:rPr>
              <a:t>gefocust</a:t>
            </a:r>
            <a:r>
              <a:rPr lang="en-US" dirty="0">
                <a:solidFill>
                  <a:srgbClr val="000000"/>
                </a:solidFill>
              </a:rPr>
              <a:t> in de </a:t>
            </a:r>
            <a:r>
              <a:rPr lang="en-US" dirty="0" err="1">
                <a:solidFill>
                  <a:srgbClr val="000000"/>
                </a:solidFill>
              </a:rPr>
              <a:t>klas</a:t>
            </a:r>
            <a:r>
              <a:rPr lang="en-US" dirty="0">
                <a:solidFill>
                  <a:srgbClr val="000000"/>
                </a:solidFill>
              </a:rPr>
              <a:t> zit</a:t>
            </a:r>
            <a:endParaRPr dirty="0">
              <a:solidFill>
                <a:srgbClr val="000000"/>
              </a:solidFill>
            </a:endParaRPr>
          </a:p>
          <a:p>
            <a:pPr marL="342900" indent="0">
              <a:spcBef>
                <a:spcPts val="600"/>
              </a:spcBef>
              <a:buClr>
                <a:schemeClr val="dk1"/>
              </a:buClr>
              <a:buSzPts val="1100"/>
              <a:buNone/>
            </a:pPr>
            <a:r>
              <a:rPr lang="en-US" dirty="0">
                <a:solidFill>
                  <a:srgbClr val="000000"/>
                </a:solidFill>
              </a:rPr>
              <a:t>+S-	</a:t>
            </a:r>
            <a:r>
              <a:rPr lang="en-US" dirty="0" err="1">
                <a:solidFill>
                  <a:srgbClr val="000000"/>
                </a:solidFill>
              </a:rPr>
              <a:t>vlieg</a:t>
            </a:r>
            <a:r>
              <a:rPr lang="en-US" dirty="0">
                <a:solidFill>
                  <a:srgbClr val="000000"/>
                </a:solidFill>
              </a:rPr>
              <a:t> je </a:t>
            </a:r>
            <a:r>
              <a:rPr lang="en-US" dirty="0" err="1">
                <a:solidFill>
                  <a:srgbClr val="000000"/>
                </a:solidFill>
              </a:rPr>
              <a:t>sneller</a:t>
            </a:r>
            <a:r>
              <a:rPr lang="en-US" dirty="0">
                <a:solidFill>
                  <a:srgbClr val="000000"/>
                </a:solidFill>
              </a:rPr>
              <a:t> </a:t>
            </a:r>
            <a:r>
              <a:rPr lang="en-US" dirty="0" err="1">
                <a:solidFill>
                  <a:srgbClr val="000000"/>
                </a:solidFill>
              </a:rPr>
              <a:t>uit</a:t>
            </a:r>
            <a:r>
              <a:rPr lang="en-US" dirty="0">
                <a:solidFill>
                  <a:srgbClr val="000000"/>
                </a:solidFill>
              </a:rPr>
              <a:t> op </a:t>
            </a:r>
            <a:r>
              <a:rPr lang="en-US" dirty="0" err="1">
                <a:solidFill>
                  <a:srgbClr val="000000"/>
                </a:solidFill>
              </a:rPr>
              <a:t>anderen</a:t>
            </a:r>
            <a:r>
              <a:rPr lang="en-US" dirty="0">
                <a:solidFill>
                  <a:srgbClr val="000000"/>
                </a:solidFill>
              </a:rPr>
              <a:t> </a:t>
            </a:r>
            <a:r>
              <a:rPr lang="en-US" dirty="0" err="1">
                <a:solidFill>
                  <a:srgbClr val="000000"/>
                </a:solidFill>
              </a:rPr>
              <a:t>doordat</a:t>
            </a:r>
            <a:r>
              <a:rPr lang="en-US" dirty="0">
                <a:solidFill>
                  <a:srgbClr val="000000"/>
                </a:solidFill>
              </a:rPr>
              <a:t> je </a:t>
            </a:r>
            <a:r>
              <a:rPr lang="en-US" dirty="0" err="1">
                <a:solidFill>
                  <a:srgbClr val="000000"/>
                </a:solidFill>
              </a:rPr>
              <a:t>je</a:t>
            </a:r>
            <a:r>
              <a:rPr lang="en-US" dirty="0">
                <a:solidFill>
                  <a:srgbClr val="000000"/>
                </a:solidFill>
              </a:rPr>
              <a:t> </a:t>
            </a:r>
            <a:r>
              <a:rPr lang="en-US" dirty="0" err="1">
                <a:solidFill>
                  <a:srgbClr val="000000"/>
                </a:solidFill>
              </a:rPr>
              <a:t>niet</a:t>
            </a:r>
            <a:r>
              <a:rPr lang="en-US" dirty="0">
                <a:solidFill>
                  <a:srgbClr val="000000"/>
                </a:solidFill>
              </a:rPr>
              <a:t> </a:t>
            </a:r>
            <a:r>
              <a:rPr lang="en-US" dirty="0" err="1">
                <a:solidFill>
                  <a:srgbClr val="000000"/>
                </a:solidFill>
              </a:rPr>
              <a:t>goed</a:t>
            </a:r>
            <a:r>
              <a:rPr lang="en-US" dirty="0">
                <a:solidFill>
                  <a:srgbClr val="000000"/>
                </a:solidFill>
              </a:rPr>
              <a:t> </a:t>
            </a:r>
            <a:r>
              <a:rPr lang="en-US" dirty="0" err="1">
                <a:solidFill>
                  <a:srgbClr val="000000"/>
                </a:solidFill>
              </a:rPr>
              <a:t>voelt</a:t>
            </a:r>
            <a:r>
              <a:rPr lang="en-US" dirty="0">
                <a:solidFill>
                  <a:srgbClr val="000000"/>
                </a:solidFill>
              </a:rPr>
              <a:t>, </a:t>
            </a:r>
            <a:r>
              <a:rPr lang="en-US" dirty="0" err="1">
                <a:solidFill>
                  <a:srgbClr val="000000"/>
                </a:solidFill>
              </a:rPr>
              <a:t>waardoor</a:t>
            </a:r>
            <a:r>
              <a:rPr lang="en-US" dirty="0">
                <a:solidFill>
                  <a:srgbClr val="000000"/>
                </a:solidFill>
              </a:rPr>
              <a:t> </a:t>
            </a:r>
            <a:r>
              <a:rPr lang="en-US" dirty="0" err="1">
                <a:solidFill>
                  <a:srgbClr val="000000"/>
                </a:solidFill>
              </a:rPr>
              <a:t>er</a:t>
            </a:r>
            <a:r>
              <a:rPr lang="en-US" dirty="0">
                <a:solidFill>
                  <a:srgbClr val="000000"/>
                </a:solidFill>
              </a:rPr>
              <a:t> </a:t>
            </a:r>
            <a:br>
              <a:rPr lang="en-US" dirty="0">
                <a:solidFill>
                  <a:srgbClr val="000000"/>
                </a:solidFill>
              </a:rPr>
            </a:br>
            <a:r>
              <a:rPr lang="en-US" dirty="0">
                <a:solidFill>
                  <a:srgbClr val="000000"/>
                </a:solidFill>
              </a:rPr>
              <a:t>	</a:t>
            </a:r>
            <a:r>
              <a:rPr lang="en-US" dirty="0" err="1">
                <a:solidFill>
                  <a:srgbClr val="000000"/>
                </a:solidFill>
              </a:rPr>
              <a:t>meer</a:t>
            </a:r>
            <a:r>
              <a:rPr lang="en-US" dirty="0">
                <a:solidFill>
                  <a:srgbClr val="000000"/>
                </a:solidFill>
              </a:rPr>
              <a:t> </a:t>
            </a:r>
            <a:r>
              <a:rPr lang="en-US" dirty="0" err="1">
                <a:solidFill>
                  <a:srgbClr val="000000"/>
                </a:solidFill>
              </a:rPr>
              <a:t>conflicten</a:t>
            </a:r>
            <a:r>
              <a:rPr lang="en-US" dirty="0">
                <a:solidFill>
                  <a:srgbClr val="000000"/>
                </a:solidFill>
              </a:rPr>
              <a:t> </a:t>
            </a:r>
            <a:r>
              <a:rPr lang="en-US" dirty="0" err="1">
                <a:solidFill>
                  <a:srgbClr val="000000"/>
                </a:solidFill>
              </a:rPr>
              <a:t>zijn</a:t>
            </a:r>
            <a:r>
              <a:rPr lang="en-US" dirty="0">
                <a:solidFill>
                  <a:srgbClr val="000000"/>
                </a:solidFill>
              </a:rPr>
              <a:t> </a:t>
            </a:r>
            <a:r>
              <a:rPr lang="en-US" dirty="0" err="1">
                <a:solidFill>
                  <a:srgbClr val="000000"/>
                </a:solidFill>
              </a:rPr>
              <a:t>en</a:t>
            </a:r>
            <a:r>
              <a:rPr lang="en-US" dirty="0">
                <a:solidFill>
                  <a:srgbClr val="000000"/>
                </a:solidFill>
              </a:rPr>
              <a:t> steeds minder begrip</a:t>
            </a:r>
            <a:endParaRPr dirty="0">
              <a:solidFill>
                <a:srgbClr val="000000"/>
              </a:solidFill>
            </a:endParaRPr>
          </a:p>
          <a:p>
            <a:pPr marL="0" indent="0">
              <a:spcBef>
                <a:spcPts val="225"/>
              </a:spcBef>
              <a:buNone/>
            </a:pPr>
            <a:r>
              <a:rPr lang="en-US" dirty="0">
                <a:solidFill>
                  <a:srgbClr val="000000"/>
                </a:solidFill>
              </a:rPr>
              <a:t/>
            </a:r>
            <a:br>
              <a:rPr lang="en-US" dirty="0">
                <a:solidFill>
                  <a:srgbClr val="000000"/>
                </a:solidFill>
              </a:rPr>
            </a:br>
            <a:r>
              <a:rPr lang="en-US" dirty="0">
                <a:solidFill>
                  <a:srgbClr val="000000"/>
                </a:solidFill>
              </a:rPr>
              <a:t/>
            </a:r>
            <a:br>
              <a:rPr lang="en-US" dirty="0">
                <a:solidFill>
                  <a:srgbClr val="000000"/>
                </a:solidFill>
              </a:rPr>
            </a:br>
            <a:r>
              <a:rPr lang="en-US" dirty="0">
                <a:solidFill>
                  <a:srgbClr val="000000"/>
                </a:solidFill>
              </a:rPr>
              <a:t/>
            </a:r>
            <a:br>
              <a:rPr lang="en-US" dirty="0">
                <a:solidFill>
                  <a:srgbClr val="000000"/>
                </a:solidFill>
              </a:rPr>
            </a:br>
            <a:r>
              <a:rPr lang="en-US" dirty="0">
                <a:solidFill>
                  <a:srgbClr val="AB620D"/>
                </a:solidFill>
              </a:rPr>
              <a:t/>
            </a:r>
            <a:br>
              <a:rPr lang="en-US" dirty="0">
                <a:solidFill>
                  <a:srgbClr val="AB620D"/>
                </a:solidFill>
              </a:rPr>
            </a:br>
            <a:r>
              <a:rPr lang="en-US" dirty="0">
                <a:solidFill>
                  <a:srgbClr val="FF9900"/>
                </a:solidFill>
              </a:rPr>
              <a:t/>
            </a:r>
            <a:br>
              <a:rPr lang="en-US" dirty="0">
                <a:solidFill>
                  <a:srgbClr val="FF9900"/>
                </a:solidFill>
              </a:rPr>
            </a:br>
            <a:endParaRPr dirty="0"/>
          </a:p>
          <a:p>
            <a:pPr marL="0" indent="0">
              <a:spcBef>
                <a:spcPts val="225"/>
              </a:spcBef>
              <a:buNone/>
            </a:pPr>
            <a:endParaRPr dirty="0"/>
          </a:p>
        </p:txBody>
      </p:sp>
      <p:pic>
        <p:nvPicPr>
          <p:cNvPr id="627" name="Shape 627"/>
          <p:cNvPicPr preferRelativeResize="0"/>
          <p:nvPr/>
        </p:nvPicPr>
        <p:blipFill rotWithShape="1">
          <a:blip r:embed="rId3">
            <a:alphaModFix/>
          </a:blip>
          <a:srcRect/>
          <a:stretch/>
        </p:blipFill>
        <p:spPr>
          <a:xfrm>
            <a:off x="7354299" y="398300"/>
            <a:ext cx="1654969" cy="583406"/>
          </a:xfrm>
          <a:prstGeom prst="rect">
            <a:avLst/>
          </a:prstGeom>
          <a:noFill/>
          <a:ln>
            <a:noFill/>
          </a:ln>
        </p:spPr>
      </p:pic>
      <p:sp>
        <p:nvSpPr>
          <p:cNvPr id="6" name="Shape 530"/>
          <p:cNvSpPr txBox="1">
            <a:spLocks noGrp="1"/>
          </p:cNvSpPr>
          <p:nvPr>
            <p:ph type="title"/>
          </p:nvPr>
        </p:nvSpPr>
        <p:spPr>
          <a:xfrm>
            <a:off x="822325" y="287337"/>
            <a:ext cx="7543800" cy="1449387"/>
          </a:xfrm>
          <a:prstGeom prst="rect">
            <a:avLst/>
          </a:prstGeom>
          <a:noFill/>
          <a:ln>
            <a:noFill/>
          </a:ln>
        </p:spPr>
        <p:txBody>
          <a:bodyPr spcFirstLastPara="1" wrap="square" lIns="91425" tIns="45700" rIns="91425" bIns="45700" anchor="b" anchorCtr="0">
            <a:noAutofit/>
          </a:bodyPr>
          <a:lstStyle/>
          <a:p>
            <a:pPr marL="0" marR="0" lvl="0" indent="0" algn="r" rtl="0">
              <a:lnSpc>
                <a:spcPct val="85000"/>
              </a:lnSpc>
              <a:spcBef>
                <a:spcPts val="0"/>
              </a:spcBef>
              <a:spcAft>
                <a:spcPts val="0"/>
              </a:spcAft>
              <a:buClr>
                <a:srgbClr val="404040"/>
              </a:buClr>
              <a:buSzPts val="4800"/>
              <a:buFont typeface="Calibri"/>
              <a:buNone/>
            </a:pPr>
            <a:r>
              <a:rPr lang="en-US" sz="4800" b="0" i="0" u="none" strike="noStrike" cap="none" dirty="0" err="1">
                <a:solidFill>
                  <a:srgbClr val="404040"/>
                </a:solidFill>
                <a:latin typeface="Calibri"/>
                <a:ea typeface="Calibri"/>
                <a:cs typeface="Calibri"/>
                <a:sym typeface="Calibri"/>
              </a:rPr>
              <a:t>Sociale</a:t>
            </a:r>
            <a:r>
              <a:rPr lang="en-US" sz="4800" b="0" i="0" u="none" strike="noStrike" cap="none" dirty="0">
                <a:solidFill>
                  <a:srgbClr val="404040"/>
                </a:solidFill>
                <a:latin typeface="Calibri"/>
                <a:ea typeface="Calibri"/>
                <a:cs typeface="Calibri"/>
                <a:sym typeface="Calibri"/>
              </a:rPr>
              <a:t> </a:t>
            </a:r>
            <a:r>
              <a:rPr lang="en-US" sz="4800" b="0" i="0" u="none" strike="noStrike" cap="none" dirty="0" err="1">
                <a:solidFill>
                  <a:srgbClr val="404040"/>
                </a:solidFill>
                <a:latin typeface="Calibri"/>
                <a:ea typeface="Calibri"/>
                <a:cs typeface="Calibri"/>
                <a:sym typeface="Calibri"/>
              </a:rPr>
              <a:t>problemen</a:t>
            </a:r>
            <a:endParaRPr dirty="0"/>
          </a:p>
        </p:txBody>
      </p:sp>
    </p:spTree>
    <p:extLst>
      <p:ext uri="{BB962C8B-B14F-4D97-AF65-F5344CB8AC3E}">
        <p14:creationId xmlns:p14="http://schemas.microsoft.com/office/powerpoint/2010/main" val="26477546"/>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Shape 537"/>
          <p:cNvSpPr txBox="1">
            <a:spLocks noGrp="1"/>
          </p:cNvSpPr>
          <p:nvPr>
            <p:ph type="title"/>
          </p:nvPr>
        </p:nvSpPr>
        <p:spPr>
          <a:xfrm>
            <a:off x="822325" y="287337"/>
            <a:ext cx="7543800" cy="1449387"/>
          </a:xfrm>
          <a:prstGeom prst="rect">
            <a:avLst/>
          </a:prstGeom>
          <a:noFill/>
          <a:ln>
            <a:noFill/>
          </a:ln>
        </p:spPr>
        <p:txBody>
          <a:bodyPr spcFirstLastPara="1" wrap="square" lIns="91425" tIns="45700" rIns="91425" bIns="45700" anchor="b" anchorCtr="0">
            <a:noAutofit/>
          </a:bodyPr>
          <a:lstStyle/>
          <a:p>
            <a:pPr marL="0" marR="0" lvl="0" indent="0" algn="r" rtl="0">
              <a:lnSpc>
                <a:spcPct val="85000"/>
              </a:lnSpc>
              <a:spcBef>
                <a:spcPts val="0"/>
              </a:spcBef>
              <a:spcAft>
                <a:spcPts val="0"/>
              </a:spcAft>
              <a:buClr>
                <a:srgbClr val="404040"/>
              </a:buClr>
              <a:buSzPts val="4800"/>
              <a:buFont typeface="Calibri"/>
              <a:buNone/>
            </a:pPr>
            <a:r>
              <a:rPr lang="nl-NL" sz="4800" b="0" i="0" u="none" strike="noStrike" cap="none" dirty="0">
                <a:solidFill>
                  <a:srgbClr val="404040"/>
                </a:solidFill>
                <a:sym typeface="Calibri"/>
              </a:rPr>
              <a:t>Sociale problemen</a:t>
            </a:r>
            <a:endParaRPr lang="nl-NL" dirty="0"/>
          </a:p>
        </p:txBody>
      </p:sp>
      <p:pic>
        <p:nvPicPr>
          <p:cNvPr id="538" name="Shape 538"/>
          <p:cNvPicPr preferRelativeResize="0"/>
          <p:nvPr/>
        </p:nvPicPr>
        <p:blipFill rotWithShape="1">
          <a:blip r:embed="rId3">
            <a:alphaModFix/>
          </a:blip>
          <a:srcRect/>
          <a:stretch/>
        </p:blipFill>
        <p:spPr>
          <a:xfrm>
            <a:off x="6945312" y="44450"/>
            <a:ext cx="2206625" cy="777875"/>
          </a:xfrm>
          <a:prstGeom prst="rect">
            <a:avLst/>
          </a:prstGeom>
          <a:noFill/>
          <a:ln>
            <a:noFill/>
          </a:ln>
        </p:spPr>
      </p:pic>
      <p:sp>
        <p:nvSpPr>
          <p:cNvPr id="539" name="Shape 539"/>
          <p:cNvSpPr txBox="1"/>
          <p:nvPr/>
        </p:nvSpPr>
        <p:spPr>
          <a:xfrm>
            <a:off x="765173" y="1772528"/>
            <a:ext cx="7910993" cy="4616033"/>
          </a:xfrm>
          <a:prstGeom prst="rect">
            <a:avLst/>
          </a:prstGeom>
          <a:noFill/>
          <a:ln>
            <a:noFill/>
          </a:ln>
        </p:spPr>
        <p:txBody>
          <a:bodyPr spcFirstLastPara="1" wrap="square" lIns="91425" tIns="45700" rIns="91425" bIns="45700" anchor="t" anchorCtr="0">
            <a:noAutofit/>
          </a:bodyPr>
          <a:lstStyle/>
          <a:p>
            <a:pPr marL="165100" lvl="0">
              <a:lnSpc>
                <a:spcPct val="90000"/>
              </a:lnSpc>
              <a:buClr>
                <a:schemeClr val="accent1"/>
              </a:buClr>
              <a:buSzPts val="2200"/>
            </a:pPr>
            <a:r>
              <a:rPr lang="nl-NL" sz="2400" b="1" dirty="0">
                <a:solidFill>
                  <a:schemeClr val="accent1"/>
                </a:solidFill>
                <a:latin typeface="Calibri" panose="020F0502020204030204" pitchFamily="34" charset="0"/>
                <a:cs typeface="Calibri" panose="020F0502020204030204" pitchFamily="34" charset="0"/>
              </a:rPr>
              <a:t>Ontwikkelingspsychologische </a:t>
            </a:r>
            <a:r>
              <a:rPr lang="nl-NL" sz="2400" b="1" dirty="0" smtClean="0">
                <a:solidFill>
                  <a:schemeClr val="accent1"/>
                </a:solidFill>
                <a:latin typeface="Calibri" panose="020F0502020204030204" pitchFamily="34" charset="0"/>
                <a:cs typeface="Calibri" panose="020F0502020204030204" pitchFamily="34" charset="0"/>
              </a:rPr>
              <a:t>aspecten (1)</a:t>
            </a:r>
            <a:endParaRPr lang="nl-NL" sz="2400" b="1" dirty="0">
              <a:solidFill>
                <a:schemeClr val="accent1"/>
              </a:solidFill>
              <a:latin typeface="Calibri" panose="020F0502020204030204" pitchFamily="34" charset="0"/>
              <a:cs typeface="Calibri" panose="020F0502020204030204" pitchFamily="34" charset="0"/>
            </a:endParaRPr>
          </a:p>
          <a:p>
            <a:pPr marL="800100" lvl="1" indent="-342900">
              <a:lnSpc>
                <a:spcPct val="90000"/>
              </a:lnSpc>
              <a:spcBef>
                <a:spcPts val="300"/>
              </a:spcBef>
              <a:buClr>
                <a:schemeClr val="accent1">
                  <a:lumMod val="60000"/>
                  <a:lumOff val="40000"/>
                </a:schemeClr>
              </a:buClr>
              <a:buSzPts val="1800"/>
              <a:buFont typeface="Courier New" panose="02070309020205020404" pitchFamily="49" charset="0"/>
              <a:buChar char="o"/>
            </a:pPr>
            <a:r>
              <a:rPr lang="nl-NL" sz="2000" b="0" i="0" u="none" strike="noStrike" cap="none" dirty="0">
                <a:solidFill>
                  <a:schemeClr val="dk1"/>
                </a:solidFill>
                <a:latin typeface="Calibri" panose="020F0502020204030204" pitchFamily="34" charset="0"/>
                <a:ea typeface="Calibri"/>
                <a:cs typeface="Calibri" panose="020F0502020204030204" pitchFamily="34" charset="0"/>
                <a:sym typeface="Calibri"/>
              </a:rPr>
              <a:t>Er is geen vermogen tot ‘trianguleren’. bv. het kind kan niet verdragen dat de beste vriend</a:t>
            </a:r>
            <a:r>
              <a:rPr lang="nl-NL" sz="2000" dirty="0">
                <a:solidFill>
                  <a:schemeClr val="dk1"/>
                </a:solidFill>
                <a:latin typeface="Calibri" panose="020F0502020204030204" pitchFamily="34" charset="0"/>
                <a:ea typeface="Calibri"/>
                <a:cs typeface="Calibri" panose="020F0502020204030204" pitchFamily="34" charset="0"/>
                <a:sym typeface="Calibri"/>
              </a:rPr>
              <a:t>in</a:t>
            </a:r>
            <a:r>
              <a:rPr lang="nl-NL" sz="2000" b="0" i="0" u="none" strike="noStrike" cap="none" dirty="0">
                <a:solidFill>
                  <a:schemeClr val="dk1"/>
                </a:solidFill>
                <a:latin typeface="Calibri" panose="020F0502020204030204" pitchFamily="34" charset="0"/>
                <a:ea typeface="Calibri"/>
                <a:cs typeface="Calibri" panose="020F0502020204030204" pitchFamily="34" charset="0"/>
                <a:sym typeface="Calibri"/>
              </a:rPr>
              <a:t> ook nog met anderen is bevriend. Of dat hij</a:t>
            </a:r>
            <a:r>
              <a:rPr lang="nl-NL" sz="2000" dirty="0">
                <a:solidFill>
                  <a:schemeClr val="dk1"/>
                </a:solidFill>
                <a:latin typeface="Calibri" panose="020F0502020204030204" pitchFamily="34" charset="0"/>
                <a:ea typeface="Calibri"/>
                <a:cs typeface="Calibri" panose="020F0502020204030204" pitchFamily="34" charset="0"/>
                <a:sym typeface="Calibri"/>
              </a:rPr>
              <a:t> </a:t>
            </a:r>
            <a:r>
              <a:rPr lang="nl-NL" sz="2000" b="0" i="0" u="none" strike="noStrike" cap="none" dirty="0">
                <a:solidFill>
                  <a:schemeClr val="dk1"/>
                </a:solidFill>
                <a:latin typeface="Calibri" panose="020F0502020204030204" pitchFamily="34" charset="0"/>
                <a:ea typeface="Calibri"/>
                <a:cs typeface="Calibri" panose="020F0502020204030204" pitchFamily="34" charset="0"/>
                <a:sym typeface="Calibri"/>
              </a:rPr>
              <a:t>niet altijd door de leerkracht wordt uitverkoren. </a:t>
            </a:r>
            <a:r>
              <a:rPr lang="nl-NL" sz="2000" dirty="0">
                <a:solidFill>
                  <a:schemeClr val="dk1"/>
                </a:solidFill>
                <a:latin typeface="Calibri" panose="020F0502020204030204" pitchFamily="34" charset="0"/>
                <a:ea typeface="Calibri"/>
                <a:cs typeface="Calibri" panose="020F0502020204030204" pitchFamily="34" charset="0"/>
                <a:sym typeface="Calibri"/>
              </a:rPr>
              <a:t>Dit maakt deze kinderen gevoelig voor een gevoel « er niet bij te horen », uitsluiting, gepest worden en pesten (omkering).</a:t>
            </a:r>
            <a:endParaRPr lang="nl-NL" sz="2000" dirty="0">
              <a:latin typeface="Calibri" panose="020F0502020204030204" pitchFamily="34" charset="0"/>
              <a:cs typeface="Calibri" panose="020F0502020204030204" pitchFamily="34" charset="0"/>
            </a:endParaRPr>
          </a:p>
          <a:p>
            <a:pPr marL="800100" marR="0" lvl="1" indent="-342900" algn="l" rtl="0">
              <a:lnSpc>
                <a:spcPct val="90000"/>
              </a:lnSpc>
              <a:spcBef>
                <a:spcPts val="1500"/>
              </a:spcBef>
              <a:spcAft>
                <a:spcPts val="0"/>
              </a:spcAft>
              <a:buClr>
                <a:schemeClr val="accent1">
                  <a:lumMod val="60000"/>
                  <a:lumOff val="40000"/>
                </a:schemeClr>
              </a:buClr>
              <a:buSzPts val="1800"/>
              <a:buFont typeface="Courier New" panose="02070309020205020404" pitchFamily="49" charset="0"/>
              <a:buChar char="o"/>
            </a:pPr>
            <a:r>
              <a:rPr lang="nl-NL" sz="2000" b="0" i="0" u="none" strike="noStrike" cap="none" dirty="0">
                <a:solidFill>
                  <a:schemeClr val="dk1"/>
                </a:solidFill>
                <a:latin typeface="Calibri" panose="020F0502020204030204" pitchFamily="34" charset="0"/>
                <a:ea typeface="Calibri"/>
                <a:cs typeface="Calibri" panose="020F0502020204030204" pitchFamily="34" charset="0"/>
                <a:sym typeface="Calibri"/>
              </a:rPr>
              <a:t>Het kind heeft slechts een beperkt verbeeldingsvermogen. Bv. </a:t>
            </a:r>
            <a:r>
              <a:rPr lang="nl-NL" sz="2000" dirty="0">
                <a:solidFill>
                  <a:schemeClr val="dk1"/>
                </a:solidFill>
                <a:latin typeface="Calibri" panose="020F0502020204030204" pitchFamily="34" charset="0"/>
                <a:ea typeface="Calibri"/>
                <a:cs typeface="Calibri" panose="020F0502020204030204" pitchFamily="34" charset="0"/>
                <a:sym typeface="Calibri"/>
              </a:rPr>
              <a:t>S</a:t>
            </a:r>
            <a:r>
              <a:rPr lang="nl-NL" sz="2000" b="0" i="0" u="none" strike="noStrike" cap="none" dirty="0">
                <a:solidFill>
                  <a:schemeClr val="dk1"/>
                </a:solidFill>
                <a:latin typeface="Calibri" panose="020F0502020204030204" pitchFamily="34" charset="0"/>
                <a:ea typeface="Calibri"/>
                <a:cs typeface="Calibri" panose="020F0502020204030204" pitchFamily="34" charset="0"/>
                <a:sym typeface="Calibri"/>
              </a:rPr>
              <a:t>pel wordt snel te reel en dus onveilig</a:t>
            </a:r>
            <a:r>
              <a:rPr lang="nl-NL" sz="2000" dirty="0">
                <a:solidFill>
                  <a:schemeClr val="dk1"/>
                </a:solidFill>
                <a:latin typeface="Calibri" panose="020F0502020204030204" pitchFamily="34" charset="0"/>
                <a:ea typeface="Calibri"/>
                <a:cs typeface="Calibri" panose="020F0502020204030204" pitchFamily="34" charset="0"/>
                <a:sym typeface="Calibri"/>
              </a:rPr>
              <a:t>. </a:t>
            </a:r>
            <a:r>
              <a:rPr lang="nl-NL" sz="2000" b="0" i="0" u="none" strike="noStrike" cap="none" dirty="0">
                <a:solidFill>
                  <a:schemeClr val="dk1"/>
                </a:solidFill>
                <a:latin typeface="Calibri" panose="020F0502020204030204" pitchFamily="34" charset="0"/>
                <a:ea typeface="Calibri"/>
                <a:cs typeface="Calibri" panose="020F0502020204030204" pitchFamily="34" charset="0"/>
                <a:sym typeface="Calibri"/>
              </a:rPr>
              <a:t> Spel is te complex</a:t>
            </a:r>
            <a:endParaRPr lang="nl-NL" sz="2000" dirty="0">
              <a:latin typeface="Calibri" panose="020F0502020204030204" pitchFamily="34" charset="0"/>
              <a:cs typeface="Calibri" panose="020F0502020204030204" pitchFamily="34" charset="0"/>
            </a:endParaRPr>
          </a:p>
          <a:p>
            <a:pPr marL="800100" marR="0" lvl="1" indent="-342900" algn="l" rtl="0">
              <a:lnSpc>
                <a:spcPct val="90000"/>
              </a:lnSpc>
              <a:spcBef>
                <a:spcPts val="1500"/>
              </a:spcBef>
              <a:spcAft>
                <a:spcPts val="0"/>
              </a:spcAft>
              <a:buClr>
                <a:schemeClr val="accent1">
                  <a:lumMod val="60000"/>
                  <a:lumOff val="40000"/>
                </a:schemeClr>
              </a:buClr>
              <a:buSzPts val="1800"/>
              <a:buFont typeface="Courier New" panose="02070309020205020404" pitchFamily="49" charset="0"/>
              <a:buChar char="o"/>
            </a:pPr>
            <a:r>
              <a:rPr lang="nl-NL" sz="2000" dirty="0">
                <a:solidFill>
                  <a:schemeClr val="dk1"/>
                </a:solidFill>
                <a:latin typeface="Calibri" panose="020F0502020204030204" pitchFamily="34" charset="0"/>
                <a:ea typeface="Calibri"/>
                <a:cs typeface="Calibri" panose="020F0502020204030204" pitchFamily="34" charset="0"/>
                <a:sym typeface="Calibri"/>
              </a:rPr>
              <a:t>Het kind heft </a:t>
            </a:r>
            <a:r>
              <a:rPr lang="nl-NL" sz="2000" b="0" i="0" u="none" strike="noStrike" cap="none" dirty="0">
                <a:solidFill>
                  <a:schemeClr val="dk1"/>
                </a:solidFill>
                <a:latin typeface="Calibri" panose="020F0502020204030204" pitchFamily="34" charset="0"/>
                <a:ea typeface="Calibri"/>
                <a:cs typeface="Calibri" panose="020F0502020204030204" pitchFamily="34" charset="0"/>
                <a:sym typeface="Calibri"/>
              </a:rPr>
              <a:t>een beperkt empathisch vermogen. Bv. Kan niet sensitief reageren op het verdriet van een ander kind</a:t>
            </a:r>
            <a:endParaRPr lang="nl-NL" sz="2000" dirty="0">
              <a:latin typeface="Calibri" panose="020F0502020204030204" pitchFamily="34" charset="0"/>
              <a:cs typeface="Calibri" panose="020F0502020204030204" pitchFamily="34" charset="0"/>
            </a:endParaRPr>
          </a:p>
          <a:p>
            <a:pPr marL="800100" marR="0" lvl="1" indent="-342900" algn="l" rtl="0">
              <a:lnSpc>
                <a:spcPct val="90000"/>
              </a:lnSpc>
              <a:spcBef>
                <a:spcPts val="1500"/>
              </a:spcBef>
              <a:spcAft>
                <a:spcPts val="0"/>
              </a:spcAft>
              <a:buClr>
                <a:schemeClr val="accent1">
                  <a:lumMod val="60000"/>
                  <a:lumOff val="40000"/>
                </a:schemeClr>
              </a:buClr>
              <a:buSzPts val="1800"/>
              <a:buFont typeface="Courier New" panose="02070309020205020404" pitchFamily="49" charset="0"/>
              <a:buChar char="o"/>
            </a:pPr>
            <a:r>
              <a:rPr lang="nl-NL" sz="2000" b="0" i="0" u="none" strike="noStrike" cap="none" dirty="0">
                <a:solidFill>
                  <a:schemeClr val="dk1"/>
                </a:solidFill>
                <a:latin typeface="Calibri" panose="020F0502020204030204" pitchFamily="34" charset="0"/>
                <a:ea typeface="Calibri"/>
                <a:cs typeface="Calibri" panose="020F0502020204030204" pitchFamily="34" charset="0"/>
                <a:sym typeface="Calibri"/>
              </a:rPr>
              <a:t>Weinig vermogen tot perspectiefneming. </a:t>
            </a:r>
            <a:r>
              <a:rPr lang="nl-NL" sz="2000" dirty="0">
                <a:solidFill>
                  <a:schemeClr val="dk1"/>
                </a:solidFill>
                <a:latin typeface="Calibri" panose="020F0502020204030204" pitchFamily="34" charset="0"/>
                <a:ea typeface="Calibri"/>
                <a:cs typeface="Calibri" panose="020F0502020204030204" pitchFamily="34" charset="0"/>
                <a:sym typeface="Calibri"/>
              </a:rPr>
              <a:t>Bv. </a:t>
            </a:r>
            <a:r>
              <a:rPr lang="nl-NL" sz="2000" b="0" i="0" u="none" strike="noStrike" cap="none" dirty="0">
                <a:solidFill>
                  <a:schemeClr val="dk1"/>
                </a:solidFill>
                <a:latin typeface="Calibri" panose="020F0502020204030204" pitchFamily="34" charset="0"/>
                <a:ea typeface="Calibri"/>
                <a:cs typeface="Calibri" panose="020F0502020204030204" pitchFamily="34" charset="0"/>
                <a:sym typeface="Calibri"/>
              </a:rPr>
              <a:t>Ze komen met alles en iedereen in conflict en krijgen ze deze conflicten niet opgelost. </a:t>
            </a:r>
            <a:endParaRPr lang="nl-NL" sz="2000" dirty="0">
              <a:solidFill>
                <a:schemeClr val="dk1"/>
              </a:solidFill>
              <a:latin typeface="Calibri" panose="020F0502020204030204" pitchFamily="34" charset="0"/>
              <a:ea typeface="Calibri"/>
              <a:cs typeface="Calibri" panose="020F0502020204030204" pitchFamily="34" charset="0"/>
              <a:sym typeface="Calibri"/>
            </a:endParaRPr>
          </a:p>
          <a:p>
            <a:pPr marL="457200" lvl="2">
              <a:lnSpc>
                <a:spcPct val="90000"/>
              </a:lnSpc>
              <a:spcBef>
                <a:spcPts val="1500"/>
              </a:spcBef>
              <a:buClr>
                <a:srgbClr val="20124D"/>
              </a:buClr>
              <a:buSzPts val="1800"/>
            </a:pPr>
            <a:r>
              <a:rPr lang="nl-NL" sz="2400" b="0" i="0" u="none" strike="noStrike" cap="none" dirty="0">
                <a:solidFill>
                  <a:schemeClr val="dk1"/>
                </a:solidFill>
                <a:latin typeface="Calibri" panose="020F0502020204030204" pitchFamily="34" charset="0"/>
                <a:ea typeface="Calibri"/>
                <a:cs typeface="Calibri" panose="020F0502020204030204" pitchFamily="34" charset="0"/>
                <a:sym typeface="Calibri"/>
              </a:rPr>
              <a:t>   School wordt ervaren als een « vijandige plaats »</a:t>
            </a:r>
            <a:endParaRPr lang="nl-NL" sz="2400" dirty="0">
              <a:latin typeface="Calibri" panose="020F0502020204030204" pitchFamily="34" charset="0"/>
              <a:cs typeface="Calibri" panose="020F0502020204030204" pitchFamily="34" charset="0"/>
            </a:endParaRPr>
          </a:p>
          <a:p>
            <a:pPr marL="0" marR="0" lvl="0" indent="0" algn="l" rtl="0">
              <a:lnSpc>
                <a:spcPct val="100000"/>
              </a:lnSpc>
              <a:spcBef>
                <a:spcPts val="1200"/>
              </a:spcBef>
              <a:spcAft>
                <a:spcPts val="0"/>
              </a:spcAft>
              <a:buNone/>
            </a:pPr>
            <a:endParaRPr lang="nl-NL" sz="1800" b="0" i="0" u="none" strike="noStrike" cap="none"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2" name="Pijl-rechts 1"/>
          <p:cNvSpPr/>
          <p:nvPr/>
        </p:nvSpPr>
        <p:spPr>
          <a:xfrm>
            <a:off x="822325" y="5995267"/>
            <a:ext cx="486137" cy="219919"/>
          </a:xfrm>
          <a:prstGeom prst="rightArrow">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705315727"/>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sp>
        <p:nvSpPr>
          <p:cNvPr id="621" name="Shape 621"/>
          <p:cNvSpPr txBox="1">
            <a:spLocks noGrp="1"/>
          </p:cNvSpPr>
          <p:nvPr>
            <p:ph type="body" idx="4294967295"/>
          </p:nvPr>
        </p:nvSpPr>
        <p:spPr>
          <a:xfrm>
            <a:off x="889882" y="1725217"/>
            <a:ext cx="7985125" cy="4709450"/>
          </a:xfrm>
          <a:prstGeom prst="rect">
            <a:avLst/>
          </a:prstGeom>
          <a:noFill/>
          <a:ln>
            <a:noFill/>
          </a:ln>
        </p:spPr>
        <p:txBody>
          <a:bodyPr spcFirstLastPara="1" wrap="square" lIns="68569" tIns="34275" rIns="68569" bIns="34275" anchor="t" anchorCtr="0">
            <a:noAutofit/>
          </a:bodyPr>
          <a:lstStyle/>
          <a:p>
            <a:pPr marL="0" lvl="1" indent="0">
              <a:lnSpc>
                <a:spcPct val="100000"/>
              </a:lnSpc>
              <a:spcBef>
                <a:spcPts val="750"/>
              </a:spcBef>
              <a:spcAft>
                <a:spcPts val="600"/>
              </a:spcAft>
              <a:buClr>
                <a:srgbClr val="000000"/>
              </a:buClr>
              <a:buSzPts val="2000"/>
              <a:buNone/>
            </a:pPr>
            <a:r>
              <a:rPr lang="nl-NL" sz="2400" b="1" dirty="0">
                <a:solidFill>
                  <a:schemeClr val="accent1"/>
                </a:solidFill>
                <a:latin typeface="Calibri" panose="020F0502020204030204" pitchFamily="34" charset="0"/>
                <a:cs typeface="Calibri" panose="020F0502020204030204" pitchFamily="34" charset="0"/>
              </a:rPr>
              <a:t>Ontwikkelingspsychologische aspecten </a:t>
            </a:r>
            <a:r>
              <a:rPr lang="nl-NL" sz="2400" b="1" dirty="0" smtClean="0">
                <a:solidFill>
                  <a:schemeClr val="accent1"/>
                </a:solidFill>
                <a:latin typeface="Calibri" panose="020F0502020204030204" pitchFamily="34" charset="0"/>
                <a:cs typeface="Calibri" panose="020F0502020204030204" pitchFamily="34" charset="0"/>
              </a:rPr>
              <a:t>(2)</a:t>
            </a:r>
            <a:endParaRPr lang="en-US" sz="2400" dirty="0" smtClean="0">
              <a:solidFill>
                <a:schemeClr val="dk1"/>
              </a:solidFill>
            </a:endParaRPr>
          </a:p>
          <a:p>
            <a:pPr marL="180000" lvl="1" indent="-266700">
              <a:lnSpc>
                <a:spcPct val="100000"/>
              </a:lnSpc>
              <a:spcBef>
                <a:spcPts val="600"/>
              </a:spcBef>
              <a:buClr>
                <a:srgbClr val="000000"/>
              </a:buClr>
              <a:buSzPts val="2000"/>
            </a:pPr>
            <a:r>
              <a:rPr lang="en-US" dirty="0" smtClean="0">
                <a:solidFill>
                  <a:schemeClr val="dk1"/>
                </a:solidFill>
              </a:rPr>
              <a:t>Elke </a:t>
            </a:r>
            <a:r>
              <a:rPr lang="en-US" dirty="0" err="1">
                <a:solidFill>
                  <a:schemeClr val="dk1"/>
                </a:solidFill>
              </a:rPr>
              <a:t>puber</a:t>
            </a:r>
            <a:r>
              <a:rPr lang="en-US" dirty="0">
                <a:solidFill>
                  <a:schemeClr val="dk1"/>
                </a:solidFill>
              </a:rPr>
              <a:t> </a:t>
            </a:r>
            <a:r>
              <a:rPr lang="en-US" dirty="0" err="1">
                <a:solidFill>
                  <a:schemeClr val="dk1"/>
                </a:solidFill>
              </a:rPr>
              <a:t>wordt</a:t>
            </a:r>
            <a:r>
              <a:rPr lang="en-US" dirty="0">
                <a:solidFill>
                  <a:schemeClr val="dk1"/>
                </a:solidFill>
              </a:rPr>
              <a:t> </a:t>
            </a:r>
            <a:r>
              <a:rPr lang="en-US" dirty="0" err="1">
                <a:solidFill>
                  <a:schemeClr val="dk1"/>
                </a:solidFill>
              </a:rPr>
              <a:t>opnieuw</a:t>
            </a:r>
            <a:r>
              <a:rPr lang="en-US" dirty="0">
                <a:solidFill>
                  <a:schemeClr val="dk1"/>
                </a:solidFill>
              </a:rPr>
              <a:t> “</a:t>
            </a:r>
            <a:r>
              <a:rPr lang="en-US" dirty="0" err="1">
                <a:solidFill>
                  <a:schemeClr val="dk1"/>
                </a:solidFill>
              </a:rPr>
              <a:t>oedipaal</a:t>
            </a:r>
            <a:r>
              <a:rPr lang="en-US" dirty="0">
                <a:solidFill>
                  <a:schemeClr val="dk1"/>
                </a:solidFill>
              </a:rPr>
              <a:t> </a:t>
            </a:r>
            <a:r>
              <a:rPr lang="en-US" dirty="0" err="1">
                <a:solidFill>
                  <a:schemeClr val="dk1"/>
                </a:solidFill>
              </a:rPr>
              <a:t>uitgedaagd</a:t>
            </a:r>
            <a:r>
              <a:rPr lang="en-US" dirty="0">
                <a:solidFill>
                  <a:schemeClr val="dk1"/>
                </a:solidFill>
              </a:rPr>
              <a:t>”</a:t>
            </a:r>
            <a:endParaRPr dirty="0">
              <a:solidFill>
                <a:srgbClr val="000000"/>
              </a:solidFill>
            </a:endParaRPr>
          </a:p>
          <a:p>
            <a:pPr marL="180000" lvl="1" indent="-266700">
              <a:lnSpc>
                <a:spcPct val="100000"/>
              </a:lnSpc>
              <a:spcBef>
                <a:spcPts val="0"/>
              </a:spcBef>
              <a:spcAft>
                <a:spcPts val="600"/>
              </a:spcAft>
              <a:buClr>
                <a:srgbClr val="000000"/>
              </a:buClr>
              <a:buSzPts val="2000"/>
            </a:pPr>
            <a:r>
              <a:rPr lang="en-US" dirty="0">
                <a:solidFill>
                  <a:srgbClr val="000000"/>
                </a:solidFill>
              </a:rPr>
              <a:t>Op </a:t>
            </a:r>
            <a:r>
              <a:rPr lang="en-US" dirty="0" err="1">
                <a:solidFill>
                  <a:srgbClr val="000000"/>
                </a:solidFill>
              </a:rPr>
              <a:t>een</a:t>
            </a:r>
            <a:r>
              <a:rPr lang="en-US" dirty="0">
                <a:solidFill>
                  <a:srgbClr val="000000"/>
                </a:solidFill>
              </a:rPr>
              <a:t> </a:t>
            </a:r>
            <a:r>
              <a:rPr lang="en-US" dirty="0" err="1">
                <a:solidFill>
                  <a:srgbClr val="000000"/>
                </a:solidFill>
              </a:rPr>
              <a:t>hoger</a:t>
            </a:r>
            <a:r>
              <a:rPr lang="en-US" dirty="0">
                <a:solidFill>
                  <a:srgbClr val="000000"/>
                </a:solidFill>
              </a:rPr>
              <a:t> </a:t>
            </a:r>
            <a:r>
              <a:rPr lang="en-US" dirty="0" err="1">
                <a:solidFill>
                  <a:srgbClr val="000000"/>
                </a:solidFill>
              </a:rPr>
              <a:t>niveau</a:t>
            </a:r>
            <a:r>
              <a:rPr lang="en-US" dirty="0">
                <a:solidFill>
                  <a:srgbClr val="000000"/>
                </a:solidFill>
              </a:rPr>
              <a:t> van </a:t>
            </a:r>
            <a:r>
              <a:rPr lang="en-US" dirty="0" err="1">
                <a:solidFill>
                  <a:srgbClr val="000000"/>
                </a:solidFill>
              </a:rPr>
              <a:t>complexiteit</a:t>
            </a:r>
            <a:endParaRPr dirty="0">
              <a:solidFill>
                <a:srgbClr val="000000"/>
              </a:solidFill>
            </a:endParaRPr>
          </a:p>
          <a:p>
            <a:pPr marL="180000" lvl="1" indent="-266700">
              <a:lnSpc>
                <a:spcPct val="100000"/>
              </a:lnSpc>
              <a:spcBef>
                <a:spcPts val="0"/>
              </a:spcBef>
              <a:spcAft>
                <a:spcPts val="600"/>
              </a:spcAft>
              <a:buClr>
                <a:srgbClr val="000000"/>
              </a:buClr>
              <a:buSzPts val="2000"/>
            </a:pPr>
            <a:r>
              <a:rPr lang="en-US" dirty="0" err="1">
                <a:solidFill>
                  <a:srgbClr val="000000"/>
                </a:solidFill>
              </a:rPr>
              <a:t>Zowel</a:t>
            </a:r>
            <a:r>
              <a:rPr lang="en-US" dirty="0">
                <a:solidFill>
                  <a:srgbClr val="000000"/>
                </a:solidFill>
              </a:rPr>
              <a:t> </a:t>
            </a:r>
            <a:r>
              <a:rPr lang="en-US" dirty="0" err="1">
                <a:solidFill>
                  <a:srgbClr val="000000"/>
                </a:solidFill>
              </a:rPr>
              <a:t>binnen</a:t>
            </a:r>
            <a:r>
              <a:rPr lang="en-US" dirty="0">
                <a:solidFill>
                  <a:srgbClr val="000000"/>
                </a:solidFill>
              </a:rPr>
              <a:t> </a:t>
            </a:r>
            <a:r>
              <a:rPr lang="en-US" dirty="0" err="1">
                <a:solidFill>
                  <a:srgbClr val="000000"/>
                </a:solidFill>
              </a:rPr>
              <a:t>zijn</a:t>
            </a:r>
            <a:r>
              <a:rPr lang="en-US" dirty="0">
                <a:solidFill>
                  <a:srgbClr val="000000"/>
                </a:solidFill>
              </a:rPr>
              <a:t> </a:t>
            </a:r>
            <a:r>
              <a:rPr lang="en-US" dirty="0" err="1">
                <a:solidFill>
                  <a:srgbClr val="000000"/>
                </a:solidFill>
              </a:rPr>
              <a:t>gezin</a:t>
            </a:r>
            <a:r>
              <a:rPr lang="en-US" dirty="0">
                <a:solidFill>
                  <a:srgbClr val="000000"/>
                </a:solidFill>
              </a:rPr>
              <a:t>, </a:t>
            </a:r>
            <a:r>
              <a:rPr lang="en-US" dirty="0" err="1">
                <a:solidFill>
                  <a:srgbClr val="000000"/>
                </a:solidFill>
              </a:rPr>
              <a:t>als</a:t>
            </a:r>
            <a:r>
              <a:rPr lang="en-US" dirty="0">
                <a:solidFill>
                  <a:srgbClr val="000000"/>
                </a:solidFill>
              </a:rPr>
              <a:t> </a:t>
            </a:r>
            <a:r>
              <a:rPr lang="en-US" dirty="0" err="1">
                <a:solidFill>
                  <a:srgbClr val="000000"/>
                </a:solidFill>
              </a:rPr>
              <a:t>buiten</a:t>
            </a:r>
            <a:r>
              <a:rPr lang="en-US" dirty="0">
                <a:solidFill>
                  <a:srgbClr val="000000"/>
                </a:solidFill>
              </a:rPr>
              <a:t> </a:t>
            </a:r>
            <a:r>
              <a:rPr lang="en-US" dirty="0" err="1">
                <a:solidFill>
                  <a:srgbClr val="000000"/>
                </a:solidFill>
              </a:rPr>
              <a:t>zijn</a:t>
            </a:r>
            <a:r>
              <a:rPr lang="en-US" dirty="0">
                <a:solidFill>
                  <a:srgbClr val="000000"/>
                </a:solidFill>
              </a:rPr>
              <a:t> </a:t>
            </a:r>
            <a:r>
              <a:rPr lang="en-US" dirty="0" err="1">
                <a:solidFill>
                  <a:srgbClr val="000000"/>
                </a:solidFill>
              </a:rPr>
              <a:t>gezin</a:t>
            </a:r>
            <a:endParaRPr dirty="0">
              <a:solidFill>
                <a:srgbClr val="000000"/>
              </a:solidFill>
            </a:endParaRPr>
          </a:p>
          <a:p>
            <a:pPr marL="180000" lvl="1" indent="-266700">
              <a:lnSpc>
                <a:spcPct val="100000"/>
              </a:lnSpc>
              <a:spcBef>
                <a:spcPts val="0"/>
              </a:spcBef>
              <a:spcAft>
                <a:spcPts val="600"/>
              </a:spcAft>
              <a:buClr>
                <a:srgbClr val="000000"/>
              </a:buClr>
              <a:buSzPts val="2000"/>
            </a:pPr>
            <a:r>
              <a:rPr lang="en-US" dirty="0" err="1">
                <a:solidFill>
                  <a:schemeClr val="dk1"/>
                </a:solidFill>
                <a:highlight>
                  <a:srgbClr val="FFFFFF"/>
                </a:highlight>
              </a:rPr>
              <a:t>Pubers</a:t>
            </a:r>
            <a:r>
              <a:rPr lang="en-US" dirty="0">
                <a:solidFill>
                  <a:schemeClr val="dk1"/>
                </a:solidFill>
                <a:highlight>
                  <a:srgbClr val="FFFFFF"/>
                </a:highlight>
              </a:rPr>
              <a:t> </a:t>
            </a:r>
            <a:r>
              <a:rPr lang="en-US" dirty="0" err="1">
                <a:solidFill>
                  <a:schemeClr val="dk1"/>
                </a:solidFill>
                <a:highlight>
                  <a:srgbClr val="FFFFFF"/>
                </a:highlight>
              </a:rPr>
              <a:t>bij</a:t>
            </a:r>
            <a:r>
              <a:rPr lang="en-US" dirty="0">
                <a:solidFill>
                  <a:schemeClr val="dk1"/>
                </a:solidFill>
                <a:highlight>
                  <a:srgbClr val="FFFFFF"/>
                </a:highlight>
              </a:rPr>
              <a:t> </a:t>
            </a:r>
            <a:r>
              <a:rPr lang="en-US" dirty="0" err="1">
                <a:solidFill>
                  <a:schemeClr val="dk1"/>
                </a:solidFill>
                <a:highlight>
                  <a:srgbClr val="FFFFFF"/>
                </a:highlight>
              </a:rPr>
              <a:t>wie</a:t>
            </a:r>
            <a:r>
              <a:rPr lang="en-US" dirty="0">
                <a:solidFill>
                  <a:schemeClr val="dk1"/>
                </a:solidFill>
                <a:highlight>
                  <a:srgbClr val="FFFFFF"/>
                </a:highlight>
              </a:rPr>
              <a:t> </a:t>
            </a:r>
            <a:r>
              <a:rPr lang="en-US" dirty="0" err="1">
                <a:solidFill>
                  <a:schemeClr val="dk1"/>
                </a:solidFill>
                <a:highlight>
                  <a:srgbClr val="FFFFFF"/>
                </a:highlight>
              </a:rPr>
              <a:t>dit</a:t>
            </a:r>
            <a:r>
              <a:rPr lang="en-US" dirty="0">
                <a:solidFill>
                  <a:schemeClr val="dk1"/>
                </a:solidFill>
                <a:highlight>
                  <a:srgbClr val="FFFFFF"/>
                </a:highlight>
              </a:rPr>
              <a:t> </a:t>
            </a:r>
            <a:r>
              <a:rPr lang="en-US" dirty="0" err="1">
                <a:solidFill>
                  <a:schemeClr val="dk1"/>
                </a:solidFill>
                <a:highlight>
                  <a:srgbClr val="FFFFFF"/>
                </a:highlight>
              </a:rPr>
              <a:t>proces</a:t>
            </a:r>
            <a:r>
              <a:rPr lang="en-US" dirty="0">
                <a:solidFill>
                  <a:schemeClr val="dk1"/>
                </a:solidFill>
                <a:highlight>
                  <a:srgbClr val="FFFFFF"/>
                </a:highlight>
              </a:rPr>
              <a:t> de </a:t>
            </a:r>
            <a:r>
              <a:rPr lang="en-US" dirty="0" err="1">
                <a:solidFill>
                  <a:schemeClr val="dk1"/>
                </a:solidFill>
                <a:highlight>
                  <a:srgbClr val="FFFFFF"/>
                </a:highlight>
              </a:rPr>
              <a:t>eerste</a:t>
            </a:r>
            <a:r>
              <a:rPr lang="en-US" dirty="0">
                <a:solidFill>
                  <a:schemeClr val="dk1"/>
                </a:solidFill>
                <a:highlight>
                  <a:srgbClr val="FFFFFF"/>
                </a:highlight>
              </a:rPr>
              <a:t> </a:t>
            </a:r>
            <a:r>
              <a:rPr lang="en-US" dirty="0" err="1">
                <a:solidFill>
                  <a:schemeClr val="dk1"/>
                </a:solidFill>
                <a:highlight>
                  <a:srgbClr val="FFFFFF"/>
                </a:highlight>
              </a:rPr>
              <a:t>keer</a:t>
            </a:r>
            <a:r>
              <a:rPr lang="en-US" dirty="0">
                <a:solidFill>
                  <a:schemeClr val="dk1"/>
                </a:solidFill>
                <a:highlight>
                  <a:srgbClr val="FFFFFF"/>
                </a:highlight>
              </a:rPr>
              <a:t> </a:t>
            </a:r>
            <a:r>
              <a:rPr lang="en-US" dirty="0" err="1">
                <a:solidFill>
                  <a:schemeClr val="dk1"/>
                </a:solidFill>
                <a:highlight>
                  <a:srgbClr val="FFFFFF"/>
                </a:highlight>
              </a:rPr>
              <a:t>niet</a:t>
            </a:r>
            <a:r>
              <a:rPr lang="en-US" dirty="0">
                <a:solidFill>
                  <a:schemeClr val="dk1"/>
                </a:solidFill>
                <a:highlight>
                  <a:srgbClr val="FFFFFF"/>
                </a:highlight>
              </a:rPr>
              <a:t> </a:t>
            </a:r>
            <a:r>
              <a:rPr lang="en-US" dirty="0" err="1">
                <a:solidFill>
                  <a:schemeClr val="dk1"/>
                </a:solidFill>
                <a:highlight>
                  <a:srgbClr val="FFFFFF"/>
                </a:highlight>
              </a:rPr>
              <a:t>goed</a:t>
            </a:r>
            <a:r>
              <a:rPr lang="en-US" dirty="0">
                <a:solidFill>
                  <a:schemeClr val="dk1"/>
                </a:solidFill>
                <a:highlight>
                  <a:srgbClr val="FFFFFF"/>
                </a:highlight>
              </a:rPr>
              <a:t> </a:t>
            </a:r>
            <a:r>
              <a:rPr lang="en-US" dirty="0" err="1">
                <a:solidFill>
                  <a:schemeClr val="dk1"/>
                </a:solidFill>
                <a:highlight>
                  <a:srgbClr val="FFFFFF"/>
                </a:highlight>
              </a:rPr>
              <a:t>verlopen</a:t>
            </a:r>
            <a:r>
              <a:rPr lang="en-US" dirty="0">
                <a:solidFill>
                  <a:schemeClr val="dk1"/>
                </a:solidFill>
                <a:highlight>
                  <a:srgbClr val="FFFFFF"/>
                </a:highlight>
              </a:rPr>
              <a:t> is, </a:t>
            </a:r>
            <a:r>
              <a:rPr lang="en-US" dirty="0" err="1">
                <a:solidFill>
                  <a:schemeClr val="dk1"/>
                </a:solidFill>
                <a:highlight>
                  <a:srgbClr val="FFFFFF"/>
                </a:highlight>
              </a:rPr>
              <a:t>krijgen</a:t>
            </a:r>
            <a:r>
              <a:rPr lang="en-US" dirty="0">
                <a:solidFill>
                  <a:schemeClr val="dk1"/>
                </a:solidFill>
                <a:highlight>
                  <a:srgbClr val="FFFFFF"/>
                </a:highlight>
              </a:rPr>
              <a:t> </a:t>
            </a:r>
            <a:r>
              <a:rPr lang="en-US" dirty="0" err="1">
                <a:solidFill>
                  <a:schemeClr val="dk1"/>
                </a:solidFill>
                <a:highlight>
                  <a:srgbClr val="FFFFFF"/>
                </a:highlight>
              </a:rPr>
              <a:t>een</a:t>
            </a:r>
            <a:r>
              <a:rPr lang="en-US" dirty="0">
                <a:solidFill>
                  <a:schemeClr val="dk1"/>
                </a:solidFill>
                <a:highlight>
                  <a:srgbClr val="FFFFFF"/>
                </a:highlight>
              </a:rPr>
              <a:t> “</a:t>
            </a:r>
            <a:r>
              <a:rPr lang="en-US" dirty="0" err="1">
                <a:solidFill>
                  <a:schemeClr val="dk1"/>
                </a:solidFill>
                <a:highlight>
                  <a:srgbClr val="FFFFFF"/>
                </a:highlight>
              </a:rPr>
              <a:t>herkansing</a:t>
            </a:r>
            <a:r>
              <a:rPr lang="en-US" dirty="0">
                <a:solidFill>
                  <a:schemeClr val="dk1"/>
                </a:solidFill>
                <a:highlight>
                  <a:srgbClr val="FFFFFF"/>
                </a:highlight>
              </a:rPr>
              <a:t>”</a:t>
            </a:r>
            <a:endParaRPr dirty="0">
              <a:solidFill>
                <a:schemeClr val="dk1"/>
              </a:solidFill>
              <a:highlight>
                <a:srgbClr val="FFFFFF"/>
              </a:highlight>
            </a:endParaRPr>
          </a:p>
          <a:p>
            <a:pPr marL="180000" lvl="1" indent="-266700">
              <a:lnSpc>
                <a:spcPct val="100000"/>
              </a:lnSpc>
              <a:spcBef>
                <a:spcPts val="0"/>
              </a:spcBef>
              <a:spcAft>
                <a:spcPts val="600"/>
              </a:spcAft>
              <a:buClr>
                <a:schemeClr val="dk1"/>
              </a:buClr>
              <a:buSzPts val="2000"/>
            </a:pPr>
            <a:r>
              <a:rPr lang="en-US" dirty="0">
                <a:solidFill>
                  <a:schemeClr val="dk1"/>
                </a:solidFill>
                <a:highlight>
                  <a:srgbClr val="FFFFFF"/>
                </a:highlight>
              </a:rPr>
              <a:t>Maar </a:t>
            </a:r>
            <a:r>
              <a:rPr lang="en-US" dirty="0" err="1">
                <a:solidFill>
                  <a:schemeClr val="dk1"/>
                </a:solidFill>
                <a:highlight>
                  <a:srgbClr val="FFFFFF"/>
                </a:highlight>
              </a:rPr>
              <a:t>wanneer</a:t>
            </a:r>
            <a:r>
              <a:rPr lang="en-US" dirty="0">
                <a:solidFill>
                  <a:schemeClr val="dk1"/>
                </a:solidFill>
                <a:highlight>
                  <a:srgbClr val="FFFFFF"/>
                </a:highlight>
              </a:rPr>
              <a:t> </a:t>
            </a:r>
            <a:r>
              <a:rPr lang="en-US" dirty="0" err="1">
                <a:solidFill>
                  <a:schemeClr val="dk1"/>
                </a:solidFill>
                <a:highlight>
                  <a:srgbClr val="FFFFFF"/>
                </a:highlight>
              </a:rPr>
              <a:t>dit</a:t>
            </a:r>
            <a:r>
              <a:rPr lang="en-US" dirty="0">
                <a:solidFill>
                  <a:schemeClr val="dk1"/>
                </a:solidFill>
                <a:highlight>
                  <a:srgbClr val="FFFFFF"/>
                </a:highlight>
              </a:rPr>
              <a:t> </a:t>
            </a:r>
            <a:r>
              <a:rPr lang="en-US" dirty="0" err="1">
                <a:solidFill>
                  <a:schemeClr val="dk1"/>
                </a:solidFill>
                <a:highlight>
                  <a:srgbClr val="FFFFFF"/>
                </a:highlight>
              </a:rPr>
              <a:t>ontwikkelingsproces</a:t>
            </a:r>
            <a:r>
              <a:rPr lang="en-US" dirty="0">
                <a:solidFill>
                  <a:schemeClr val="dk1"/>
                </a:solidFill>
                <a:highlight>
                  <a:srgbClr val="FFFFFF"/>
                </a:highlight>
              </a:rPr>
              <a:t> de </a:t>
            </a:r>
            <a:r>
              <a:rPr lang="en-US" dirty="0" err="1">
                <a:solidFill>
                  <a:schemeClr val="dk1"/>
                </a:solidFill>
                <a:highlight>
                  <a:srgbClr val="FFFFFF"/>
                </a:highlight>
              </a:rPr>
              <a:t>eerste</a:t>
            </a:r>
            <a:r>
              <a:rPr lang="en-US" dirty="0">
                <a:solidFill>
                  <a:schemeClr val="dk1"/>
                </a:solidFill>
                <a:highlight>
                  <a:srgbClr val="FFFFFF"/>
                </a:highlight>
              </a:rPr>
              <a:t> </a:t>
            </a:r>
            <a:r>
              <a:rPr lang="en-US" dirty="0" err="1">
                <a:solidFill>
                  <a:schemeClr val="dk1"/>
                </a:solidFill>
                <a:highlight>
                  <a:srgbClr val="FFFFFF"/>
                </a:highlight>
              </a:rPr>
              <a:t>keer</a:t>
            </a:r>
            <a:r>
              <a:rPr lang="en-US" dirty="0">
                <a:solidFill>
                  <a:schemeClr val="dk1"/>
                </a:solidFill>
                <a:highlight>
                  <a:srgbClr val="FFFFFF"/>
                </a:highlight>
              </a:rPr>
              <a:t> </a:t>
            </a:r>
            <a:r>
              <a:rPr lang="en-US" dirty="0" err="1">
                <a:solidFill>
                  <a:schemeClr val="dk1"/>
                </a:solidFill>
                <a:highlight>
                  <a:srgbClr val="FFFFFF"/>
                </a:highlight>
              </a:rPr>
              <a:t>niet</a:t>
            </a:r>
            <a:r>
              <a:rPr lang="en-US" dirty="0">
                <a:solidFill>
                  <a:schemeClr val="dk1"/>
                </a:solidFill>
                <a:highlight>
                  <a:srgbClr val="FFFFFF"/>
                </a:highlight>
              </a:rPr>
              <a:t> </a:t>
            </a:r>
            <a:r>
              <a:rPr lang="en-US" dirty="0" err="1">
                <a:solidFill>
                  <a:schemeClr val="dk1"/>
                </a:solidFill>
                <a:highlight>
                  <a:srgbClr val="FFFFFF"/>
                </a:highlight>
              </a:rPr>
              <a:t>goed</a:t>
            </a:r>
            <a:r>
              <a:rPr lang="en-US" dirty="0">
                <a:solidFill>
                  <a:schemeClr val="dk1"/>
                </a:solidFill>
                <a:highlight>
                  <a:srgbClr val="FFFFFF"/>
                </a:highlight>
              </a:rPr>
              <a:t> </a:t>
            </a:r>
            <a:r>
              <a:rPr lang="en-US" dirty="0" err="1">
                <a:solidFill>
                  <a:schemeClr val="dk1"/>
                </a:solidFill>
                <a:highlight>
                  <a:srgbClr val="FFFFFF"/>
                </a:highlight>
              </a:rPr>
              <a:t>verliep</a:t>
            </a:r>
            <a:r>
              <a:rPr lang="en-US" dirty="0">
                <a:solidFill>
                  <a:schemeClr val="dk1"/>
                </a:solidFill>
                <a:highlight>
                  <a:srgbClr val="FFFFFF"/>
                </a:highlight>
              </a:rPr>
              <a:t>, </a:t>
            </a:r>
            <a:r>
              <a:rPr lang="en-US" dirty="0" err="1">
                <a:solidFill>
                  <a:schemeClr val="dk1"/>
                </a:solidFill>
                <a:highlight>
                  <a:srgbClr val="FFFFFF"/>
                </a:highlight>
              </a:rPr>
              <a:t>leidt</a:t>
            </a:r>
            <a:r>
              <a:rPr lang="en-US" dirty="0">
                <a:solidFill>
                  <a:schemeClr val="dk1"/>
                </a:solidFill>
                <a:highlight>
                  <a:srgbClr val="FFFFFF"/>
                </a:highlight>
              </a:rPr>
              <a:t> </a:t>
            </a:r>
            <a:r>
              <a:rPr lang="en-US" dirty="0" err="1">
                <a:solidFill>
                  <a:schemeClr val="dk1"/>
                </a:solidFill>
                <a:highlight>
                  <a:srgbClr val="FFFFFF"/>
                </a:highlight>
              </a:rPr>
              <a:t>dat</a:t>
            </a:r>
            <a:r>
              <a:rPr lang="en-US" dirty="0">
                <a:solidFill>
                  <a:schemeClr val="dk1"/>
                </a:solidFill>
                <a:highlight>
                  <a:srgbClr val="FFFFFF"/>
                </a:highlight>
              </a:rPr>
              <a:t> </a:t>
            </a:r>
            <a:r>
              <a:rPr lang="en-US" dirty="0" err="1">
                <a:solidFill>
                  <a:schemeClr val="dk1"/>
                </a:solidFill>
                <a:highlight>
                  <a:srgbClr val="FFFFFF"/>
                </a:highlight>
              </a:rPr>
              <a:t>ook</a:t>
            </a:r>
            <a:r>
              <a:rPr lang="en-US" dirty="0">
                <a:solidFill>
                  <a:schemeClr val="dk1"/>
                </a:solidFill>
                <a:highlight>
                  <a:srgbClr val="FFFFFF"/>
                </a:highlight>
              </a:rPr>
              <a:t> tot </a:t>
            </a:r>
            <a:r>
              <a:rPr lang="en-US" dirty="0" err="1">
                <a:solidFill>
                  <a:schemeClr val="dk1"/>
                </a:solidFill>
                <a:highlight>
                  <a:srgbClr val="FFFFFF"/>
                </a:highlight>
              </a:rPr>
              <a:t>een</a:t>
            </a:r>
            <a:r>
              <a:rPr lang="en-US" dirty="0">
                <a:solidFill>
                  <a:schemeClr val="dk1"/>
                </a:solidFill>
                <a:highlight>
                  <a:srgbClr val="FFFFFF"/>
                </a:highlight>
              </a:rPr>
              <a:t> </a:t>
            </a:r>
            <a:r>
              <a:rPr lang="en-US" dirty="0" err="1">
                <a:solidFill>
                  <a:schemeClr val="dk1"/>
                </a:solidFill>
                <a:highlight>
                  <a:srgbClr val="FFFFFF"/>
                </a:highlight>
              </a:rPr>
              <a:t>grotere</a:t>
            </a:r>
            <a:r>
              <a:rPr lang="en-US" dirty="0">
                <a:solidFill>
                  <a:schemeClr val="dk1"/>
                </a:solidFill>
                <a:highlight>
                  <a:srgbClr val="FFFFFF"/>
                </a:highlight>
              </a:rPr>
              <a:t> </a:t>
            </a:r>
            <a:r>
              <a:rPr lang="en-US" dirty="0" err="1">
                <a:solidFill>
                  <a:schemeClr val="dk1"/>
                </a:solidFill>
                <a:highlight>
                  <a:srgbClr val="FFFFFF"/>
                </a:highlight>
              </a:rPr>
              <a:t>kwetsbaarheid</a:t>
            </a:r>
            <a:r>
              <a:rPr lang="en-US" dirty="0">
                <a:solidFill>
                  <a:schemeClr val="dk1"/>
                </a:solidFill>
                <a:highlight>
                  <a:srgbClr val="FFFFFF"/>
                </a:highlight>
              </a:rPr>
              <a:t>, en </a:t>
            </a:r>
            <a:r>
              <a:rPr lang="en-US" dirty="0" err="1">
                <a:solidFill>
                  <a:schemeClr val="dk1"/>
                </a:solidFill>
                <a:highlight>
                  <a:srgbClr val="FFFFFF"/>
                </a:highlight>
              </a:rPr>
              <a:t>dus</a:t>
            </a:r>
            <a:r>
              <a:rPr lang="en-US" dirty="0">
                <a:solidFill>
                  <a:schemeClr val="dk1"/>
                </a:solidFill>
                <a:highlight>
                  <a:srgbClr val="FFFFFF"/>
                </a:highlight>
              </a:rPr>
              <a:t> </a:t>
            </a:r>
            <a:r>
              <a:rPr lang="en-US" dirty="0" err="1">
                <a:solidFill>
                  <a:schemeClr val="dk1"/>
                </a:solidFill>
                <a:highlight>
                  <a:srgbClr val="FFFFFF"/>
                </a:highlight>
              </a:rPr>
              <a:t>grotere</a:t>
            </a:r>
            <a:r>
              <a:rPr lang="en-US" dirty="0">
                <a:solidFill>
                  <a:schemeClr val="dk1"/>
                </a:solidFill>
                <a:highlight>
                  <a:srgbClr val="FFFFFF"/>
                </a:highlight>
              </a:rPr>
              <a:t> </a:t>
            </a:r>
            <a:r>
              <a:rPr lang="en-US" dirty="0" err="1">
                <a:solidFill>
                  <a:schemeClr val="dk1"/>
                </a:solidFill>
                <a:highlight>
                  <a:srgbClr val="FFFFFF"/>
                </a:highlight>
              </a:rPr>
              <a:t>risico’s</a:t>
            </a:r>
            <a:r>
              <a:rPr lang="en-US" dirty="0">
                <a:solidFill>
                  <a:schemeClr val="dk1"/>
                </a:solidFill>
                <a:highlight>
                  <a:srgbClr val="FFFFFF"/>
                </a:highlight>
              </a:rPr>
              <a:t> in </a:t>
            </a:r>
            <a:r>
              <a:rPr lang="en-US" dirty="0" err="1">
                <a:solidFill>
                  <a:schemeClr val="dk1"/>
                </a:solidFill>
                <a:highlight>
                  <a:srgbClr val="FFFFFF"/>
                </a:highlight>
              </a:rPr>
              <a:t>deze</a:t>
            </a:r>
            <a:r>
              <a:rPr lang="en-US" dirty="0">
                <a:solidFill>
                  <a:schemeClr val="dk1"/>
                </a:solidFill>
                <a:highlight>
                  <a:srgbClr val="FFFFFF"/>
                </a:highlight>
              </a:rPr>
              <a:t> </a:t>
            </a:r>
            <a:r>
              <a:rPr lang="en-US" dirty="0" err="1">
                <a:solidFill>
                  <a:schemeClr val="dk1"/>
                </a:solidFill>
                <a:highlight>
                  <a:srgbClr val="FFFFFF"/>
                </a:highlight>
              </a:rPr>
              <a:t>nieuwe</a:t>
            </a:r>
            <a:r>
              <a:rPr lang="en-US" dirty="0">
                <a:solidFill>
                  <a:schemeClr val="dk1"/>
                </a:solidFill>
                <a:highlight>
                  <a:srgbClr val="FFFFFF"/>
                </a:highlight>
              </a:rPr>
              <a:t> </a:t>
            </a:r>
            <a:r>
              <a:rPr lang="en-US" dirty="0" err="1">
                <a:solidFill>
                  <a:schemeClr val="dk1"/>
                </a:solidFill>
                <a:highlight>
                  <a:srgbClr val="FFFFFF"/>
                </a:highlight>
              </a:rPr>
              <a:t>fase</a:t>
            </a:r>
            <a:endParaRPr dirty="0">
              <a:solidFill>
                <a:schemeClr val="dk1"/>
              </a:solidFill>
              <a:highlight>
                <a:srgbClr val="FFFFFF"/>
              </a:highlight>
            </a:endParaRPr>
          </a:p>
          <a:p>
            <a:pPr marL="180000" lvl="1" indent="-266700">
              <a:lnSpc>
                <a:spcPct val="100000"/>
              </a:lnSpc>
              <a:spcBef>
                <a:spcPts val="0"/>
              </a:spcBef>
              <a:spcAft>
                <a:spcPts val="600"/>
              </a:spcAft>
              <a:buClr>
                <a:schemeClr val="dk1"/>
              </a:buClr>
              <a:buSzPts val="2000"/>
            </a:pPr>
            <a:r>
              <a:rPr lang="en-US" dirty="0" err="1">
                <a:solidFill>
                  <a:schemeClr val="dk1"/>
                </a:solidFill>
                <a:highlight>
                  <a:srgbClr val="FFFFFF"/>
                </a:highlight>
              </a:rPr>
              <a:t>Uitingen</a:t>
            </a:r>
            <a:endParaRPr dirty="0">
              <a:solidFill>
                <a:schemeClr val="dk1"/>
              </a:solidFill>
              <a:highlight>
                <a:srgbClr val="FFFFFF"/>
              </a:highlight>
            </a:endParaRPr>
          </a:p>
          <a:p>
            <a:pPr marL="684000" lvl="3" indent="-285750">
              <a:spcBef>
                <a:spcPts val="0"/>
              </a:spcBef>
              <a:buClr>
                <a:schemeClr val="dk1"/>
              </a:buClr>
              <a:buSzPts val="2000"/>
              <a:buFont typeface="Arial" panose="020B0604020202020204" pitchFamily="34" charset="0"/>
              <a:buChar char="•"/>
            </a:pPr>
            <a:r>
              <a:rPr lang="en-US" sz="1600" dirty="0" err="1">
                <a:solidFill>
                  <a:schemeClr val="dk1"/>
                </a:solidFill>
                <a:highlight>
                  <a:srgbClr val="FFFFFF"/>
                </a:highlight>
              </a:rPr>
              <a:t>conflicten</a:t>
            </a:r>
            <a:r>
              <a:rPr lang="en-US" sz="1600" dirty="0">
                <a:solidFill>
                  <a:schemeClr val="dk1"/>
                </a:solidFill>
                <a:highlight>
                  <a:srgbClr val="FFFFFF"/>
                </a:highlight>
              </a:rPr>
              <a:t> met </a:t>
            </a:r>
            <a:r>
              <a:rPr lang="en-US" sz="1600" dirty="0" err="1">
                <a:solidFill>
                  <a:schemeClr val="dk1"/>
                </a:solidFill>
                <a:highlight>
                  <a:srgbClr val="FFFFFF"/>
                </a:highlight>
              </a:rPr>
              <a:t>leeftijdsgenoten</a:t>
            </a:r>
            <a:r>
              <a:rPr lang="en-US" sz="1600" dirty="0">
                <a:solidFill>
                  <a:schemeClr val="dk1"/>
                </a:solidFill>
                <a:highlight>
                  <a:srgbClr val="FFFFFF"/>
                </a:highlight>
              </a:rPr>
              <a:t> </a:t>
            </a:r>
            <a:r>
              <a:rPr lang="en-US" sz="1600" dirty="0" err="1">
                <a:solidFill>
                  <a:schemeClr val="dk1"/>
                </a:solidFill>
                <a:highlight>
                  <a:srgbClr val="FFFFFF"/>
                </a:highlight>
              </a:rPr>
              <a:t>leiden</a:t>
            </a:r>
            <a:r>
              <a:rPr lang="en-US" sz="1600" dirty="0">
                <a:solidFill>
                  <a:schemeClr val="dk1"/>
                </a:solidFill>
                <a:highlight>
                  <a:srgbClr val="FFFFFF"/>
                </a:highlight>
              </a:rPr>
              <a:t> steeds tot </a:t>
            </a:r>
            <a:r>
              <a:rPr lang="en-US" sz="1600" dirty="0" err="1">
                <a:solidFill>
                  <a:schemeClr val="dk1"/>
                </a:solidFill>
                <a:highlight>
                  <a:srgbClr val="FFFFFF"/>
                </a:highlight>
              </a:rPr>
              <a:t>breuken</a:t>
            </a:r>
            <a:endParaRPr sz="1600" dirty="0">
              <a:solidFill>
                <a:schemeClr val="dk1"/>
              </a:solidFill>
              <a:highlight>
                <a:srgbClr val="FFFFFF"/>
              </a:highlight>
            </a:endParaRPr>
          </a:p>
          <a:p>
            <a:pPr marL="684000" lvl="3" indent="-285750">
              <a:spcBef>
                <a:spcPts val="0"/>
              </a:spcBef>
              <a:buClr>
                <a:schemeClr val="dk1"/>
              </a:buClr>
              <a:buSzPts val="2000"/>
              <a:buFont typeface="Arial" panose="020B0604020202020204" pitchFamily="34" charset="0"/>
              <a:buChar char="•"/>
            </a:pPr>
            <a:r>
              <a:rPr lang="en-US" sz="1600" dirty="0" err="1">
                <a:solidFill>
                  <a:schemeClr val="dk1"/>
                </a:solidFill>
                <a:highlight>
                  <a:srgbClr val="FFFFFF"/>
                </a:highlight>
              </a:rPr>
              <a:t>conflicten</a:t>
            </a:r>
            <a:r>
              <a:rPr lang="en-US" sz="1600" dirty="0">
                <a:solidFill>
                  <a:schemeClr val="dk1"/>
                </a:solidFill>
                <a:highlight>
                  <a:srgbClr val="FFFFFF"/>
                </a:highlight>
              </a:rPr>
              <a:t> </a:t>
            </a:r>
            <a:r>
              <a:rPr lang="en-US" sz="1600" dirty="0" err="1">
                <a:solidFill>
                  <a:schemeClr val="dk1"/>
                </a:solidFill>
                <a:highlight>
                  <a:srgbClr val="FFFFFF"/>
                </a:highlight>
              </a:rPr>
              <a:t>slepen</a:t>
            </a:r>
            <a:r>
              <a:rPr lang="en-US" sz="1600" dirty="0">
                <a:solidFill>
                  <a:schemeClr val="dk1"/>
                </a:solidFill>
                <a:highlight>
                  <a:srgbClr val="FFFFFF"/>
                </a:highlight>
              </a:rPr>
              <a:t> </a:t>
            </a:r>
            <a:r>
              <a:rPr lang="en-US" sz="1600" dirty="0" err="1">
                <a:solidFill>
                  <a:schemeClr val="dk1"/>
                </a:solidFill>
                <a:highlight>
                  <a:srgbClr val="FFFFFF"/>
                </a:highlight>
              </a:rPr>
              <a:t>eindeloos</a:t>
            </a:r>
            <a:r>
              <a:rPr lang="en-US" sz="1600" dirty="0">
                <a:solidFill>
                  <a:schemeClr val="dk1"/>
                </a:solidFill>
                <a:highlight>
                  <a:srgbClr val="FFFFFF"/>
                </a:highlight>
              </a:rPr>
              <a:t> </a:t>
            </a:r>
            <a:r>
              <a:rPr lang="en-US" sz="1600" dirty="0" err="1">
                <a:solidFill>
                  <a:schemeClr val="dk1"/>
                </a:solidFill>
                <a:highlight>
                  <a:srgbClr val="FFFFFF"/>
                </a:highlight>
              </a:rPr>
              <a:t>aan</a:t>
            </a:r>
            <a:r>
              <a:rPr lang="en-US" sz="1600" dirty="0">
                <a:solidFill>
                  <a:schemeClr val="dk1"/>
                </a:solidFill>
                <a:highlight>
                  <a:srgbClr val="FFFFFF"/>
                </a:highlight>
              </a:rPr>
              <a:t>, en/of </a:t>
            </a:r>
            <a:r>
              <a:rPr lang="en-US" sz="1600" dirty="0" err="1">
                <a:solidFill>
                  <a:schemeClr val="dk1"/>
                </a:solidFill>
                <a:highlight>
                  <a:srgbClr val="FFFFFF"/>
                </a:highlight>
              </a:rPr>
              <a:t>lokken</a:t>
            </a:r>
            <a:r>
              <a:rPr lang="en-US" sz="1600" dirty="0">
                <a:solidFill>
                  <a:schemeClr val="dk1"/>
                </a:solidFill>
                <a:highlight>
                  <a:srgbClr val="FFFFFF"/>
                </a:highlight>
              </a:rPr>
              <a:t> extreme </a:t>
            </a:r>
            <a:r>
              <a:rPr lang="en-US" sz="1600" dirty="0" err="1">
                <a:solidFill>
                  <a:schemeClr val="dk1"/>
                </a:solidFill>
                <a:highlight>
                  <a:srgbClr val="FFFFFF"/>
                </a:highlight>
              </a:rPr>
              <a:t>reacties</a:t>
            </a:r>
            <a:r>
              <a:rPr lang="en-US" sz="1600" dirty="0">
                <a:solidFill>
                  <a:schemeClr val="dk1"/>
                </a:solidFill>
                <a:highlight>
                  <a:srgbClr val="FFFFFF"/>
                </a:highlight>
              </a:rPr>
              <a:t> uit</a:t>
            </a:r>
            <a:endParaRPr sz="1600" dirty="0">
              <a:solidFill>
                <a:schemeClr val="dk1"/>
              </a:solidFill>
              <a:highlight>
                <a:srgbClr val="FFFFFF"/>
              </a:highlight>
            </a:endParaRPr>
          </a:p>
          <a:p>
            <a:pPr marL="684000" lvl="3" indent="-285750">
              <a:spcBef>
                <a:spcPts val="0"/>
              </a:spcBef>
              <a:buClr>
                <a:schemeClr val="dk1"/>
              </a:buClr>
              <a:buSzPts val="2000"/>
              <a:buFont typeface="Arial" panose="020B0604020202020204" pitchFamily="34" charset="0"/>
              <a:buChar char="•"/>
            </a:pPr>
            <a:r>
              <a:rPr lang="en-US" sz="1600" dirty="0">
                <a:solidFill>
                  <a:schemeClr val="dk1"/>
                </a:solidFill>
                <a:highlight>
                  <a:srgbClr val="FFFFFF"/>
                </a:highlight>
              </a:rPr>
              <a:t>met de </a:t>
            </a:r>
            <a:r>
              <a:rPr lang="en-US" sz="1600" dirty="0" err="1">
                <a:solidFill>
                  <a:schemeClr val="dk1"/>
                </a:solidFill>
                <a:highlight>
                  <a:srgbClr val="FFFFFF"/>
                </a:highlight>
              </a:rPr>
              <a:t>ouders</a:t>
            </a:r>
            <a:r>
              <a:rPr lang="en-US" sz="1600" dirty="0">
                <a:solidFill>
                  <a:schemeClr val="dk1"/>
                </a:solidFill>
                <a:highlight>
                  <a:srgbClr val="FFFFFF"/>
                </a:highlight>
              </a:rPr>
              <a:t> </a:t>
            </a:r>
            <a:r>
              <a:rPr lang="en-US" sz="1600" dirty="0" err="1">
                <a:solidFill>
                  <a:schemeClr val="dk1"/>
                </a:solidFill>
                <a:highlight>
                  <a:srgbClr val="FFFFFF"/>
                </a:highlight>
              </a:rPr>
              <a:t>ontstaat</a:t>
            </a:r>
            <a:r>
              <a:rPr lang="en-US" sz="1600" dirty="0">
                <a:solidFill>
                  <a:schemeClr val="dk1"/>
                </a:solidFill>
                <a:highlight>
                  <a:srgbClr val="FFFFFF"/>
                </a:highlight>
              </a:rPr>
              <a:t> </a:t>
            </a:r>
            <a:r>
              <a:rPr lang="en-US" sz="1600" dirty="0" err="1">
                <a:solidFill>
                  <a:schemeClr val="dk1"/>
                </a:solidFill>
                <a:highlight>
                  <a:srgbClr val="FFFFFF"/>
                </a:highlight>
              </a:rPr>
              <a:t>een</a:t>
            </a:r>
            <a:r>
              <a:rPr lang="en-US" sz="1600" dirty="0">
                <a:solidFill>
                  <a:schemeClr val="dk1"/>
                </a:solidFill>
                <a:highlight>
                  <a:srgbClr val="FFFFFF"/>
                </a:highlight>
              </a:rPr>
              <a:t> </a:t>
            </a:r>
            <a:r>
              <a:rPr lang="en-US" sz="1600" dirty="0" err="1">
                <a:solidFill>
                  <a:schemeClr val="dk1"/>
                </a:solidFill>
                <a:highlight>
                  <a:srgbClr val="FFFFFF"/>
                </a:highlight>
              </a:rPr>
              <a:t>machtsstrijd</a:t>
            </a:r>
            <a:endParaRPr sz="1600" dirty="0">
              <a:solidFill>
                <a:schemeClr val="dk1"/>
              </a:solidFill>
              <a:highlight>
                <a:srgbClr val="FFFFFF"/>
              </a:highlight>
            </a:endParaRPr>
          </a:p>
          <a:p>
            <a:pPr marL="684000" lvl="3" indent="-285750">
              <a:spcBef>
                <a:spcPts val="0"/>
              </a:spcBef>
              <a:buClr>
                <a:schemeClr val="dk1"/>
              </a:buClr>
              <a:buSzPts val="2000"/>
              <a:buFont typeface="Arial" panose="020B0604020202020204" pitchFamily="34" charset="0"/>
              <a:buChar char="•"/>
            </a:pPr>
            <a:r>
              <a:rPr lang="en-US" sz="1600" dirty="0" err="1">
                <a:solidFill>
                  <a:schemeClr val="dk1"/>
                </a:solidFill>
                <a:highlight>
                  <a:srgbClr val="FFFFFF"/>
                </a:highlight>
              </a:rPr>
              <a:t>ervaringen</a:t>
            </a:r>
            <a:r>
              <a:rPr lang="en-US" sz="1600" dirty="0">
                <a:solidFill>
                  <a:schemeClr val="dk1"/>
                </a:solidFill>
                <a:highlight>
                  <a:srgbClr val="FFFFFF"/>
                </a:highlight>
              </a:rPr>
              <a:t> van extreme </a:t>
            </a:r>
            <a:r>
              <a:rPr lang="en-US" sz="1600" dirty="0" err="1">
                <a:solidFill>
                  <a:schemeClr val="dk1"/>
                </a:solidFill>
                <a:highlight>
                  <a:srgbClr val="FFFFFF"/>
                </a:highlight>
              </a:rPr>
              <a:t>jaloezie</a:t>
            </a:r>
            <a:endParaRPr sz="1600" dirty="0">
              <a:solidFill>
                <a:schemeClr val="dk1"/>
              </a:solidFill>
              <a:highlight>
                <a:srgbClr val="FFFFFF"/>
              </a:highlight>
            </a:endParaRPr>
          </a:p>
          <a:p>
            <a:pPr marL="684000" lvl="3" indent="-285750">
              <a:spcBef>
                <a:spcPts val="0"/>
              </a:spcBef>
              <a:buClr>
                <a:schemeClr val="dk1"/>
              </a:buClr>
              <a:buSzPts val="2000"/>
              <a:buFont typeface="Arial" panose="020B0604020202020204" pitchFamily="34" charset="0"/>
              <a:buChar char="•"/>
            </a:pPr>
            <a:r>
              <a:rPr lang="en-US" sz="1600" dirty="0" err="1">
                <a:solidFill>
                  <a:schemeClr val="dk1"/>
                </a:solidFill>
                <a:highlight>
                  <a:srgbClr val="FFFFFF"/>
                </a:highlight>
              </a:rPr>
              <a:t>emotionele</a:t>
            </a:r>
            <a:r>
              <a:rPr lang="en-US" sz="1600" dirty="0">
                <a:solidFill>
                  <a:schemeClr val="dk1"/>
                </a:solidFill>
                <a:highlight>
                  <a:srgbClr val="FFFFFF"/>
                </a:highlight>
              </a:rPr>
              <a:t> </a:t>
            </a:r>
            <a:r>
              <a:rPr lang="en-US" sz="1600" dirty="0" err="1">
                <a:solidFill>
                  <a:schemeClr val="dk1"/>
                </a:solidFill>
                <a:highlight>
                  <a:srgbClr val="FFFFFF"/>
                </a:highlight>
              </a:rPr>
              <a:t>chantage</a:t>
            </a:r>
            <a:r>
              <a:rPr lang="en-US" sz="1600" dirty="0">
                <a:solidFill>
                  <a:schemeClr val="dk1"/>
                </a:solidFill>
                <a:highlight>
                  <a:srgbClr val="FFFFFF"/>
                </a:highlight>
              </a:rPr>
              <a:t> </a:t>
            </a:r>
            <a:r>
              <a:rPr lang="en-US" sz="1600" dirty="0" err="1">
                <a:solidFill>
                  <a:schemeClr val="dk1"/>
                </a:solidFill>
                <a:highlight>
                  <a:srgbClr val="FFFFFF"/>
                </a:highlight>
              </a:rPr>
              <a:t>als</a:t>
            </a:r>
            <a:r>
              <a:rPr lang="en-US" sz="1600" dirty="0">
                <a:solidFill>
                  <a:schemeClr val="dk1"/>
                </a:solidFill>
                <a:highlight>
                  <a:srgbClr val="FFFFFF"/>
                </a:highlight>
              </a:rPr>
              <a:t> </a:t>
            </a:r>
            <a:r>
              <a:rPr lang="en-US" sz="1600" dirty="0" err="1">
                <a:solidFill>
                  <a:schemeClr val="dk1"/>
                </a:solidFill>
                <a:highlight>
                  <a:srgbClr val="FFFFFF"/>
                </a:highlight>
              </a:rPr>
              <a:t>pogingen</a:t>
            </a:r>
            <a:r>
              <a:rPr lang="en-US" sz="1600" dirty="0">
                <a:solidFill>
                  <a:schemeClr val="dk1"/>
                </a:solidFill>
                <a:highlight>
                  <a:srgbClr val="FFFFFF"/>
                </a:highlight>
              </a:rPr>
              <a:t> om de </a:t>
            </a:r>
            <a:r>
              <a:rPr lang="en-US" sz="1600" dirty="0" err="1">
                <a:solidFill>
                  <a:schemeClr val="dk1"/>
                </a:solidFill>
                <a:highlight>
                  <a:srgbClr val="FFFFFF"/>
                </a:highlight>
              </a:rPr>
              <a:t>ander</a:t>
            </a:r>
            <a:r>
              <a:rPr lang="en-US" sz="1600" dirty="0">
                <a:solidFill>
                  <a:schemeClr val="dk1"/>
                </a:solidFill>
                <a:highlight>
                  <a:srgbClr val="FFFFFF"/>
                </a:highlight>
              </a:rPr>
              <a:t> </a:t>
            </a:r>
            <a:r>
              <a:rPr lang="en-US" sz="1600" dirty="0" err="1">
                <a:solidFill>
                  <a:schemeClr val="dk1"/>
                </a:solidFill>
                <a:highlight>
                  <a:srgbClr val="FFFFFF"/>
                </a:highlight>
              </a:rPr>
              <a:t>te</a:t>
            </a:r>
            <a:r>
              <a:rPr lang="en-US" sz="1600" dirty="0">
                <a:solidFill>
                  <a:schemeClr val="dk1"/>
                </a:solidFill>
                <a:highlight>
                  <a:srgbClr val="FFFFFF"/>
                </a:highlight>
              </a:rPr>
              <a:t> </a:t>
            </a:r>
            <a:r>
              <a:rPr lang="en-US" sz="1600" dirty="0" err="1">
                <a:solidFill>
                  <a:schemeClr val="dk1"/>
                </a:solidFill>
                <a:highlight>
                  <a:srgbClr val="FFFFFF"/>
                </a:highlight>
              </a:rPr>
              <a:t>binden</a:t>
            </a:r>
            <a:r>
              <a:rPr lang="en-US" sz="1600" dirty="0">
                <a:solidFill>
                  <a:schemeClr val="dk1"/>
                </a:solidFill>
                <a:highlight>
                  <a:srgbClr val="FFFFFF"/>
                </a:highlight>
              </a:rPr>
              <a:t>, in </a:t>
            </a:r>
            <a:r>
              <a:rPr lang="en-US" sz="1600" dirty="0" err="1">
                <a:solidFill>
                  <a:schemeClr val="dk1"/>
                </a:solidFill>
                <a:highlight>
                  <a:srgbClr val="FFFFFF"/>
                </a:highlight>
              </a:rPr>
              <a:t>een</a:t>
            </a:r>
            <a:r>
              <a:rPr lang="en-US" sz="1600" dirty="0">
                <a:solidFill>
                  <a:schemeClr val="dk1"/>
                </a:solidFill>
                <a:highlight>
                  <a:srgbClr val="FFFFFF"/>
                </a:highlight>
              </a:rPr>
              <a:t> </a:t>
            </a:r>
            <a:r>
              <a:rPr lang="en-US" sz="1600" dirty="0" err="1">
                <a:solidFill>
                  <a:schemeClr val="dk1"/>
                </a:solidFill>
                <a:highlight>
                  <a:srgbClr val="FFFFFF"/>
                </a:highlight>
              </a:rPr>
              <a:t>rol</a:t>
            </a:r>
            <a:r>
              <a:rPr lang="en-US" sz="1600" dirty="0">
                <a:solidFill>
                  <a:schemeClr val="dk1"/>
                </a:solidFill>
                <a:highlight>
                  <a:srgbClr val="FFFFFF"/>
                </a:highlight>
              </a:rPr>
              <a:t> </a:t>
            </a:r>
            <a:r>
              <a:rPr lang="en-US" sz="1600" dirty="0" err="1">
                <a:solidFill>
                  <a:schemeClr val="dk1"/>
                </a:solidFill>
                <a:highlight>
                  <a:srgbClr val="FFFFFF"/>
                </a:highlight>
              </a:rPr>
              <a:t>te</a:t>
            </a:r>
            <a:r>
              <a:rPr lang="en-US" sz="1600" dirty="0">
                <a:solidFill>
                  <a:schemeClr val="dk1"/>
                </a:solidFill>
                <a:highlight>
                  <a:srgbClr val="FFFFFF"/>
                </a:highlight>
              </a:rPr>
              <a:t> </a:t>
            </a:r>
            <a:r>
              <a:rPr lang="en-US" sz="1600" dirty="0" err="1">
                <a:solidFill>
                  <a:schemeClr val="dk1"/>
                </a:solidFill>
                <a:highlight>
                  <a:srgbClr val="FFFFFF"/>
                </a:highlight>
              </a:rPr>
              <a:t>dwingen</a:t>
            </a:r>
            <a:r>
              <a:rPr lang="en-US" sz="1600" dirty="0">
                <a:solidFill>
                  <a:schemeClr val="dk1"/>
                </a:solidFill>
                <a:highlight>
                  <a:srgbClr val="FFFFFF"/>
                </a:highlight>
              </a:rPr>
              <a:t>, …</a:t>
            </a:r>
            <a:endParaRPr sz="1600" dirty="0">
              <a:solidFill>
                <a:schemeClr val="dk1"/>
              </a:solidFill>
              <a:highlight>
                <a:srgbClr val="FFFFFF"/>
              </a:highlight>
            </a:endParaRPr>
          </a:p>
          <a:p>
            <a:pPr marL="684000" lvl="3" indent="-285750">
              <a:spcBef>
                <a:spcPts val="0"/>
              </a:spcBef>
              <a:buClr>
                <a:schemeClr val="dk1"/>
              </a:buClr>
              <a:buSzPts val="2000"/>
              <a:buFont typeface="Arial" panose="020B0604020202020204" pitchFamily="34" charset="0"/>
              <a:buChar char="•"/>
            </a:pPr>
            <a:r>
              <a:rPr lang="en-US" sz="1600" dirty="0" err="1">
                <a:solidFill>
                  <a:schemeClr val="dk1"/>
                </a:solidFill>
                <a:highlight>
                  <a:srgbClr val="FFFFFF"/>
                </a:highlight>
              </a:rPr>
              <a:t>relationele</a:t>
            </a:r>
            <a:r>
              <a:rPr lang="en-US" sz="1600" dirty="0">
                <a:solidFill>
                  <a:schemeClr val="dk1"/>
                </a:solidFill>
                <a:highlight>
                  <a:srgbClr val="FFFFFF"/>
                </a:highlight>
              </a:rPr>
              <a:t> </a:t>
            </a:r>
            <a:r>
              <a:rPr lang="en-US" sz="1600" dirty="0" err="1">
                <a:solidFill>
                  <a:schemeClr val="dk1"/>
                </a:solidFill>
                <a:highlight>
                  <a:srgbClr val="FFFFFF"/>
                </a:highlight>
              </a:rPr>
              <a:t>onvoorspelbaarheid</a:t>
            </a:r>
            <a:endParaRPr sz="1600" dirty="0">
              <a:solidFill>
                <a:schemeClr val="dk1"/>
              </a:solidFill>
              <a:highlight>
                <a:srgbClr val="FFFFFF"/>
              </a:highlight>
            </a:endParaRPr>
          </a:p>
          <a:p>
            <a:pPr indent="-276225">
              <a:spcBef>
                <a:spcPts val="0"/>
              </a:spcBef>
              <a:buClr>
                <a:srgbClr val="000000"/>
              </a:buClr>
              <a:buSzPts val="2200"/>
            </a:pPr>
            <a:endParaRPr sz="1650" b="1" dirty="0">
              <a:solidFill>
                <a:srgbClr val="000000"/>
              </a:solidFill>
            </a:endParaRPr>
          </a:p>
        </p:txBody>
      </p:sp>
      <p:pic>
        <p:nvPicPr>
          <p:cNvPr id="5" name="Shape 132"/>
          <p:cNvPicPr preferRelativeResize="0"/>
          <p:nvPr/>
        </p:nvPicPr>
        <p:blipFill rotWithShape="1">
          <a:blip r:embed="rId3">
            <a:alphaModFix/>
          </a:blip>
          <a:srcRect/>
          <a:stretch/>
        </p:blipFill>
        <p:spPr>
          <a:xfrm>
            <a:off x="7317274" y="184915"/>
            <a:ext cx="1654969" cy="583406"/>
          </a:xfrm>
          <a:prstGeom prst="rect">
            <a:avLst/>
          </a:prstGeom>
          <a:noFill/>
          <a:ln>
            <a:noFill/>
          </a:ln>
        </p:spPr>
      </p:pic>
      <p:sp>
        <p:nvSpPr>
          <p:cNvPr id="7" name="Shape 537"/>
          <p:cNvSpPr txBox="1">
            <a:spLocks/>
          </p:cNvSpPr>
          <p:nvPr/>
        </p:nvSpPr>
        <p:spPr>
          <a:xfrm>
            <a:off x="822325" y="287337"/>
            <a:ext cx="7543800" cy="1449387"/>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lnSpc>
                <a:spcPct val="85000"/>
              </a:lnSpc>
              <a:buClr>
                <a:srgbClr val="404040"/>
              </a:buClr>
              <a:buSzPts val="4800"/>
              <a:buFont typeface="Calibri"/>
              <a:buNone/>
            </a:pPr>
            <a:r>
              <a:rPr lang="nl-NL" sz="4800" smtClean="0">
                <a:solidFill>
                  <a:srgbClr val="404040"/>
                </a:solidFill>
                <a:latin typeface="Calibri" panose="020F0502020204030204" pitchFamily="34" charset="0"/>
                <a:cs typeface="Calibri" panose="020F0502020204030204" pitchFamily="34" charset="0"/>
                <a:sym typeface="Calibri"/>
              </a:rPr>
              <a:t>Sociale problemen</a:t>
            </a:r>
            <a:endParaRPr lang="nl-NL"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98038986"/>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pic>
        <p:nvPicPr>
          <p:cNvPr id="565" name="Shape 565"/>
          <p:cNvPicPr preferRelativeResize="0"/>
          <p:nvPr/>
        </p:nvPicPr>
        <p:blipFill>
          <a:blip r:embed="rId3">
            <a:alphaModFix/>
          </a:blip>
          <a:stretch>
            <a:fillRect/>
          </a:stretch>
        </p:blipFill>
        <p:spPr>
          <a:xfrm>
            <a:off x="3311954" y="2332034"/>
            <a:ext cx="2160506" cy="1929844"/>
          </a:xfrm>
          <a:prstGeom prst="rect">
            <a:avLst/>
          </a:prstGeom>
          <a:noFill/>
          <a:ln>
            <a:noFill/>
          </a:ln>
        </p:spPr>
      </p:pic>
      <p:sp>
        <p:nvSpPr>
          <p:cNvPr id="566" name="Shape 566"/>
          <p:cNvSpPr txBox="1"/>
          <p:nvPr/>
        </p:nvSpPr>
        <p:spPr>
          <a:xfrm>
            <a:off x="3473925" y="2564231"/>
            <a:ext cx="1682325" cy="1165725"/>
          </a:xfrm>
          <a:prstGeom prst="rect">
            <a:avLst/>
          </a:prstGeom>
          <a:noFill/>
          <a:ln>
            <a:noFill/>
          </a:ln>
        </p:spPr>
        <p:txBody>
          <a:bodyPr spcFirstLastPara="1" wrap="square" lIns="68569" tIns="68569" rIns="68569" bIns="68569" anchor="t" anchorCtr="0">
            <a:noAutofit/>
          </a:bodyPr>
          <a:lstStyle/>
          <a:p>
            <a:pPr algn="ctr"/>
            <a:r>
              <a:rPr lang="en-US" sz="1600" dirty="0"/>
              <a:t>het Conflict</a:t>
            </a:r>
            <a:br>
              <a:rPr lang="en-US" sz="1600" dirty="0"/>
            </a:br>
            <a:r>
              <a:rPr lang="en-US" sz="1600" dirty="0" err="1" smtClean="0"/>
              <a:t>en</a:t>
            </a:r>
            <a:r>
              <a:rPr lang="en-US" sz="1600" dirty="0"/>
              <a:t> </a:t>
            </a:r>
            <a:r>
              <a:rPr lang="en-US" sz="1600" dirty="0" smtClean="0"/>
              <a:t>de </a:t>
            </a:r>
            <a:r>
              <a:rPr lang="en-US" sz="1600" dirty="0" err="1"/>
              <a:t>Conflictoplossing</a:t>
            </a:r>
            <a:endParaRPr sz="1600" dirty="0"/>
          </a:p>
        </p:txBody>
      </p:sp>
      <p:sp>
        <p:nvSpPr>
          <p:cNvPr id="567" name="Shape 567"/>
          <p:cNvSpPr txBox="1"/>
          <p:nvPr/>
        </p:nvSpPr>
        <p:spPr>
          <a:xfrm>
            <a:off x="1589756" y="2332031"/>
            <a:ext cx="1369125" cy="394650"/>
          </a:xfrm>
          <a:prstGeom prst="rect">
            <a:avLst/>
          </a:prstGeom>
          <a:noFill/>
          <a:ln>
            <a:noFill/>
          </a:ln>
        </p:spPr>
        <p:txBody>
          <a:bodyPr spcFirstLastPara="1" wrap="square" lIns="68569" tIns="68569" rIns="68569" bIns="68569" anchor="t" anchorCtr="0">
            <a:noAutofit/>
          </a:bodyPr>
          <a:lstStyle/>
          <a:p>
            <a:pPr algn="r"/>
            <a:r>
              <a:rPr lang="en-US" sz="1600" dirty="0"/>
              <a:t>de </a:t>
            </a:r>
            <a:r>
              <a:rPr lang="en-US" sz="1600" dirty="0" err="1"/>
              <a:t>positie</a:t>
            </a:r>
            <a:endParaRPr sz="1600" dirty="0"/>
          </a:p>
        </p:txBody>
      </p:sp>
      <p:sp>
        <p:nvSpPr>
          <p:cNvPr id="568" name="Shape 568"/>
          <p:cNvSpPr txBox="1"/>
          <p:nvPr/>
        </p:nvSpPr>
        <p:spPr>
          <a:xfrm>
            <a:off x="5825533" y="2332031"/>
            <a:ext cx="1689172" cy="452662"/>
          </a:xfrm>
          <a:prstGeom prst="rect">
            <a:avLst/>
          </a:prstGeom>
          <a:noFill/>
          <a:ln>
            <a:noFill/>
          </a:ln>
        </p:spPr>
        <p:txBody>
          <a:bodyPr spcFirstLastPara="1" wrap="square" lIns="68569" tIns="68569" rIns="68569" bIns="68569" anchor="t" anchorCtr="0">
            <a:noAutofit/>
          </a:bodyPr>
          <a:lstStyle/>
          <a:p>
            <a:r>
              <a:rPr lang="en-US" sz="1600" dirty="0"/>
              <a:t>de anti-</a:t>
            </a:r>
            <a:r>
              <a:rPr lang="en-US" sz="1600" dirty="0" err="1"/>
              <a:t>positie</a:t>
            </a:r>
            <a:endParaRPr sz="1600" dirty="0"/>
          </a:p>
        </p:txBody>
      </p:sp>
      <p:sp>
        <p:nvSpPr>
          <p:cNvPr id="570" name="Shape 570"/>
          <p:cNvSpPr txBox="1"/>
          <p:nvPr/>
        </p:nvSpPr>
        <p:spPr>
          <a:xfrm>
            <a:off x="706781" y="2784693"/>
            <a:ext cx="2252025" cy="1870433"/>
          </a:xfrm>
          <a:prstGeom prst="rect">
            <a:avLst/>
          </a:prstGeom>
          <a:noFill/>
          <a:ln>
            <a:noFill/>
          </a:ln>
        </p:spPr>
        <p:txBody>
          <a:bodyPr spcFirstLastPara="1" wrap="square" lIns="68569" tIns="68569" rIns="68569" bIns="68569" anchor="t" anchorCtr="0">
            <a:noAutofit/>
          </a:bodyPr>
          <a:lstStyle/>
          <a:p>
            <a:pPr algn="r"/>
            <a:r>
              <a:rPr lang="en-US" sz="1600" dirty="0" err="1" smtClean="0"/>
              <a:t>Ik</a:t>
            </a:r>
            <a:r>
              <a:rPr lang="en-US" sz="1600" dirty="0" smtClean="0"/>
              <a:t> </a:t>
            </a:r>
            <a:r>
              <a:rPr lang="en-US" sz="1600" dirty="0" err="1" smtClean="0"/>
              <a:t>heb</a:t>
            </a:r>
            <a:r>
              <a:rPr lang="en-US" sz="1600" dirty="0" smtClean="0"/>
              <a:t> </a:t>
            </a:r>
            <a:r>
              <a:rPr lang="en-US" sz="1600" dirty="0" err="1" smtClean="0"/>
              <a:t>veel</a:t>
            </a:r>
            <a:r>
              <a:rPr lang="en-US" sz="1600" dirty="0" smtClean="0"/>
              <a:t> </a:t>
            </a:r>
            <a:r>
              <a:rPr lang="en-US" sz="1600" dirty="0" err="1" smtClean="0"/>
              <a:t>vrienden</a:t>
            </a:r>
            <a:r>
              <a:rPr lang="en-US" sz="1600" dirty="0" smtClean="0"/>
              <a:t>. </a:t>
            </a:r>
            <a:r>
              <a:rPr lang="en-US" sz="1600" dirty="0" err="1" smtClean="0"/>
              <a:t>Dat</a:t>
            </a:r>
            <a:r>
              <a:rPr lang="en-US" sz="1600" dirty="0" smtClean="0"/>
              <a:t> </a:t>
            </a:r>
            <a:r>
              <a:rPr lang="en-US" sz="1600" dirty="0" err="1" smtClean="0"/>
              <a:t>komt</a:t>
            </a:r>
            <a:r>
              <a:rPr lang="en-US" sz="1600" dirty="0" smtClean="0"/>
              <a:t> </a:t>
            </a:r>
            <a:r>
              <a:rPr lang="en-US" sz="1600" dirty="0" err="1" smtClean="0"/>
              <a:t>ook</a:t>
            </a:r>
            <a:r>
              <a:rPr lang="en-US" sz="1600" dirty="0" smtClean="0"/>
              <a:t> </a:t>
            </a:r>
            <a:r>
              <a:rPr lang="en-US" sz="1600" dirty="0" err="1" smtClean="0"/>
              <a:t>doordat</a:t>
            </a:r>
            <a:r>
              <a:rPr lang="en-US" sz="1600" dirty="0" smtClean="0"/>
              <a:t> </a:t>
            </a:r>
            <a:r>
              <a:rPr lang="en-US" sz="1600" dirty="0" err="1" smtClean="0"/>
              <a:t>ik</a:t>
            </a:r>
            <a:r>
              <a:rPr lang="en-US" sz="1600" dirty="0" smtClean="0"/>
              <a:t> </a:t>
            </a:r>
            <a:r>
              <a:rPr lang="en-US" sz="1600" dirty="0" err="1" smtClean="0"/>
              <a:t>altijd</a:t>
            </a:r>
            <a:r>
              <a:rPr lang="en-US" sz="1600" dirty="0" smtClean="0"/>
              <a:t> </a:t>
            </a:r>
            <a:r>
              <a:rPr lang="en-US" sz="1600" dirty="0" err="1" smtClean="0"/>
              <a:t>wel</a:t>
            </a:r>
            <a:r>
              <a:rPr lang="en-US" sz="1600" dirty="0" smtClean="0"/>
              <a:t> zin </a:t>
            </a:r>
            <a:r>
              <a:rPr lang="en-US" sz="1600" dirty="0" err="1" smtClean="0"/>
              <a:t>heb</a:t>
            </a:r>
            <a:r>
              <a:rPr lang="en-US" sz="1600" dirty="0" smtClean="0"/>
              <a:t> om me </a:t>
            </a:r>
            <a:r>
              <a:rPr lang="en-US" sz="1600" dirty="0" err="1" smtClean="0"/>
              <a:t>te</a:t>
            </a:r>
            <a:r>
              <a:rPr lang="en-US" sz="1600" dirty="0" smtClean="0"/>
              <a:t> </a:t>
            </a:r>
            <a:r>
              <a:rPr lang="en-US" sz="1600" dirty="0" err="1" smtClean="0"/>
              <a:t>amuseren</a:t>
            </a:r>
            <a:r>
              <a:rPr lang="en-US" sz="1600" dirty="0" smtClean="0"/>
              <a:t>. </a:t>
            </a:r>
            <a:r>
              <a:rPr lang="en-US" sz="1600" dirty="0" err="1" smtClean="0"/>
              <a:t>Ik</a:t>
            </a:r>
            <a:r>
              <a:rPr lang="en-US" sz="1600" dirty="0" smtClean="0"/>
              <a:t> ben </a:t>
            </a:r>
            <a:r>
              <a:rPr lang="en-US" sz="1600" dirty="0" err="1" smtClean="0"/>
              <a:t>niet</a:t>
            </a:r>
            <a:r>
              <a:rPr lang="en-US" sz="1600" dirty="0" smtClean="0"/>
              <a:t>  </a:t>
            </a:r>
            <a:r>
              <a:rPr lang="en-US" sz="1600" dirty="0" err="1" smtClean="0"/>
              <a:t>saai</a:t>
            </a:r>
            <a:r>
              <a:rPr lang="en-US" sz="1600" dirty="0" smtClean="0"/>
              <a:t> </a:t>
            </a:r>
            <a:r>
              <a:rPr lang="en-US" sz="1600" dirty="0" err="1" smtClean="0"/>
              <a:t>en</a:t>
            </a:r>
            <a:r>
              <a:rPr lang="en-US" sz="1600" dirty="0" smtClean="0"/>
              <a:t> </a:t>
            </a:r>
            <a:r>
              <a:rPr lang="en-US" sz="1600" dirty="0" err="1" smtClean="0"/>
              <a:t>ik</a:t>
            </a:r>
            <a:r>
              <a:rPr lang="en-US" sz="1600" dirty="0" smtClean="0"/>
              <a:t> </a:t>
            </a:r>
            <a:r>
              <a:rPr lang="en-US" sz="1600" dirty="0" err="1" smtClean="0"/>
              <a:t>durf</a:t>
            </a:r>
            <a:r>
              <a:rPr lang="en-US" sz="1600" dirty="0" smtClean="0"/>
              <a:t> </a:t>
            </a:r>
            <a:r>
              <a:rPr lang="en-US" sz="1600" dirty="0" err="1" smtClean="0"/>
              <a:t>vaak</a:t>
            </a:r>
            <a:r>
              <a:rPr lang="en-US" sz="1600" dirty="0" smtClean="0"/>
              <a:t> wat </a:t>
            </a:r>
            <a:r>
              <a:rPr lang="en-US" sz="1600" dirty="0" err="1" smtClean="0"/>
              <a:t>anderen</a:t>
            </a:r>
            <a:r>
              <a:rPr lang="en-US" sz="1600" dirty="0" smtClean="0"/>
              <a:t> </a:t>
            </a:r>
            <a:r>
              <a:rPr lang="en-US" sz="1600" dirty="0" err="1" smtClean="0"/>
              <a:t>niet</a:t>
            </a:r>
            <a:r>
              <a:rPr lang="en-US" sz="1600" dirty="0" smtClean="0"/>
              <a:t> </a:t>
            </a:r>
            <a:r>
              <a:rPr lang="en-US" sz="1600" dirty="0" err="1" smtClean="0"/>
              <a:t>durven</a:t>
            </a:r>
            <a:r>
              <a:rPr lang="en-US" sz="1600" dirty="0" smtClean="0"/>
              <a:t>.</a:t>
            </a:r>
            <a:endParaRPr sz="1600" dirty="0"/>
          </a:p>
        </p:txBody>
      </p:sp>
      <p:sp>
        <p:nvSpPr>
          <p:cNvPr id="571" name="Shape 571"/>
          <p:cNvSpPr txBox="1"/>
          <p:nvPr/>
        </p:nvSpPr>
        <p:spPr>
          <a:xfrm>
            <a:off x="5825533" y="2784693"/>
            <a:ext cx="2948337" cy="1746450"/>
          </a:xfrm>
          <a:prstGeom prst="rect">
            <a:avLst/>
          </a:prstGeom>
          <a:noFill/>
          <a:ln>
            <a:noFill/>
          </a:ln>
        </p:spPr>
        <p:txBody>
          <a:bodyPr spcFirstLastPara="1" wrap="square" lIns="68569" tIns="68569" rIns="68569" bIns="68569" anchor="t" anchorCtr="0">
            <a:noAutofit/>
          </a:bodyPr>
          <a:lstStyle/>
          <a:p>
            <a:r>
              <a:rPr lang="en-US" sz="1600" dirty="0" smtClean="0"/>
              <a:t>De </a:t>
            </a:r>
            <a:r>
              <a:rPr lang="en-US" sz="1600" dirty="0" err="1" smtClean="0"/>
              <a:t>laatste</a:t>
            </a:r>
            <a:r>
              <a:rPr lang="en-US" sz="1600" dirty="0" smtClean="0"/>
              <a:t> </a:t>
            </a:r>
            <a:r>
              <a:rPr lang="en-US" sz="1600" dirty="0" err="1" smtClean="0"/>
              <a:t>tijd</a:t>
            </a:r>
            <a:r>
              <a:rPr lang="en-US" sz="1600" dirty="0" smtClean="0"/>
              <a:t> </a:t>
            </a:r>
            <a:r>
              <a:rPr lang="en-US" sz="1600" dirty="0" err="1" smtClean="0"/>
              <a:t>vraag</a:t>
            </a:r>
            <a:r>
              <a:rPr lang="en-US" sz="1600" dirty="0" smtClean="0"/>
              <a:t> </a:t>
            </a:r>
            <a:r>
              <a:rPr lang="en-US" sz="1600" dirty="0" err="1" smtClean="0"/>
              <a:t>ik</a:t>
            </a:r>
            <a:r>
              <a:rPr lang="en-US" sz="1600" dirty="0" smtClean="0"/>
              <a:t> me </a:t>
            </a:r>
            <a:r>
              <a:rPr lang="en-US" sz="1600" dirty="0" err="1" smtClean="0"/>
              <a:t>af</a:t>
            </a:r>
            <a:r>
              <a:rPr lang="en-US" sz="1600" dirty="0" smtClean="0"/>
              <a:t> of </a:t>
            </a:r>
            <a:r>
              <a:rPr lang="en-US" sz="1600" dirty="0" err="1" smtClean="0"/>
              <a:t>ik</a:t>
            </a:r>
            <a:r>
              <a:rPr lang="en-US" sz="1600" dirty="0" smtClean="0"/>
              <a:t> </a:t>
            </a:r>
            <a:r>
              <a:rPr lang="en-US" sz="1600" dirty="0" err="1" smtClean="0"/>
              <a:t>wel</a:t>
            </a:r>
            <a:r>
              <a:rPr lang="en-US" sz="1600" dirty="0" smtClean="0"/>
              <a:t> </a:t>
            </a:r>
            <a:r>
              <a:rPr lang="en-US" sz="1600" dirty="0" err="1" smtClean="0"/>
              <a:t>vrienden</a:t>
            </a:r>
            <a:r>
              <a:rPr lang="en-US" sz="1600" dirty="0" smtClean="0"/>
              <a:t> </a:t>
            </a:r>
            <a:r>
              <a:rPr lang="en-US" sz="1600" dirty="0" err="1" smtClean="0"/>
              <a:t>heb.</a:t>
            </a:r>
            <a:r>
              <a:rPr lang="en-US" sz="1600" dirty="0" smtClean="0"/>
              <a:t> </a:t>
            </a:r>
            <a:r>
              <a:rPr lang="en-US" sz="1600" dirty="0" err="1" smtClean="0"/>
              <a:t>Ze</a:t>
            </a:r>
            <a:r>
              <a:rPr lang="en-US" sz="1600" dirty="0" smtClean="0"/>
              <a:t> </a:t>
            </a:r>
            <a:r>
              <a:rPr lang="en-US" sz="1600" dirty="0" err="1" smtClean="0"/>
              <a:t>zeggen</a:t>
            </a:r>
            <a:r>
              <a:rPr lang="en-US" sz="1600" dirty="0" smtClean="0"/>
              <a:t> </a:t>
            </a:r>
            <a:r>
              <a:rPr lang="en-US" sz="1600" dirty="0" err="1" smtClean="0"/>
              <a:t>dat</a:t>
            </a:r>
            <a:r>
              <a:rPr lang="en-US" sz="1600" dirty="0" smtClean="0"/>
              <a:t> </a:t>
            </a:r>
            <a:r>
              <a:rPr lang="en-US" sz="1600" dirty="0" err="1" smtClean="0"/>
              <a:t>ik</a:t>
            </a:r>
            <a:r>
              <a:rPr lang="en-US" sz="1600" dirty="0" smtClean="0"/>
              <a:t> </a:t>
            </a:r>
            <a:r>
              <a:rPr lang="en-US" sz="1600" dirty="0" err="1" smtClean="0"/>
              <a:t>mijn</a:t>
            </a:r>
            <a:r>
              <a:rPr lang="en-US" sz="1600" dirty="0" smtClean="0"/>
              <a:t> </a:t>
            </a:r>
            <a:r>
              <a:rPr lang="en-US" sz="1600" dirty="0" err="1" smtClean="0"/>
              <a:t>problemen</a:t>
            </a:r>
            <a:r>
              <a:rPr lang="en-US" sz="1600" dirty="0" smtClean="0"/>
              <a:t> </a:t>
            </a:r>
            <a:r>
              <a:rPr lang="en-US" sz="1600" dirty="0" err="1" smtClean="0"/>
              <a:t>verzin</a:t>
            </a:r>
            <a:r>
              <a:rPr lang="en-US" sz="1600" dirty="0" smtClean="0"/>
              <a:t>, om </a:t>
            </a:r>
            <a:r>
              <a:rPr lang="en-US" sz="1600" dirty="0" err="1" smtClean="0"/>
              <a:t>mijn</a:t>
            </a:r>
            <a:r>
              <a:rPr lang="en-US" sz="1600" dirty="0" smtClean="0"/>
              <a:t> </a:t>
            </a:r>
            <a:r>
              <a:rPr lang="en-US" sz="1600" dirty="0" err="1" smtClean="0"/>
              <a:t>toetsen</a:t>
            </a:r>
            <a:r>
              <a:rPr lang="en-US" sz="1600" dirty="0" smtClean="0"/>
              <a:t> </a:t>
            </a:r>
            <a:r>
              <a:rPr lang="en-US" sz="1600" dirty="0" err="1" smtClean="0"/>
              <a:t>te</a:t>
            </a:r>
            <a:r>
              <a:rPr lang="en-US" sz="1600" dirty="0" smtClean="0"/>
              <a:t> </a:t>
            </a:r>
            <a:r>
              <a:rPr lang="en-US" sz="1600" dirty="0" err="1" smtClean="0"/>
              <a:t>kunnen</a:t>
            </a:r>
            <a:r>
              <a:rPr lang="en-US" sz="1600" dirty="0" smtClean="0"/>
              <a:t> </a:t>
            </a:r>
            <a:r>
              <a:rPr lang="en-US" sz="1600" dirty="0" err="1" smtClean="0"/>
              <a:t>doen</a:t>
            </a:r>
            <a:r>
              <a:rPr lang="en-US" sz="1600" dirty="0" smtClean="0"/>
              <a:t> </a:t>
            </a:r>
            <a:r>
              <a:rPr lang="en-US" sz="1600" dirty="0" err="1" smtClean="0"/>
              <a:t>als</a:t>
            </a:r>
            <a:r>
              <a:rPr lang="en-US" sz="1600" dirty="0" smtClean="0"/>
              <a:t> het </a:t>
            </a:r>
            <a:r>
              <a:rPr lang="en-US" sz="1600" dirty="0" err="1" smtClean="0"/>
              <a:t>mij</a:t>
            </a:r>
            <a:r>
              <a:rPr lang="en-US" sz="1600" dirty="0" smtClean="0"/>
              <a:t> </a:t>
            </a:r>
            <a:r>
              <a:rPr lang="en-US" sz="1600" dirty="0" err="1" smtClean="0"/>
              <a:t>uitkomt</a:t>
            </a:r>
            <a:r>
              <a:rPr lang="en-US" sz="1600" dirty="0" smtClean="0"/>
              <a:t>. Maar </a:t>
            </a:r>
            <a:r>
              <a:rPr lang="en-US" sz="1600" dirty="0" err="1" smtClean="0"/>
              <a:t>zij</a:t>
            </a:r>
            <a:r>
              <a:rPr lang="en-US" sz="1600" dirty="0" smtClean="0"/>
              <a:t> </a:t>
            </a:r>
            <a:r>
              <a:rPr lang="en-US" sz="1600" dirty="0" err="1" smtClean="0"/>
              <a:t>hebben</a:t>
            </a:r>
            <a:r>
              <a:rPr lang="en-US" sz="1600" dirty="0" smtClean="0"/>
              <a:t> </a:t>
            </a:r>
            <a:r>
              <a:rPr lang="en-US" sz="1600" dirty="0" err="1" smtClean="0"/>
              <a:t>makkelijk</a:t>
            </a:r>
            <a:r>
              <a:rPr lang="en-US" sz="1600" dirty="0" smtClean="0"/>
              <a:t> </a:t>
            </a:r>
            <a:r>
              <a:rPr lang="en-US" sz="1600" dirty="0" err="1" smtClean="0"/>
              <a:t>praten</a:t>
            </a:r>
            <a:r>
              <a:rPr lang="en-US" sz="1600" dirty="0" smtClean="0"/>
              <a:t>, </a:t>
            </a:r>
            <a:r>
              <a:rPr lang="en-US" sz="1600" dirty="0" err="1" smtClean="0"/>
              <a:t>zij</a:t>
            </a:r>
            <a:r>
              <a:rPr lang="en-US" sz="1600" dirty="0" smtClean="0"/>
              <a:t> </a:t>
            </a:r>
            <a:r>
              <a:rPr lang="en-US" sz="1600" dirty="0" err="1" smtClean="0"/>
              <a:t>doen</a:t>
            </a:r>
            <a:r>
              <a:rPr lang="en-US" sz="1600" dirty="0" smtClean="0"/>
              <a:t> het </a:t>
            </a:r>
            <a:r>
              <a:rPr lang="en-US" sz="1600" dirty="0" err="1" smtClean="0"/>
              <a:t>wel</a:t>
            </a:r>
            <a:r>
              <a:rPr lang="en-US" sz="1600" dirty="0" smtClean="0"/>
              <a:t> </a:t>
            </a:r>
            <a:r>
              <a:rPr lang="en-US" sz="1600" dirty="0" err="1" smtClean="0"/>
              <a:t>goed</a:t>
            </a:r>
            <a:r>
              <a:rPr lang="en-US" sz="1600" dirty="0" smtClean="0"/>
              <a:t> op school.</a:t>
            </a:r>
            <a:endParaRPr sz="1600" dirty="0"/>
          </a:p>
        </p:txBody>
      </p:sp>
      <p:sp>
        <p:nvSpPr>
          <p:cNvPr id="572" name="Shape 572"/>
          <p:cNvSpPr txBox="1"/>
          <p:nvPr/>
        </p:nvSpPr>
        <p:spPr>
          <a:xfrm>
            <a:off x="567769" y="4808458"/>
            <a:ext cx="8216550" cy="1469796"/>
          </a:xfrm>
          <a:prstGeom prst="rect">
            <a:avLst/>
          </a:prstGeom>
          <a:noFill/>
          <a:ln>
            <a:noFill/>
          </a:ln>
        </p:spPr>
        <p:txBody>
          <a:bodyPr spcFirstLastPara="1" wrap="square" lIns="68569" tIns="68569" rIns="68569" bIns="68569" anchor="t" anchorCtr="0">
            <a:noAutofit/>
          </a:bodyPr>
          <a:lstStyle/>
          <a:p>
            <a:pPr algn="ctr"/>
            <a:r>
              <a:rPr lang="en-US" sz="1800" dirty="0" smtClean="0">
                <a:solidFill>
                  <a:schemeClr val="dk1"/>
                </a:solidFill>
              </a:rPr>
              <a:t>Ja, </a:t>
            </a:r>
            <a:r>
              <a:rPr lang="en-US" sz="1800" dirty="0" err="1" smtClean="0">
                <a:solidFill>
                  <a:schemeClr val="dk1"/>
                </a:solidFill>
              </a:rPr>
              <a:t>tuurlijk</a:t>
            </a:r>
            <a:r>
              <a:rPr lang="en-US" sz="1800" dirty="0" smtClean="0">
                <a:solidFill>
                  <a:schemeClr val="dk1"/>
                </a:solidFill>
              </a:rPr>
              <a:t> </a:t>
            </a:r>
            <a:r>
              <a:rPr lang="en-US" sz="1800" dirty="0" err="1" smtClean="0">
                <a:solidFill>
                  <a:schemeClr val="dk1"/>
                </a:solidFill>
              </a:rPr>
              <a:t>heb</a:t>
            </a:r>
            <a:r>
              <a:rPr lang="en-US" sz="1800" dirty="0" smtClean="0">
                <a:solidFill>
                  <a:schemeClr val="dk1"/>
                </a:solidFill>
              </a:rPr>
              <a:t> </a:t>
            </a:r>
            <a:r>
              <a:rPr lang="en-US" sz="1800" dirty="0" err="1" smtClean="0">
                <a:solidFill>
                  <a:schemeClr val="dk1"/>
                </a:solidFill>
              </a:rPr>
              <a:t>ik</a:t>
            </a:r>
            <a:r>
              <a:rPr lang="en-US" sz="1800" dirty="0" smtClean="0">
                <a:solidFill>
                  <a:schemeClr val="dk1"/>
                </a:solidFill>
              </a:rPr>
              <a:t> zin om </a:t>
            </a:r>
            <a:r>
              <a:rPr lang="en-US" sz="1800" dirty="0" err="1" smtClean="0">
                <a:solidFill>
                  <a:schemeClr val="dk1"/>
                </a:solidFill>
              </a:rPr>
              <a:t>uit</a:t>
            </a:r>
            <a:r>
              <a:rPr lang="en-US" sz="1800" dirty="0" smtClean="0">
                <a:solidFill>
                  <a:schemeClr val="dk1"/>
                </a:solidFill>
              </a:rPr>
              <a:t> </a:t>
            </a:r>
            <a:r>
              <a:rPr lang="en-US" sz="1800" dirty="0" err="1" smtClean="0">
                <a:solidFill>
                  <a:schemeClr val="dk1"/>
                </a:solidFill>
              </a:rPr>
              <a:t>te</a:t>
            </a:r>
            <a:r>
              <a:rPr lang="en-US" sz="1800" dirty="0" smtClean="0">
                <a:solidFill>
                  <a:schemeClr val="dk1"/>
                </a:solidFill>
              </a:rPr>
              <a:t> </a:t>
            </a:r>
            <a:r>
              <a:rPr lang="en-US" sz="1800" dirty="0" err="1" smtClean="0">
                <a:solidFill>
                  <a:schemeClr val="dk1"/>
                </a:solidFill>
              </a:rPr>
              <a:t>gaan</a:t>
            </a:r>
            <a:r>
              <a:rPr lang="en-US" sz="1800" dirty="0" smtClean="0">
                <a:solidFill>
                  <a:schemeClr val="dk1"/>
                </a:solidFill>
              </a:rPr>
              <a:t> met </a:t>
            </a:r>
            <a:r>
              <a:rPr lang="en-US" sz="1800" dirty="0" err="1" smtClean="0">
                <a:solidFill>
                  <a:schemeClr val="dk1"/>
                </a:solidFill>
              </a:rPr>
              <a:t>vrienden</a:t>
            </a:r>
            <a:r>
              <a:rPr lang="en-US" sz="1800" dirty="0" smtClean="0">
                <a:solidFill>
                  <a:schemeClr val="dk1"/>
                </a:solidFill>
              </a:rPr>
              <a:t>, </a:t>
            </a:r>
            <a:r>
              <a:rPr lang="en-US" sz="1800" dirty="0" err="1" smtClean="0">
                <a:solidFill>
                  <a:schemeClr val="dk1"/>
                </a:solidFill>
              </a:rPr>
              <a:t>altijd</a:t>
            </a:r>
            <a:r>
              <a:rPr lang="en-US" sz="1800" dirty="0" smtClean="0">
                <a:solidFill>
                  <a:schemeClr val="dk1"/>
                </a:solidFill>
              </a:rPr>
              <a:t>. Maar het is </a:t>
            </a:r>
            <a:r>
              <a:rPr lang="en-US" sz="1800" dirty="0" err="1" smtClean="0">
                <a:solidFill>
                  <a:schemeClr val="dk1"/>
                </a:solidFill>
              </a:rPr>
              <a:t>moeilijk</a:t>
            </a:r>
            <a:r>
              <a:rPr lang="en-US" sz="1800" dirty="0" smtClean="0">
                <a:solidFill>
                  <a:schemeClr val="dk1"/>
                </a:solidFill>
              </a:rPr>
              <a:t> om </a:t>
            </a:r>
            <a:r>
              <a:rPr lang="en-US" sz="1800" dirty="0" err="1" smtClean="0">
                <a:solidFill>
                  <a:schemeClr val="dk1"/>
                </a:solidFill>
              </a:rPr>
              <a:t>er</a:t>
            </a:r>
            <a:r>
              <a:rPr lang="en-US" sz="1800" dirty="0" smtClean="0">
                <a:solidFill>
                  <a:schemeClr val="dk1"/>
                </a:solidFill>
              </a:rPr>
              <a:t> nog </a:t>
            </a:r>
            <a:r>
              <a:rPr lang="en-US" sz="1800" dirty="0" err="1" smtClean="0">
                <a:solidFill>
                  <a:schemeClr val="dk1"/>
                </a:solidFill>
              </a:rPr>
              <a:t>echt</a:t>
            </a:r>
            <a:r>
              <a:rPr lang="en-US" sz="1800" dirty="0" smtClean="0">
                <a:solidFill>
                  <a:schemeClr val="dk1"/>
                </a:solidFill>
              </a:rPr>
              <a:t> van </a:t>
            </a:r>
            <a:r>
              <a:rPr lang="en-US" sz="1800" dirty="0" err="1" smtClean="0">
                <a:solidFill>
                  <a:schemeClr val="dk1"/>
                </a:solidFill>
              </a:rPr>
              <a:t>te</a:t>
            </a:r>
            <a:r>
              <a:rPr lang="en-US" sz="1800" dirty="0" smtClean="0">
                <a:solidFill>
                  <a:schemeClr val="dk1"/>
                </a:solidFill>
              </a:rPr>
              <a:t> </a:t>
            </a:r>
            <a:r>
              <a:rPr lang="en-US" sz="1800" dirty="0" err="1" smtClean="0">
                <a:solidFill>
                  <a:schemeClr val="dk1"/>
                </a:solidFill>
              </a:rPr>
              <a:t>genieten</a:t>
            </a:r>
            <a:r>
              <a:rPr lang="en-US" sz="1800" dirty="0" smtClean="0">
                <a:solidFill>
                  <a:schemeClr val="dk1"/>
                </a:solidFill>
              </a:rPr>
              <a:t>. Door </a:t>
            </a:r>
            <a:r>
              <a:rPr lang="en-US" sz="1800" dirty="0" err="1" smtClean="0">
                <a:solidFill>
                  <a:schemeClr val="dk1"/>
                </a:solidFill>
              </a:rPr>
              <a:t>mijn</a:t>
            </a:r>
            <a:r>
              <a:rPr lang="en-US" sz="1800" dirty="0" smtClean="0">
                <a:solidFill>
                  <a:schemeClr val="dk1"/>
                </a:solidFill>
              </a:rPr>
              <a:t> migraine </a:t>
            </a:r>
            <a:r>
              <a:rPr lang="en-US" sz="1800" dirty="0" err="1" smtClean="0">
                <a:solidFill>
                  <a:schemeClr val="dk1"/>
                </a:solidFill>
              </a:rPr>
              <a:t>kan</a:t>
            </a:r>
            <a:r>
              <a:rPr lang="en-US" sz="1800" dirty="0" smtClean="0">
                <a:solidFill>
                  <a:schemeClr val="dk1"/>
                </a:solidFill>
              </a:rPr>
              <a:t> </a:t>
            </a:r>
            <a:r>
              <a:rPr lang="en-US" sz="1800" dirty="0" err="1" smtClean="0">
                <a:solidFill>
                  <a:schemeClr val="dk1"/>
                </a:solidFill>
              </a:rPr>
              <a:t>ik</a:t>
            </a:r>
            <a:r>
              <a:rPr lang="en-US" sz="1800" dirty="0" smtClean="0">
                <a:solidFill>
                  <a:schemeClr val="dk1"/>
                </a:solidFill>
              </a:rPr>
              <a:t> </a:t>
            </a:r>
            <a:r>
              <a:rPr lang="en-US" sz="1800" dirty="0" err="1" smtClean="0">
                <a:solidFill>
                  <a:schemeClr val="dk1"/>
                </a:solidFill>
              </a:rPr>
              <a:t>niet</a:t>
            </a:r>
            <a:r>
              <a:rPr lang="en-US" sz="1800" dirty="0" smtClean="0">
                <a:solidFill>
                  <a:schemeClr val="dk1"/>
                </a:solidFill>
              </a:rPr>
              <a:t> </a:t>
            </a:r>
            <a:r>
              <a:rPr lang="en-US" sz="1800" dirty="0" err="1" smtClean="0">
                <a:solidFill>
                  <a:schemeClr val="dk1"/>
                </a:solidFill>
              </a:rPr>
              <a:t>goed</a:t>
            </a:r>
            <a:r>
              <a:rPr lang="en-US" sz="1800" dirty="0" smtClean="0">
                <a:solidFill>
                  <a:schemeClr val="dk1"/>
                </a:solidFill>
              </a:rPr>
              <a:t> </a:t>
            </a:r>
            <a:r>
              <a:rPr lang="en-US" sz="1800" dirty="0" err="1" smtClean="0">
                <a:solidFill>
                  <a:schemeClr val="dk1"/>
                </a:solidFill>
              </a:rPr>
              <a:t>meer</a:t>
            </a:r>
            <a:r>
              <a:rPr lang="en-US" sz="1800" dirty="0" smtClean="0">
                <a:solidFill>
                  <a:schemeClr val="dk1"/>
                </a:solidFill>
              </a:rPr>
              <a:t> </a:t>
            </a:r>
            <a:r>
              <a:rPr lang="en-US" sz="1800" dirty="0" err="1" smtClean="0">
                <a:solidFill>
                  <a:schemeClr val="dk1"/>
                </a:solidFill>
              </a:rPr>
              <a:t>tegen</a:t>
            </a:r>
            <a:r>
              <a:rPr lang="en-US" sz="1800" dirty="0" smtClean="0">
                <a:solidFill>
                  <a:schemeClr val="dk1"/>
                </a:solidFill>
              </a:rPr>
              <a:t> </a:t>
            </a:r>
            <a:r>
              <a:rPr lang="en-US" sz="1800" dirty="0" err="1" smtClean="0">
                <a:solidFill>
                  <a:schemeClr val="dk1"/>
                </a:solidFill>
              </a:rPr>
              <a:t>fel</a:t>
            </a:r>
            <a:r>
              <a:rPr lang="en-US" sz="1800" dirty="0" smtClean="0">
                <a:solidFill>
                  <a:schemeClr val="dk1"/>
                </a:solidFill>
              </a:rPr>
              <a:t> </a:t>
            </a:r>
            <a:r>
              <a:rPr lang="en-US" sz="1800" dirty="0" err="1" smtClean="0">
                <a:solidFill>
                  <a:schemeClr val="dk1"/>
                </a:solidFill>
              </a:rPr>
              <a:t>licht</a:t>
            </a:r>
            <a:r>
              <a:rPr lang="en-US" sz="1800" dirty="0" smtClean="0">
                <a:solidFill>
                  <a:schemeClr val="dk1"/>
                </a:solidFill>
              </a:rPr>
              <a:t> </a:t>
            </a:r>
            <a:r>
              <a:rPr lang="en-US" sz="1800" dirty="0" err="1" smtClean="0">
                <a:solidFill>
                  <a:schemeClr val="dk1"/>
                </a:solidFill>
              </a:rPr>
              <a:t>en</a:t>
            </a:r>
            <a:r>
              <a:rPr lang="en-US" sz="1800" dirty="0" smtClean="0">
                <a:solidFill>
                  <a:schemeClr val="dk1"/>
                </a:solidFill>
              </a:rPr>
              <a:t> </a:t>
            </a:r>
            <a:r>
              <a:rPr lang="en-US" sz="1800" dirty="0" err="1" smtClean="0">
                <a:solidFill>
                  <a:schemeClr val="dk1"/>
                </a:solidFill>
              </a:rPr>
              <a:t>luide</a:t>
            </a:r>
            <a:r>
              <a:rPr lang="en-US" sz="1800" dirty="0" smtClean="0">
                <a:solidFill>
                  <a:schemeClr val="dk1"/>
                </a:solidFill>
              </a:rPr>
              <a:t> </a:t>
            </a:r>
            <a:r>
              <a:rPr lang="en-US" sz="1800" dirty="0" err="1" smtClean="0">
                <a:solidFill>
                  <a:schemeClr val="dk1"/>
                </a:solidFill>
              </a:rPr>
              <a:t>muziek</a:t>
            </a:r>
            <a:r>
              <a:rPr lang="en-US" sz="1800" dirty="0" smtClean="0">
                <a:solidFill>
                  <a:schemeClr val="dk1"/>
                </a:solidFill>
              </a:rPr>
              <a:t>. </a:t>
            </a:r>
            <a:r>
              <a:rPr lang="en-US" sz="1800" dirty="0" err="1" smtClean="0">
                <a:solidFill>
                  <a:schemeClr val="dk1"/>
                </a:solidFill>
              </a:rPr>
              <a:t>En</a:t>
            </a:r>
            <a:r>
              <a:rPr lang="en-US" sz="1800" dirty="0" smtClean="0">
                <a:solidFill>
                  <a:schemeClr val="dk1"/>
                </a:solidFill>
              </a:rPr>
              <a:t> door de </a:t>
            </a:r>
            <a:r>
              <a:rPr lang="en-US" sz="1800" dirty="0" err="1" smtClean="0">
                <a:solidFill>
                  <a:schemeClr val="dk1"/>
                </a:solidFill>
              </a:rPr>
              <a:t>problemen</a:t>
            </a:r>
            <a:r>
              <a:rPr lang="en-US" sz="1800" dirty="0" smtClean="0">
                <a:solidFill>
                  <a:schemeClr val="dk1"/>
                </a:solidFill>
              </a:rPr>
              <a:t> met </a:t>
            </a:r>
            <a:r>
              <a:rPr lang="en-US" sz="1800" dirty="0" err="1" smtClean="0">
                <a:solidFill>
                  <a:schemeClr val="dk1"/>
                </a:solidFill>
              </a:rPr>
              <a:t>mijn</a:t>
            </a:r>
            <a:r>
              <a:rPr lang="en-US" sz="1800" dirty="0" smtClean="0">
                <a:solidFill>
                  <a:schemeClr val="dk1"/>
                </a:solidFill>
              </a:rPr>
              <a:t> </a:t>
            </a:r>
            <a:r>
              <a:rPr lang="en-US" sz="1800" dirty="0" err="1" smtClean="0">
                <a:solidFill>
                  <a:schemeClr val="dk1"/>
                </a:solidFill>
              </a:rPr>
              <a:t>zicht</a:t>
            </a:r>
            <a:r>
              <a:rPr lang="en-US" sz="1800" dirty="0" smtClean="0">
                <a:solidFill>
                  <a:schemeClr val="dk1"/>
                </a:solidFill>
              </a:rPr>
              <a:t> </a:t>
            </a:r>
            <a:r>
              <a:rPr lang="en-US" sz="1800" dirty="0" err="1" smtClean="0">
                <a:solidFill>
                  <a:schemeClr val="dk1"/>
                </a:solidFill>
              </a:rPr>
              <a:t>zitten</a:t>
            </a:r>
            <a:r>
              <a:rPr lang="en-US" sz="1800" dirty="0" smtClean="0">
                <a:solidFill>
                  <a:schemeClr val="dk1"/>
                </a:solidFill>
              </a:rPr>
              <a:t> </a:t>
            </a:r>
            <a:r>
              <a:rPr lang="en-US" sz="1800" dirty="0" err="1" smtClean="0">
                <a:solidFill>
                  <a:schemeClr val="dk1"/>
                </a:solidFill>
              </a:rPr>
              <a:t>ze</a:t>
            </a:r>
            <a:r>
              <a:rPr lang="en-US" sz="1800" dirty="0" smtClean="0">
                <a:solidFill>
                  <a:schemeClr val="dk1"/>
                </a:solidFill>
              </a:rPr>
              <a:t> </a:t>
            </a:r>
            <a:r>
              <a:rPr lang="en-US" sz="1800" dirty="0" err="1" smtClean="0">
                <a:solidFill>
                  <a:schemeClr val="dk1"/>
                </a:solidFill>
              </a:rPr>
              <a:t>precies</a:t>
            </a:r>
            <a:r>
              <a:rPr lang="en-US" sz="1800" dirty="0" smtClean="0">
                <a:solidFill>
                  <a:schemeClr val="dk1"/>
                </a:solidFill>
              </a:rPr>
              <a:t> in </a:t>
            </a:r>
            <a:r>
              <a:rPr lang="en-US" sz="1800" dirty="0" err="1" smtClean="0">
                <a:solidFill>
                  <a:schemeClr val="dk1"/>
                </a:solidFill>
              </a:rPr>
              <a:t>een</a:t>
            </a:r>
            <a:r>
              <a:rPr lang="en-US" sz="1800" dirty="0" smtClean="0">
                <a:solidFill>
                  <a:schemeClr val="dk1"/>
                </a:solidFill>
              </a:rPr>
              <a:t> </a:t>
            </a:r>
            <a:r>
              <a:rPr lang="en-US" sz="1800" dirty="0" err="1" smtClean="0">
                <a:solidFill>
                  <a:schemeClr val="dk1"/>
                </a:solidFill>
              </a:rPr>
              <a:t>waas</a:t>
            </a:r>
            <a:r>
              <a:rPr lang="en-US" sz="1800" dirty="0" smtClean="0">
                <a:solidFill>
                  <a:schemeClr val="dk1"/>
                </a:solidFill>
              </a:rPr>
              <a:t>. </a:t>
            </a:r>
            <a:r>
              <a:rPr lang="en-US" sz="1800" dirty="0" err="1" smtClean="0">
                <a:solidFill>
                  <a:schemeClr val="dk1"/>
                </a:solidFill>
              </a:rPr>
              <a:t>Ik</a:t>
            </a:r>
            <a:r>
              <a:rPr lang="en-US" sz="1800" dirty="0" smtClean="0">
                <a:solidFill>
                  <a:schemeClr val="dk1"/>
                </a:solidFill>
              </a:rPr>
              <a:t> ben </a:t>
            </a:r>
            <a:r>
              <a:rPr lang="en-US" sz="1800" dirty="0" err="1" smtClean="0">
                <a:solidFill>
                  <a:schemeClr val="dk1"/>
                </a:solidFill>
              </a:rPr>
              <a:t>altijd</a:t>
            </a:r>
            <a:r>
              <a:rPr lang="en-US" sz="1800" dirty="0" smtClean="0">
                <a:solidFill>
                  <a:schemeClr val="dk1"/>
                </a:solidFill>
              </a:rPr>
              <a:t> content </a:t>
            </a:r>
            <a:r>
              <a:rPr lang="en-US" sz="1800" dirty="0" err="1" smtClean="0">
                <a:solidFill>
                  <a:schemeClr val="dk1"/>
                </a:solidFill>
              </a:rPr>
              <a:t>als</a:t>
            </a:r>
            <a:r>
              <a:rPr lang="en-US" sz="1800" dirty="0" smtClean="0">
                <a:solidFill>
                  <a:schemeClr val="dk1"/>
                </a:solidFill>
              </a:rPr>
              <a:t> </a:t>
            </a:r>
            <a:r>
              <a:rPr lang="en-US" sz="1800" dirty="0" err="1" smtClean="0">
                <a:solidFill>
                  <a:schemeClr val="dk1"/>
                </a:solidFill>
              </a:rPr>
              <a:t>ze</a:t>
            </a:r>
            <a:r>
              <a:rPr lang="en-US" sz="1800" dirty="0" smtClean="0">
                <a:solidFill>
                  <a:schemeClr val="dk1"/>
                </a:solidFill>
              </a:rPr>
              <a:t> me </a:t>
            </a:r>
            <a:r>
              <a:rPr lang="en-US" sz="1800" dirty="0" err="1" smtClean="0">
                <a:solidFill>
                  <a:schemeClr val="dk1"/>
                </a:solidFill>
              </a:rPr>
              <a:t>vragen</a:t>
            </a:r>
            <a:r>
              <a:rPr lang="en-US" sz="1800" dirty="0" smtClean="0">
                <a:solidFill>
                  <a:schemeClr val="dk1"/>
                </a:solidFill>
              </a:rPr>
              <a:t> om </a:t>
            </a:r>
            <a:r>
              <a:rPr lang="en-US" sz="1800" dirty="0" err="1" smtClean="0">
                <a:solidFill>
                  <a:schemeClr val="dk1"/>
                </a:solidFill>
              </a:rPr>
              <a:t>mee</a:t>
            </a:r>
            <a:r>
              <a:rPr lang="en-US" sz="1800" dirty="0" smtClean="0">
                <a:solidFill>
                  <a:schemeClr val="dk1"/>
                </a:solidFill>
              </a:rPr>
              <a:t> </a:t>
            </a:r>
            <a:r>
              <a:rPr lang="en-US" sz="1800" dirty="0" err="1" smtClean="0">
                <a:solidFill>
                  <a:schemeClr val="dk1"/>
                </a:solidFill>
              </a:rPr>
              <a:t>te</a:t>
            </a:r>
            <a:r>
              <a:rPr lang="en-US" sz="1800" dirty="0" smtClean="0">
                <a:solidFill>
                  <a:schemeClr val="dk1"/>
                </a:solidFill>
              </a:rPr>
              <a:t> </a:t>
            </a:r>
            <a:r>
              <a:rPr lang="en-US" sz="1800" dirty="0" err="1" smtClean="0">
                <a:solidFill>
                  <a:schemeClr val="dk1"/>
                </a:solidFill>
              </a:rPr>
              <a:t>gaan</a:t>
            </a:r>
            <a:r>
              <a:rPr lang="en-US" sz="1800" dirty="0" smtClean="0">
                <a:solidFill>
                  <a:schemeClr val="dk1"/>
                </a:solidFill>
              </a:rPr>
              <a:t> maar </a:t>
            </a:r>
            <a:r>
              <a:rPr lang="en-US" sz="1800" dirty="0" err="1" smtClean="0">
                <a:solidFill>
                  <a:schemeClr val="dk1"/>
                </a:solidFill>
              </a:rPr>
              <a:t>spijtig</a:t>
            </a:r>
            <a:r>
              <a:rPr lang="en-US" sz="1800" dirty="0" smtClean="0">
                <a:solidFill>
                  <a:schemeClr val="dk1"/>
                </a:solidFill>
              </a:rPr>
              <a:t> </a:t>
            </a:r>
            <a:r>
              <a:rPr lang="en-US" sz="1800" dirty="0" err="1" smtClean="0">
                <a:solidFill>
                  <a:schemeClr val="dk1"/>
                </a:solidFill>
              </a:rPr>
              <a:t>genoeg</a:t>
            </a:r>
            <a:r>
              <a:rPr lang="en-US" sz="1800" dirty="0" smtClean="0">
                <a:solidFill>
                  <a:schemeClr val="dk1"/>
                </a:solidFill>
              </a:rPr>
              <a:t> </a:t>
            </a:r>
            <a:r>
              <a:rPr lang="en-US" sz="1800" dirty="0" err="1" smtClean="0">
                <a:solidFill>
                  <a:schemeClr val="dk1"/>
                </a:solidFill>
              </a:rPr>
              <a:t>moet</a:t>
            </a:r>
            <a:r>
              <a:rPr lang="en-US" sz="1800" dirty="0" smtClean="0">
                <a:solidFill>
                  <a:schemeClr val="dk1"/>
                </a:solidFill>
              </a:rPr>
              <a:t> </a:t>
            </a:r>
            <a:r>
              <a:rPr lang="en-US" sz="1800" dirty="0" err="1" smtClean="0">
                <a:solidFill>
                  <a:schemeClr val="dk1"/>
                </a:solidFill>
              </a:rPr>
              <a:t>ik</a:t>
            </a:r>
            <a:r>
              <a:rPr lang="en-US" sz="1800" dirty="0" smtClean="0">
                <a:solidFill>
                  <a:schemeClr val="dk1"/>
                </a:solidFill>
              </a:rPr>
              <a:t> </a:t>
            </a:r>
            <a:r>
              <a:rPr lang="en-US" sz="1800" dirty="0" err="1" smtClean="0">
                <a:solidFill>
                  <a:schemeClr val="dk1"/>
                </a:solidFill>
              </a:rPr>
              <a:t>toch</a:t>
            </a:r>
            <a:r>
              <a:rPr lang="en-US" sz="1800" dirty="0" smtClean="0">
                <a:solidFill>
                  <a:schemeClr val="dk1"/>
                </a:solidFill>
              </a:rPr>
              <a:t> </a:t>
            </a:r>
            <a:r>
              <a:rPr lang="en-US" sz="1800" dirty="0" err="1" smtClean="0">
                <a:solidFill>
                  <a:schemeClr val="dk1"/>
                </a:solidFill>
              </a:rPr>
              <a:t>vaak</a:t>
            </a:r>
            <a:r>
              <a:rPr lang="en-US" sz="1800" dirty="0" smtClean="0">
                <a:solidFill>
                  <a:schemeClr val="dk1"/>
                </a:solidFill>
              </a:rPr>
              <a:t> ‘</a:t>
            </a:r>
            <a:r>
              <a:rPr lang="en-US" sz="1800" dirty="0" err="1" smtClean="0">
                <a:solidFill>
                  <a:schemeClr val="dk1"/>
                </a:solidFill>
              </a:rPr>
              <a:t>neen</a:t>
            </a:r>
            <a:r>
              <a:rPr lang="en-US" sz="1800" dirty="0" smtClean="0">
                <a:solidFill>
                  <a:schemeClr val="dk1"/>
                </a:solidFill>
              </a:rPr>
              <a:t>’ </a:t>
            </a:r>
            <a:r>
              <a:rPr lang="en-US" sz="1800" dirty="0" err="1" smtClean="0">
                <a:solidFill>
                  <a:schemeClr val="dk1"/>
                </a:solidFill>
              </a:rPr>
              <a:t>zeggen</a:t>
            </a:r>
            <a:r>
              <a:rPr lang="en-US" sz="1800" dirty="0" smtClean="0">
                <a:solidFill>
                  <a:schemeClr val="dk1"/>
                </a:solidFill>
              </a:rPr>
              <a:t>.</a:t>
            </a:r>
            <a:endParaRPr sz="1800" dirty="0"/>
          </a:p>
        </p:txBody>
      </p:sp>
      <p:pic>
        <p:nvPicPr>
          <p:cNvPr id="12" name="Shape 132"/>
          <p:cNvPicPr preferRelativeResize="0"/>
          <p:nvPr/>
        </p:nvPicPr>
        <p:blipFill rotWithShape="1">
          <a:blip r:embed="rId4">
            <a:alphaModFix/>
          </a:blip>
          <a:srcRect/>
          <a:stretch/>
        </p:blipFill>
        <p:spPr>
          <a:xfrm>
            <a:off x="7317274" y="184915"/>
            <a:ext cx="1654969" cy="583406"/>
          </a:xfrm>
          <a:prstGeom prst="rect">
            <a:avLst/>
          </a:prstGeom>
          <a:noFill/>
          <a:ln>
            <a:noFill/>
          </a:ln>
        </p:spPr>
      </p:pic>
      <p:sp>
        <p:nvSpPr>
          <p:cNvPr id="13" name="Shape 554"/>
          <p:cNvSpPr txBox="1">
            <a:spLocks/>
          </p:cNvSpPr>
          <p:nvPr/>
        </p:nvSpPr>
        <p:spPr>
          <a:xfrm>
            <a:off x="818390" y="565547"/>
            <a:ext cx="7498125" cy="1182820"/>
          </a:xfrm>
          <a:prstGeom prst="rect">
            <a:avLst/>
          </a:prstGeom>
          <a:noFill/>
          <a:ln>
            <a:noFill/>
          </a:ln>
        </p:spPr>
        <p:txBody>
          <a:bodyPr spcFirstLastPara="1" wrap="square" lIns="68569" tIns="34275" rIns="68569" bIns="3427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rgbClr val="404040"/>
              </a:buClr>
              <a:buSzPts val="4800"/>
            </a:pPr>
            <a:r>
              <a:rPr lang="en-US" sz="4800" smtClean="0">
                <a:latin typeface="Calibri" panose="020F0502020204030204" pitchFamily="34" charset="0"/>
                <a:cs typeface="Calibri" panose="020F0502020204030204" pitchFamily="34" charset="0"/>
              </a:rPr>
              <a:t>Casus Tim</a:t>
            </a:r>
            <a:endParaRPr lang="en-US" sz="4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74501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93050" y="1176320"/>
            <a:ext cx="3546003" cy="585978"/>
          </a:xfrm>
        </p:spPr>
        <p:txBody>
          <a:bodyPr>
            <a:noAutofit/>
          </a:bodyPr>
          <a:lstStyle/>
          <a:p>
            <a:r>
              <a:rPr lang="nl-BE" dirty="0">
                <a:solidFill>
                  <a:schemeClr val="tx1"/>
                </a:solidFill>
                <a:latin typeface="Calibri" panose="020F0502020204030204" pitchFamily="34" charset="0"/>
                <a:ea typeface="Verdana"/>
                <a:cs typeface="Calibri" panose="020F0502020204030204" pitchFamily="34" charset="0"/>
              </a:rPr>
              <a:t>Casus Tim</a:t>
            </a:r>
          </a:p>
        </p:txBody>
      </p:sp>
      <p:sp>
        <p:nvSpPr>
          <p:cNvPr id="3" name="Tijdelijke aanduiding voor tekst 2"/>
          <p:cNvSpPr>
            <a:spLocks noGrp="1"/>
          </p:cNvSpPr>
          <p:nvPr>
            <p:ph idx="1"/>
          </p:nvPr>
        </p:nvSpPr>
        <p:spPr>
          <a:xfrm>
            <a:off x="282975" y="1762298"/>
            <a:ext cx="8567928" cy="4555375"/>
          </a:xfrm>
        </p:spPr>
        <p:txBody>
          <a:bodyPr>
            <a:normAutofit fontScale="92500" lnSpcReduction="20000"/>
          </a:bodyPr>
          <a:lstStyle/>
          <a:p>
            <a:pPr>
              <a:spcBef>
                <a:spcPts val="600"/>
              </a:spcBef>
              <a:buFontTx/>
              <a:buChar char="-"/>
            </a:pPr>
            <a:r>
              <a:rPr lang="nl-NL" sz="3000" b="1" dirty="0">
                <a:solidFill>
                  <a:schemeClr val="accent6">
                    <a:lumMod val="50000"/>
                  </a:schemeClr>
                </a:solidFill>
              </a:rPr>
              <a:t>Aanmeldingsklacht</a:t>
            </a:r>
            <a:endParaRPr lang="nl-NL" sz="3000" dirty="0">
              <a:solidFill>
                <a:schemeClr val="accent6">
                  <a:lumMod val="50000"/>
                </a:schemeClr>
              </a:solidFill>
            </a:endParaRPr>
          </a:p>
          <a:p>
            <a:pPr marL="342900" lvl="1" indent="0">
              <a:spcBef>
                <a:spcPts val="600"/>
              </a:spcBef>
              <a:buNone/>
            </a:pPr>
            <a:r>
              <a:rPr lang="nl-NL" sz="2800" dirty="0">
                <a:solidFill>
                  <a:schemeClr val="accent6">
                    <a:lumMod val="50000"/>
                  </a:schemeClr>
                </a:solidFill>
              </a:rPr>
              <a:t>	</a:t>
            </a:r>
            <a:r>
              <a:rPr lang="nl-NL" sz="2400" dirty="0">
                <a:solidFill>
                  <a:schemeClr val="accent6">
                    <a:lumMod val="50000"/>
                  </a:schemeClr>
                </a:solidFill>
              </a:rPr>
              <a:t>gedragsproblemen thuis en schoolparcours loopt slecht</a:t>
            </a:r>
          </a:p>
          <a:p>
            <a:pPr>
              <a:spcBef>
                <a:spcPts val="600"/>
              </a:spcBef>
              <a:buFontTx/>
              <a:buChar char="-"/>
            </a:pPr>
            <a:r>
              <a:rPr lang="nl-NL" sz="3000" b="1" dirty="0">
                <a:solidFill>
                  <a:schemeClr val="accent6">
                    <a:lumMod val="50000"/>
                  </a:schemeClr>
                </a:solidFill>
              </a:rPr>
              <a:t>symptomen</a:t>
            </a:r>
            <a:endParaRPr lang="nl-NL" sz="3000" dirty="0">
              <a:solidFill>
                <a:schemeClr val="accent6">
                  <a:lumMod val="50000"/>
                </a:schemeClr>
              </a:solidFill>
            </a:endParaRPr>
          </a:p>
          <a:p>
            <a:pPr lvl="2">
              <a:spcBef>
                <a:spcPts val="600"/>
              </a:spcBef>
              <a:buFontTx/>
              <a:buChar char="-"/>
            </a:pPr>
            <a:r>
              <a:rPr lang="nl-NL" sz="2200" dirty="0">
                <a:solidFill>
                  <a:schemeClr val="accent6">
                    <a:lumMod val="50000"/>
                  </a:schemeClr>
                </a:solidFill>
              </a:rPr>
              <a:t>hevige ruzies thuis met veel verbaal geweld en verwerpende taal, ook in de gesprekskamer stellen we zeer problematische gezinsinteracties vast</a:t>
            </a:r>
          </a:p>
          <a:p>
            <a:pPr lvl="2">
              <a:spcBef>
                <a:spcPts val="600"/>
              </a:spcBef>
              <a:buFontTx/>
              <a:buChar char="-"/>
            </a:pPr>
            <a:r>
              <a:rPr lang="nl-NL" sz="2200" dirty="0">
                <a:solidFill>
                  <a:schemeClr val="accent6">
                    <a:lumMod val="50000"/>
                  </a:schemeClr>
                </a:solidFill>
              </a:rPr>
              <a:t> weinig motivatie voor schoolwerk en leren</a:t>
            </a:r>
          </a:p>
          <a:p>
            <a:pPr lvl="2">
              <a:spcBef>
                <a:spcPts val="600"/>
              </a:spcBef>
              <a:buFontTx/>
              <a:buChar char="-"/>
            </a:pPr>
            <a:r>
              <a:rPr lang="nl-NL" sz="2200" dirty="0">
                <a:solidFill>
                  <a:schemeClr val="accent6">
                    <a:lumMod val="50000"/>
                  </a:schemeClr>
                </a:solidFill>
              </a:rPr>
              <a:t> veel afwezigheden op school</a:t>
            </a:r>
          </a:p>
          <a:p>
            <a:pPr lvl="2">
              <a:spcBef>
                <a:spcPts val="600"/>
              </a:spcBef>
              <a:buFontTx/>
              <a:buChar char="-"/>
            </a:pPr>
            <a:r>
              <a:rPr lang="nl-NL" sz="2200" dirty="0">
                <a:solidFill>
                  <a:schemeClr val="accent6">
                    <a:lumMod val="50000"/>
                  </a:schemeClr>
                </a:solidFill>
              </a:rPr>
              <a:t> somatische klachten zonder medische verklaring: wazig zicht die concentratie en deelname aan lessen en leven sterk bemoeilijkt, uitvalsverschijnselen, mogelijk restsymptoom van zware migraineaanvallen maar opvallend sterk aanwezig</a:t>
            </a:r>
          </a:p>
          <a:p>
            <a:pPr lvl="2">
              <a:spcBef>
                <a:spcPts val="600"/>
              </a:spcBef>
              <a:buFontTx/>
              <a:buChar char="-"/>
            </a:pPr>
            <a:r>
              <a:rPr lang="nl-NL" sz="2200" dirty="0">
                <a:solidFill>
                  <a:schemeClr val="accent6">
                    <a:lumMod val="50000"/>
                  </a:schemeClr>
                </a:solidFill>
              </a:rPr>
              <a:t> zeer laag zelfbeeld, zeer afkerig ten aanzien van het benoemen van zijn moeilijkheden</a:t>
            </a:r>
          </a:p>
          <a:p>
            <a:pPr lvl="2">
              <a:spcBef>
                <a:spcPts val="600"/>
              </a:spcBef>
              <a:buFontTx/>
              <a:buChar char="-"/>
            </a:pPr>
            <a:r>
              <a:rPr lang="nl-NL" sz="2200" dirty="0">
                <a:solidFill>
                  <a:schemeClr val="accent6">
                    <a:lumMod val="50000"/>
                  </a:schemeClr>
                </a:solidFill>
              </a:rPr>
              <a:t>Zeer sterke reactie op relatiebreuk met vriendinnetje</a:t>
            </a:r>
          </a:p>
        </p:txBody>
      </p:sp>
      <p:pic>
        <p:nvPicPr>
          <p:cNvPr id="7" name="Shape 108"/>
          <p:cNvPicPr preferRelativeResize="0"/>
          <p:nvPr/>
        </p:nvPicPr>
        <p:blipFill rotWithShape="1">
          <a:blip r:embed="rId3">
            <a:alphaModFix/>
          </a:blip>
          <a:srcRect/>
          <a:stretch/>
        </p:blipFill>
        <p:spPr>
          <a:xfrm>
            <a:off x="6945312" y="44450"/>
            <a:ext cx="2206625" cy="777875"/>
          </a:xfrm>
          <a:prstGeom prst="rect">
            <a:avLst/>
          </a:prstGeom>
          <a:noFill/>
          <a:ln>
            <a:noFill/>
          </a:ln>
        </p:spPr>
      </p:pic>
    </p:spTree>
    <p:extLst>
      <p:ext uri="{BB962C8B-B14F-4D97-AF65-F5344CB8AC3E}">
        <p14:creationId xmlns:p14="http://schemas.microsoft.com/office/powerpoint/2010/main" val="662408716"/>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Shape 558"/>
          <p:cNvSpPr txBox="1">
            <a:spLocks noGrp="1"/>
          </p:cNvSpPr>
          <p:nvPr>
            <p:ph type="title"/>
          </p:nvPr>
        </p:nvSpPr>
        <p:spPr>
          <a:xfrm>
            <a:off x="0" y="287337"/>
            <a:ext cx="7543800" cy="1449387"/>
          </a:xfrm>
          <a:prstGeom prst="rect">
            <a:avLst/>
          </a:prstGeom>
          <a:noFill/>
          <a:ln>
            <a:noFill/>
          </a:ln>
        </p:spPr>
        <p:txBody>
          <a:bodyPr spcFirstLastPara="1" wrap="square" lIns="91425" tIns="45700" rIns="91425" bIns="45700" anchor="b" anchorCtr="0">
            <a:noAutofit/>
          </a:bodyPr>
          <a:lstStyle/>
          <a:p>
            <a:pPr marL="0" marR="0" lvl="0" indent="0" algn="ctr" rtl="0">
              <a:lnSpc>
                <a:spcPct val="85000"/>
              </a:lnSpc>
              <a:spcBef>
                <a:spcPts val="0"/>
              </a:spcBef>
              <a:spcAft>
                <a:spcPts val="0"/>
              </a:spcAft>
              <a:buClr>
                <a:srgbClr val="404040"/>
              </a:buClr>
              <a:buSzPts val="4800"/>
              <a:buFont typeface="Calibri"/>
              <a:buNone/>
            </a:pPr>
            <a:r>
              <a:rPr lang="en-US" sz="4800" b="0" i="0" u="none" strike="noStrike" cap="none">
                <a:solidFill>
                  <a:srgbClr val="404040"/>
                </a:solidFill>
                <a:latin typeface="Calibri"/>
                <a:ea typeface="Calibri"/>
                <a:cs typeface="Calibri"/>
                <a:sym typeface="Calibri"/>
              </a:rPr>
              <a:t>Leermoeilijkheden en/of taalproblemen </a:t>
            </a:r>
            <a:endParaRPr/>
          </a:p>
        </p:txBody>
      </p:sp>
      <p:sp>
        <p:nvSpPr>
          <p:cNvPr id="559" name="Shape 559"/>
          <p:cNvSpPr txBox="1">
            <a:spLocks noGrp="1"/>
          </p:cNvSpPr>
          <p:nvPr>
            <p:ph type="body" idx="1"/>
          </p:nvPr>
        </p:nvSpPr>
        <p:spPr>
          <a:xfrm>
            <a:off x="671512" y="1736725"/>
            <a:ext cx="8004175" cy="45720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Aft>
                <a:spcPts val="0"/>
              </a:spcAft>
              <a:buClr>
                <a:schemeClr val="accent1"/>
              </a:buClr>
              <a:buSzPts val="2000"/>
              <a:buFont typeface="Courier New" panose="02070309020205020404" pitchFamily="49" charset="0"/>
              <a:buChar char="o"/>
            </a:pPr>
            <a:r>
              <a:rPr lang="nl-NL" sz="2200" b="0" i="0" u="none" dirty="0">
                <a:solidFill>
                  <a:srgbClr val="000000"/>
                </a:solidFill>
                <a:latin typeface="Calibri" panose="020F0502020204030204" pitchFamily="34" charset="0"/>
                <a:ea typeface="Verdana"/>
                <a:cs typeface="Calibri" panose="020F0502020204030204" pitchFamily="34" charset="0"/>
                <a:sym typeface="Verdana"/>
              </a:rPr>
              <a:t>Taalproblematiek kan al van in de kleuterklas een invloed hebben op schooluitval</a:t>
            </a:r>
            <a:endParaRPr lang="nl-NL" sz="2200" dirty="0">
              <a:solidFill>
                <a:srgbClr val="000000"/>
              </a:solidFill>
              <a:latin typeface="Calibri" panose="020F0502020204030204" pitchFamily="34" charset="0"/>
              <a:ea typeface="Verdana"/>
              <a:cs typeface="Calibri" panose="020F0502020204030204" pitchFamily="34" charset="0"/>
            </a:endParaRPr>
          </a:p>
          <a:p>
            <a:pPr marL="342900" marR="0" lvl="0" indent="-342900" algn="l" rtl="0">
              <a:lnSpc>
                <a:spcPct val="90000"/>
              </a:lnSpc>
              <a:spcAft>
                <a:spcPts val="0"/>
              </a:spcAft>
              <a:buClr>
                <a:schemeClr val="accent1"/>
              </a:buClr>
              <a:buSzPts val="2000"/>
              <a:buFont typeface="Courier New" panose="02070309020205020404" pitchFamily="49" charset="0"/>
              <a:buChar char="o"/>
            </a:pPr>
            <a:r>
              <a:rPr lang="nl-NL" sz="2200" b="0" i="0" u="none" dirty="0">
                <a:solidFill>
                  <a:srgbClr val="000000"/>
                </a:solidFill>
                <a:latin typeface="Calibri" panose="020F0502020204030204" pitchFamily="34" charset="0"/>
                <a:ea typeface="Verdana"/>
                <a:cs typeface="Calibri" panose="020F0502020204030204" pitchFamily="34" charset="0"/>
                <a:sym typeface="Verdana"/>
              </a:rPr>
              <a:t>Ook doorheen de lagere school zijn leer- en taalproblemen</a:t>
            </a:r>
            <a:r>
              <a:rPr lang="nl-NL" sz="2200" dirty="0">
                <a:solidFill>
                  <a:srgbClr val="000000"/>
                </a:solidFill>
                <a:latin typeface="Calibri" panose="020F0502020204030204" pitchFamily="34" charset="0"/>
                <a:ea typeface="Verdana"/>
                <a:cs typeface="Calibri" panose="020F0502020204030204" pitchFamily="34" charset="0"/>
                <a:sym typeface="Verdana"/>
              </a:rPr>
              <a:t> </a:t>
            </a:r>
            <a:r>
              <a:rPr lang="nl-NL" sz="2200" b="0" i="0" u="none" dirty="0">
                <a:solidFill>
                  <a:srgbClr val="000000"/>
                </a:solidFill>
                <a:latin typeface="Calibri" panose="020F0502020204030204" pitchFamily="34" charset="0"/>
                <a:ea typeface="Verdana"/>
                <a:cs typeface="Calibri" panose="020F0502020204030204" pitchFamily="34" charset="0"/>
                <a:sym typeface="Verdana"/>
              </a:rPr>
              <a:t>een belangrijke factor. </a:t>
            </a:r>
          </a:p>
          <a:p>
            <a:pPr marL="342900" marR="0" lvl="0" indent="-342900" algn="l" rtl="0">
              <a:lnSpc>
                <a:spcPct val="90000"/>
              </a:lnSpc>
              <a:spcAft>
                <a:spcPts val="0"/>
              </a:spcAft>
              <a:buClr>
                <a:schemeClr val="accent1"/>
              </a:buClr>
              <a:buSzPts val="2000"/>
              <a:buFont typeface="Courier New" panose="02070309020205020404" pitchFamily="49" charset="0"/>
              <a:buChar char="o"/>
            </a:pPr>
            <a:r>
              <a:rPr lang="nl-NL" sz="2200" b="0" i="0" u="none" dirty="0">
                <a:solidFill>
                  <a:srgbClr val="000000"/>
                </a:solidFill>
                <a:latin typeface="Calibri" panose="020F0502020204030204" pitchFamily="34" charset="0"/>
                <a:ea typeface="Verdana"/>
                <a:cs typeface="Calibri" panose="020F0502020204030204" pitchFamily="34" charset="0"/>
                <a:sym typeface="Verdana"/>
              </a:rPr>
              <a:t>Een belangrijk moment hierbij is de overgang van 2</a:t>
            </a:r>
            <a:r>
              <a:rPr lang="nl-NL" sz="2200" b="0" i="0" u="none" baseline="30000" dirty="0">
                <a:solidFill>
                  <a:srgbClr val="000000"/>
                </a:solidFill>
                <a:latin typeface="Calibri" panose="020F0502020204030204" pitchFamily="34" charset="0"/>
                <a:ea typeface="Verdana"/>
                <a:cs typeface="Calibri" panose="020F0502020204030204" pitchFamily="34" charset="0"/>
                <a:sym typeface="Verdana"/>
              </a:rPr>
              <a:t>e</a:t>
            </a:r>
            <a:r>
              <a:rPr lang="nl-NL" sz="2200" b="0" i="0" u="none" dirty="0">
                <a:solidFill>
                  <a:srgbClr val="000000"/>
                </a:solidFill>
                <a:latin typeface="Calibri" panose="020F0502020204030204" pitchFamily="34" charset="0"/>
                <a:ea typeface="Verdana"/>
                <a:cs typeface="Calibri" panose="020F0502020204030204" pitchFamily="34" charset="0"/>
                <a:sym typeface="Verdana"/>
              </a:rPr>
              <a:t> naar 3</a:t>
            </a:r>
            <a:r>
              <a:rPr lang="nl-NL" sz="2200" b="0" i="0" u="none" baseline="30000" dirty="0">
                <a:solidFill>
                  <a:srgbClr val="000000"/>
                </a:solidFill>
                <a:latin typeface="Calibri" panose="020F0502020204030204" pitchFamily="34" charset="0"/>
                <a:ea typeface="Verdana"/>
                <a:cs typeface="Calibri" panose="020F0502020204030204" pitchFamily="34" charset="0"/>
                <a:sym typeface="Verdana"/>
              </a:rPr>
              <a:t>e</a:t>
            </a:r>
            <a:r>
              <a:rPr lang="nl-NL" sz="2200" b="0" i="0" u="none" dirty="0">
                <a:solidFill>
                  <a:srgbClr val="000000"/>
                </a:solidFill>
                <a:latin typeface="Calibri" panose="020F0502020204030204" pitchFamily="34" charset="0"/>
                <a:ea typeface="Verdana"/>
                <a:cs typeface="Calibri" panose="020F0502020204030204" pitchFamily="34" charset="0"/>
                <a:sym typeface="Verdana"/>
              </a:rPr>
              <a:t> graad lager onderwijs</a:t>
            </a:r>
            <a:r>
              <a:rPr lang="nl-NL" sz="2200" dirty="0">
                <a:solidFill>
                  <a:srgbClr val="000000"/>
                </a:solidFill>
                <a:latin typeface="Calibri" panose="020F0502020204030204" pitchFamily="34" charset="0"/>
                <a:ea typeface="Verdana"/>
                <a:cs typeface="Calibri" panose="020F0502020204030204" pitchFamily="34" charset="0"/>
                <a:sym typeface="Verdana"/>
              </a:rPr>
              <a:t> - </a:t>
            </a:r>
            <a:r>
              <a:rPr lang="nl-NL" sz="2200" b="0" i="0" u="none" dirty="0">
                <a:solidFill>
                  <a:srgbClr val="000000"/>
                </a:solidFill>
                <a:latin typeface="Calibri" panose="020F0502020204030204" pitchFamily="34" charset="0"/>
                <a:ea typeface="Verdana"/>
                <a:cs typeface="Calibri" panose="020F0502020204030204" pitchFamily="34" charset="0"/>
                <a:sym typeface="Verdana"/>
              </a:rPr>
              <a:t>wanneer het vermogen tot abstraheren belangrijk wordt</a:t>
            </a:r>
          </a:p>
          <a:p>
            <a:pPr marL="342900" marR="0" lvl="0" indent="-342900" algn="l" rtl="0">
              <a:lnSpc>
                <a:spcPct val="90000"/>
              </a:lnSpc>
              <a:spcAft>
                <a:spcPts val="0"/>
              </a:spcAft>
              <a:buClr>
                <a:schemeClr val="accent1"/>
              </a:buClr>
              <a:buSzPts val="2000"/>
              <a:buFont typeface="Courier New" panose="02070309020205020404" pitchFamily="49" charset="0"/>
              <a:buChar char="o"/>
            </a:pPr>
            <a:r>
              <a:rPr lang="nl-NL" sz="2200" dirty="0">
                <a:solidFill>
                  <a:srgbClr val="000000"/>
                </a:solidFill>
                <a:latin typeface="Calibri" panose="020F0502020204030204" pitchFamily="34" charset="0"/>
                <a:ea typeface="Verdana"/>
                <a:cs typeface="Calibri" panose="020F0502020204030204" pitchFamily="34" charset="0"/>
                <a:sym typeface="Verdana"/>
              </a:rPr>
              <a:t>Wat zich toont als een leerprobleem, is onderliggend soms een emotioneel probleem.</a:t>
            </a:r>
          </a:p>
          <a:p>
            <a:pPr marL="342900" marR="0" lvl="0" indent="-342900" algn="l" rtl="0">
              <a:lnSpc>
                <a:spcPct val="90000"/>
              </a:lnSpc>
              <a:spcAft>
                <a:spcPts val="0"/>
              </a:spcAft>
              <a:buClr>
                <a:schemeClr val="accent1"/>
              </a:buClr>
              <a:buSzPts val="2000"/>
              <a:buFont typeface="Courier New" panose="02070309020205020404" pitchFamily="49" charset="0"/>
              <a:buChar char="o"/>
            </a:pPr>
            <a:r>
              <a:rPr lang="nl-NL" sz="2200" b="0" i="0" u="none" dirty="0">
                <a:solidFill>
                  <a:srgbClr val="000000"/>
                </a:solidFill>
                <a:latin typeface="Calibri" panose="020F0502020204030204" pitchFamily="34" charset="0"/>
                <a:ea typeface="Verdana"/>
                <a:cs typeface="Calibri" panose="020F0502020204030204" pitchFamily="34" charset="0"/>
                <a:sym typeface="Verdana"/>
              </a:rPr>
              <a:t>Het omgekeerde geldt ook</a:t>
            </a:r>
            <a:r>
              <a:rPr lang="nl-NL" sz="2200" dirty="0">
                <a:solidFill>
                  <a:srgbClr val="000000"/>
                </a:solidFill>
                <a:latin typeface="Calibri" panose="020F0502020204030204" pitchFamily="34" charset="0"/>
                <a:ea typeface="Verdana"/>
                <a:cs typeface="Calibri" panose="020F0502020204030204" pitchFamily="34" charset="0"/>
                <a:sym typeface="Verdana"/>
              </a:rPr>
              <a:t>: In de klinische praktijk blijkt dat leerproblemen regelmatig onontdekt blijven wanneer een leerling (ook) gedragsproblemen vertoont.</a:t>
            </a:r>
            <a:endParaRPr lang="nl-NL" sz="2200" dirty="0">
              <a:solidFill>
                <a:srgbClr val="000000"/>
              </a:solidFill>
              <a:latin typeface="Calibri" panose="020F0502020204030204" pitchFamily="34" charset="0"/>
              <a:cs typeface="Calibri" panose="020F0502020204030204" pitchFamily="34" charset="0"/>
            </a:endParaRPr>
          </a:p>
        </p:txBody>
      </p:sp>
      <p:pic>
        <p:nvPicPr>
          <p:cNvPr id="560" name="Shape 560"/>
          <p:cNvPicPr preferRelativeResize="0"/>
          <p:nvPr/>
        </p:nvPicPr>
        <p:blipFill rotWithShape="1">
          <a:blip r:embed="rId3">
            <a:alphaModFix/>
          </a:blip>
          <a:srcRect/>
          <a:stretch/>
        </p:blipFill>
        <p:spPr>
          <a:xfrm>
            <a:off x="6945312" y="44450"/>
            <a:ext cx="2206625" cy="777875"/>
          </a:xfrm>
          <a:prstGeom prst="rect">
            <a:avLst/>
          </a:prstGeom>
          <a:noFill/>
          <a:ln>
            <a:noFill/>
          </a:ln>
        </p:spPr>
      </p:pic>
    </p:spTree>
    <p:extLst>
      <p:ext uri="{BB962C8B-B14F-4D97-AF65-F5344CB8AC3E}">
        <p14:creationId xmlns:p14="http://schemas.microsoft.com/office/powerpoint/2010/main" val="300111599"/>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Shape 565"/>
          <p:cNvSpPr txBox="1">
            <a:spLocks noGrp="1"/>
          </p:cNvSpPr>
          <p:nvPr>
            <p:ph type="title"/>
          </p:nvPr>
        </p:nvSpPr>
        <p:spPr>
          <a:xfrm>
            <a:off x="0" y="287337"/>
            <a:ext cx="7543800" cy="1449387"/>
          </a:xfrm>
          <a:prstGeom prst="rect">
            <a:avLst/>
          </a:prstGeom>
          <a:noFill/>
          <a:ln>
            <a:noFill/>
          </a:ln>
        </p:spPr>
        <p:txBody>
          <a:bodyPr spcFirstLastPara="1" wrap="square" lIns="91425" tIns="45700" rIns="91425" bIns="45700" anchor="b" anchorCtr="0">
            <a:noAutofit/>
          </a:bodyPr>
          <a:lstStyle/>
          <a:p>
            <a:pPr marL="0" marR="0" lvl="0" indent="0" algn="ctr" rtl="0">
              <a:lnSpc>
                <a:spcPct val="85000"/>
              </a:lnSpc>
              <a:spcBef>
                <a:spcPts val="0"/>
              </a:spcBef>
              <a:spcAft>
                <a:spcPts val="0"/>
              </a:spcAft>
              <a:buClr>
                <a:srgbClr val="404040"/>
              </a:buClr>
              <a:buSzPts val="4800"/>
              <a:buFont typeface="Calibri"/>
              <a:buNone/>
            </a:pPr>
            <a:r>
              <a:rPr lang="en-US" sz="4800" b="0" i="0" u="none" strike="noStrike" cap="none">
                <a:solidFill>
                  <a:srgbClr val="404040"/>
                </a:solidFill>
                <a:latin typeface="Calibri"/>
                <a:ea typeface="Calibri"/>
                <a:cs typeface="Calibri"/>
                <a:sym typeface="Calibri"/>
              </a:rPr>
              <a:t>Leermoeilijkheden en/of taalproblemen </a:t>
            </a:r>
            <a:endParaRPr/>
          </a:p>
        </p:txBody>
      </p:sp>
      <p:pic>
        <p:nvPicPr>
          <p:cNvPr id="566" name="Shape 566"/>
          <p:cNvPicPr preferRelativeResize="0"/>
          <p:nvPr/>
        </p:nvPicPr>
        <p:blipFill rotWithShape="1">
          <a:blip r:embed="rId3">
            <a:alphaModFix/>
          </a:blip>
          <a:srcRect/>
          <a:stretch/>
        </p:blipFill>
        <p:spPr>
          <a:xfrm>
            <a:off x="6945312" y="44450"/>
            <a:ext cx="2206625" cy="777875"/>
          </a:xfrm>
          <a:prstGeom prst="rect">
            <a:avLst/>
          </a:prstGeom>
          <a:noFill/>
          <a:ln>
            <a:noFill/>
          </a:ln>
        </p:spPr>
      </p:pic>
      <p:sp>
        <p:nvSpPr>
          <p:cNvPr id="567" name="Shape 567"/>
          <p:cNvSpPr txBox="1"/>
          <p:nvPr/>
        </p:nvSpPr>
        <p:spPr>
          <a:xfrm>
            <a:off x="622374" y="1736724"/>
            <a:ext cx="8239506" cy="4610289"/>
          </a:xfrm>
          <a:prstGeom prst="rect">
            <a:avLst/>
          </a:prstGeom>
          <a:noFill/>
          <a:ln>
            <a:noFill/>
          </a:ln>
        </p:spPr>
        <p:txBody>
          <a:bodyPr spcFirstLastPara="1" wrap="square" lIns="91425" tIns="45700" rIns="91425" bIns="45700" anchor="t" anchorCtr="0">
            <a:noAutofit/>
          </a:bodyPr>
          <a:lstStyle/>
          <a:p>
            <a:pPr marL="165100" lvl="0">
              <a:lnSpc>
                <a:spcPct val="90000"/>
              </a:lnSpc>
              <a:spcBef>
                <a:spcPts val="600"/>
              </a:spcBef>
              <a:buClr>
                <a:schemeClr val="accent1"/>
              </a:buClr>
              <a:buSzPts val="2200"/>
            </a:pPr>
            <a:r>
              <a:rPr lang="nl-NL" sz="2800" b="1" dirty="0">
                <a:solidFill>
                  <a:schemeClr val="accent1"/>
                </a:solidFill>
                <a:latin typeface="Calibri" panose="020F0502020204030204" pitchFamily="34" charset="0"/>
                <a:cs typeface="Calibri" panose="020F0502020204030204" pitchFamily="34" charset="0"/>
              </a:rPr>
              <a:t>Ontwikkelingspsychologische </a:t>
            </a:r>
            <a:r>
              <a:rPr lang="nl-NL" sz="2800" b="1" dirty="0" smtClean="0">
                <a:solidFill>
                  <a:schemeClr val="accent1"/>
                </a:solidFill>
                <a:latin typeface="Calibri" panose="020F0502020204030204" pitchFamily="34" charset="0"/>
                <a:cs typeface="Calibri" panose="020F0502020204030204" pitchFamily="34" charset="0"/>
              </a:rPr>
              <a:t>aspecten (1)</a:t>
            </a:r>
            <a:endParaRPr lang="nl-NL" sz="2800" b="0" i="0" u="none" strike="noStrike" cap="none" dirty="0">
              <a:solidFill>
                <a:schemeClr val="accent1"/>
              </a:solidFill>
              <a:latin typeface="Calibri" panose="020F0502020204030204" pitchFamily="34" charset="0"/>
              <a:ea typeface="Verdana"/>
              <a:cs typeface="Calibri" panose="020F0502020204030204" pitchFamily="34" charset="0"/>
              <a:sym typeface="Verdana"/>
            </a:endParaRPr>
          </a:p>
          <a:p>
            <a:pPr marL="800100" marR="0" lvl="1" indent="-342900" algn="l" rtl="0">
              <a:spcBef>
                <a:spcPts val="1200"/>
              </a:spcBef>
              <a:spcAft>
                <a:spcPts val="0"/>
              </a:spcAft>
              <a:buClr>
                <a:schemeClr val="accent1">
                  <a:lumMod val="60000"/>
                  <a:lumOff val="40000"/>
                </a:schemeClr>
              </a:buClr>
              <a:buSzPct val="90000"/>
              <a:buFont typeface="Courier New" panose="02070309020205020404" pitchFamily="49" charset="0"/>
              <a:buChar char="o"/>
            </a:pPr>
            <a:r>
              <a:rPr lang="nl-NL" sz="2200" b="0" i="0" u="none" strike="noStrike" cap="none" dirty="0">
                <a:solidFill>
                  <a:schemeClr val="tx1"/>
                </a:solidFill>
                <a:latin typeface="Calibri" panose="020F0502020204030204" pitchFamily="34" charset="0"/>
                <a:ea typeface="Verdana"/>
                <a:cs typeface="Calibri" panose="020F0502020204030204" pitchFamily="34" charset="0"/>
                <a:sym typeface="Verdana"/>
              </a:rPr>
              <a:t>Al vanaf het 1ste leerjaar vereist « kunnen leren » een </a:t>
            </a:r>
            <a:r>
              <a:rPr lang="nl-NL" sz="2200" b="1" i="0" u="none" strike="noStrike" cap="none" dirty="0">
                <a:solidFill>
                  <a:schemeClr val="tx1"/>
                </a:solidFill>
                <a:latin typeface="Calibri" panose="020F0502020204030204" pitchFamily="34" charset="0"/>
                <a:ea typeface="Verdana"/>
                <a:cs typeface="Calibri" panose="020F0502020204030204" pitchFamily="34" charset="0"/>
                <a:sym typeface="Verdana"/>
              </a:rPr>
              <a:t>vermogen tot symboliseren</a:t>
            </a:r>
            <a:r>
              <a:rPr lang="nl-NL" sz="2200" b="0" i="0" u="none" strike="noStrike" cap="none" dirty="0">
                <a:solidFill>
                  <a:schemeClr val="tx1"/>
                </a:solidFill>
                <a:latin typeface="Calibri" panose="020F0502020204030204" pitchFamily="34" charset="0"/>
                <a:ea typeface="Verdana"/>
                <a:cs typeface="Calibri" panose="020F0502020204030204" pitchFamily="34" charset="0"/>
                <a:sym typeface="Verdana"/>
              </a:rPr>
              <a:t>: letters en cijfers zijn een symbolisatie van de onderliggende werkelijkheid.</a:t>
            </a:r>
            <a:endParaRPr lang="nl-NL" sz="2200" dirty="0">
              <a:solidFill>
                <a:schemeClr val="tx1"/>
              </a:solidFill>
              <a:latin typeface="Calibri" panose="020F0502020204030204" pitchFamily="34" charset="0"/>
              <a:cs typeface="Calibri" panose="020F0502020204030204" pitchFamily="34" charset="0"/>
            </a:endParaRPr>
          </a:p>
          <a:p>
            <a:pPr marL="800100" marR="0" lvl="1" indent="-342900" algn="l" rtl="0">
              <a:spcBef>
                <a:spcPts val="1200"/>
              </a:spcBef>
              <a:spcAft>
                <a:spcPts val="0"/>
              </a:spcAft>
              <a:buClr>
                <a:schemeClr val="accent1">
                  <a:lumMod val="60000"/>
                  <a:lumOff val="40000"/>
                </a:schemeClr>
              </a:buClr>
              <a:buSzPct val="90000"/>
              <a:buFont typeface="Courier New" panose="02070309020205020404" pitchFamily="49" charset="0"/>
              <a:buChar char="o"/>
            </a:pPr>
            <a:r>
              <a:rPr lang="nl-NL" sz="2200" b="0" i="0" u="none" strike="noStrike" cap="none" dirty="0">
                <a:solidFill>
                  <a:schemeClr val="tx1"/>
                </a:solidFill>
                <a:latin typeface="Calibri" panose="020F0502020204030204" pitchFamily="34" charset="0"/>
                <a:ea typeface="Verdana"/>
                <a:cs typeface="Calibri" panose="020F0502020204030204" pitchFamily="34" charset="0"/>
                <a:sym typeface="Verdana"/>
              </a:rPr>
              <a:t>Bij absolute tekorten in de oedipale structuur zien we vanaf de start een onvermogen om deze basisvaardigheden te verwerven =&gt; verwijzing Buitengewoon Onderwijs Basisaanbod</a:t>
            </a:r>
            <a:endParaRPr lang="nl-NL" sz="2200" dirty="0">
              <a:solidFill>
                <a:schemeClr val="tx1"/>
              </a:solidFill>
              <a:latin typeface="Calibri" panose="020F0502020204030204" pitchFamily="34" charset="0"/>
              <a:cs typeface="Calibri" panose="020F0502020204030204" pitchFamily="34" charset="0"/>
            </a:endParaRPr>
          </a:p>
          <a:p>
            <a:pPr marL="800100" marR="0" lvl="1" indent="-342900" algn="l" rtl="0">
              <a:spcBef>
                <a:spcPts val="1200"/>
              </a:spcBef>
              <a:spcAft>
                <a:spcPts val="0"/>
              </a:spcAft>
              <a:buClr>
                <a:schemeClr val="accent1">
                  <a:lumMod val="60000"/>
                  <a:lumOff val="40000"/>
                </a:schemeClr>
              </a:buClr>
              <a:buSzPct val="90000"/>
              <a:buFont typeface="Courier New" panose="02070309020205020404" pitchFamily="49" charset="0"/>
              <a:buChar char="o"/>
            </a:pPr>
            <a:r>
              <a:rPr lang="nl-NL" sz="2200" b="0" i="0" u="none" strike="noStrike" cap="none" dirty="0">
                <a:solidFill>
                  <a:schemeClr val="tx1"/>
                </a:solidFill>
                <a:latin typeface="Calibri" panose="020F0502020204030204" pitchFamily="34" charset="0"/>
                <a:ea typeface="Verdana"/>
                <a:cs typeface="Calibri" panose="020F0502020204030204" pitchFamily="34" charset="0"/>
                <a:sym typeface="Verdana"/>
              </a:rPr>
              <a:t>Bij gedeeltelijke tekorten zien we deze kinderen in een latere fase vastlopen in het leren, bv. bij de overgang van rekenen naar algebra, bij de overgang van letterlijke reproductie van informatie naar interpretatie van informatie.</a:t>
            </a:r>
            <a:endParaRPr lang="nl-NL" sz="22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76585525"/>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Shape 572"/>
          <p:cNvSpPr txBox="1">
            <a:spLocks noGrp="1"/>
          </p:cNvSpPr>
          <p:nvPr>
            <p:ph type="title"/>
          </p:nvPr>
        </p:nvSpPr>
        <p:spPr>
          <a:xfrm>
            <a:off x="0" y="287337"/>
            <a:ext cx="7543800" cy="1449387"/>
          </a:xfrm>
          <a:prstGeom prst="rect">
            <a:avLst/>
          </a:prstGeom>
          <a:noFill/>
          <a:ln>
            <a:noFill/>
          </a:ln>
        </p:spPr>
        <p:txBody>
          <a:bodyPr spcFirstLastPara="1" wrap="square" lIns="91425" tIns="45700" rIns="91425" bIns="45700" anchor="b" anchorCtr="0">
            <a:noAutofit/>
          </a:bodyPr>
          <a:lstStyle/>
          <a:p>
            <a:pPr marL="0" marR="0" lvl="0" indent="0" algn="ctr" rtl="0">
              <a:lnSpc>
                <a:spcPct val="85000"/>
              </a:lnSpc>
              <a:spcBef>
                <a:spcPts val="0"/>
              </a:spcBef>
              <a:spcAft>
                <a:spcPts val="0"/>
              </a:spcAft>
              <a:buClr>
                <a:srgbClr val="404040"/>
              </a:buClr>
              <a:buSzPts val="4800"/>
              <a:buFont typeface="Calibri"/>
              <a:buNone/>
            </a:pPr>
            <a:r>
              <a:rPr lang="en-US" sz="4800" b="0" i="0" u="none" strike="noStrike" cap="none">
                <a:solidFill>
                  <a:srgbClr val="404040"/>
                </a:solidFill>
                <a:latin typeface="Calibri"/>
                <a:ea typeface="Calibri"/>
                <a:cs typeface="Calibri"/>
                <a:sym typeface="Calibri"/>
              </a:rPr>
              <a:t>Leermoeilijkheden en/of taalproblemen </a:t>
            </a:r>
            <a:endParaRPr/>
          </a:p>
        </p:txBody>
      </p:sp>
      <p:pic>
        <p:nvPicPr>
          <p:cNvPr id="573" name="Shape 573"/>
          <p:cNvPicPr preferRelativeResize="0"/>
          <p:nvPr/>
        </p:nvPicPr>
        <p:blipFill rotWithShape="1">
          <a:blip r:embed="rId3">
            <a:alphaModFix/>
          </a:blip>
          <a:srcRect/>
          <a:stretch/>
        </p:blipFill>
        <p:spPr>
          <a:xfrm>
            <a:off x="6945312" y="44450"/>
            <a:ext cx="2206625" cy="777875"/>
          </a:xfrm>
          <a:prstGeom prst="rect">
            <a:avLst/>
          </a:prstGeom>
          <a:noFill/>
          <a:ln>
            <a:noFill/>
          </a:ln>
        </p:spPr>
      </p:pic>
      <p:sp>
        <p:nvSpPr>
          <p:cNvPr id="574" name="Shape 574"/>
          <p:cNvSpPr txBox="1"/>
          <p:nvPr/>
        </p:nvSpPr>
        <p:spPr>
          <a:xfrm>
            <a:off x="630699" y="1736725"/>
            <a:ext cx="8241839" cy="4484782"/>
          </a:xfrm>
          <a:prstGeom prst="rect">
            <a:avLst/>
          </a:prstGeom>
          <a:noFill/>
          <a:ln>
            <a:noFill/>
          </a:ln>
        </p:spPr>
        <p:txBody>
          <a:bodyPr spcFirstLastPara="1" wrap="square" lIns="91425" tIns="45700" rIns="91425" bIns="45700" anchor="t" anchorCtr="0">
            <a:noAutofit/>
          </a:bodyPr>
          <a:lstStyle/>
          <a:p>
            <a:pPr marL="165100" lvl="0">
              <a:lnSpc>
                <a:spcPct val="90000"/>
              </a:lnSpc>
              <a:spcBef>
                <a:spcPts val="600"/>
              </a:spcBef>
              <a:buClr>
                <a:schemeClr val="accent1"/>
              </a:buClr>
              <a:buSzPts val="2200"/>
            </a:pPr>
            <a:r>
              <a:rPr lang="nl-NL" sz="2800" b="1" dirty="0">
                <a:solidFill>
                  <a:schemeClr val="accent1"/>
                </a:solidFill>
                <a:latin typeface="Calibri" panose="020F0502020204030204" pitchFamily="34" charset="0"/>
                <a:cs typeface="Calibri" panose="020F0502020204030204" pitchFamily="34" charset="0"/>
              </a:rPr>
              <a:t>Ontwikkelingspsychologische </a:t>
            </a:r>
            <a:r>
              <a:rPr lang="nl-NL" sz="2800" b="1" dirty="0" smtClean="0">
                <a:solidFill>
                  <a:schemeClr val="accent1"/>
                </a:solidFill>
                <a:latin typeface="Calibri" panose="020F0502020204030204" pitchFamily="34" charset="0"/>
                <a:cs typeface="Calibri" panose="020F0502020204030204" pitchFamily="34" charset="0"/>
              </a:rPr>
              <a:t>aspecten (2)</a:t>
            </a:r>
            <a:endParaRPr lang="nl-NL" sz="2800" b="1" dirty="0">
              <a:solidFill>
                <a:schemeClr val="accent1"/>
              </a:solidFill>
              <a:latin typeface="Calibri" panose="020F0502020204030204" pitchFamily="34" charset="0"/>
              <a:cs typeface="Calibri" panose="020F0502020204030204" pitchFamily="34" charset="0"/>
            </a:endParaRPr>
          </a:p>
          <a:p>
            <a:pPr marL="800100" marR="0" lvl="1" indent="-342900" algn="l" rtl="0">
              <a:lnSpc>
                <a:spcPct val="90000"/>
              </a:lnSpc>
              <a:spcBef>
                <a:spcPts val="1200"/>
              </a:spcBef>
              <a:spcAft>
                <a:spcPts val="0"/>
              </a:spcAft>
              <a:buClr>
                <a:schemeClr val="accent1">
                  <a:lumMod val="60000"/>
                  <a:lumOff val="40000"/>
                </a:schemeClr>
              </a:buClr>
              <a:buSzPct val="90000"/>
              <a:buFont typeface="Courier New" panose="02070309020205020404" pitchFamily="49" charset="0"/>
              <a:buChar char="o"/>
            </a:pPr>
            <a:r>
              <a:rPr lang="nl-NL" sz="2400" b="0" i="0" u="none" strike="noStrike" cap="none" dirty="0">
                <a:solidFill>
                  <a:schemeClr val="tx1"/>
                </a:solidFill>
                <a:latin typeface="Calibri" panose="020F0502020204030204" pitchFamily="34" charset="0"/>
                <a:ea typeface="Verdana"/>
                <a:cs typeface="Calibri" panose="020F0502020204030204" pitchFamily="34" charset="0"/>
                <a:sym typeface="Verdana"/>
              </a:rPr>
              <a:t>« </a:t>
            </a:r>
            <a:r>
              <a:rPr lang="nl-NL" sz="2400" b="0" i="0" u="none" strike="noStrike" cap="none" dirty="0" err="1">
                <a:solidFill>
                  <a:schemeClr val="tx1"/>
                </a:solidFill>
                <a:latin typeface="Calibri" panose="020F0502020204030204" pitchFamily="34" charset="0"/>
                <a:ea typeface="Verdana"/>
                <a:cs typeface="Calibri" panose="020F0502020204030204" pitchFamily="34" charset="0"/>
                <a:sym typeface="Verdana"/>
              </a:rPr>
              <a:t>All</a:t>
            </a:r>
            <a:r>
              <a:rPr lang="nl-NL" sz="2400" b="0" i="0" u="none" strike="noStrike" cap="none" dirty="0">
                <a:solidFill>
                  <a:schemeClr val="tx1"/>
                </a:solidFill>
                <a:latin typeface="Calibri" panose="020F0502020204030204" pitchFamily="34" charset="0"/>
                <a:ea typeface="Verdana"/>
                <a:cs typeface="Calibri" panose="020F0502020204030204" pitchFamily="34" charset="0"/>
                <a:sym typeface="Verdana"/>
              </a:rPr>
              <a:t> </a:t>
            </a:r>
            <a:r>
              <a:rPr lang="nl-NL" sz="2400" b="0" i="0" u="none" strike="noStrike" cap="none" dirty="0" err="1">
                <a:solidFill>
                  <a:schemeClr val="tx1"/>
                </a:solidFill>
                <a:latin typeface="Calibri" panose="020F0502020204030204" pitchFamily="34" charset="0"/>
                <a:ea typeface="Verdana"/>
                <a:cs typeface="Calibri" panose="020F0502020204030204" pitchFamily="34" charset="0"/>
                <a:sym typeface="Verdana"/>
              </a:rPr>
              <a:t>learning</a:t>
            </a:r>
            <a:r>
              <a:rPr lang="nl-NL" sz="2400" b="0" i="0" u="none" strike="noStrike" cap="none" dirty="0">
                <a:solidFill>
                  <a:schemeClr val="tx1"/>
                </a:solidFill>
                <a:latin typeface="Calibri" panose="020F0502020204030204" pitchFamily="34" charset="0"/>
                <a:ea typeface="Verdana"/>
                <a:cs typeface="Calibri" panose="020F0502020204030204" pitchFamily="34" charset="0"/>
                <a:sym typeface="Verdana"/>
              </a:rPr>
              <a:t> disorders are disorders of </a:t>
            </a:r>
            <a:r>
              <a:rPr lang="nl-NL" sz="2400" b="0" i="0" u="none" strike="noStrike" cap="none" dirty="0" err="1">
                <a:solidFill>
                  <a:schemeClr val="tx1"/>
                </a:solidFill>
                <a:latin typeface="Calibri" panose="020F0502020204030204" pitchFamily="34" charset="0"/>
                <a:ea typeface="Verdana"/>
                <a:cs typeface="Calibri" panose="020F0502020204030204" pitchFamily="34" charset="0"/>
                <a:sym typeface="Verdana"/>
              </a:rPr>
              <a:t>emotional</a:t>
            </a:r>
            <a:r>
              <a:rPr lang="nl-NL" sz="2400" b="0" i="0" u="none" strike="noStrike" cap="none" dirty="0">
                <a:solidFill>
                  <a:schemeClr val="tx1"/>
                </a:solidFill>
                <a:latin typeface="Calibri" panose="020F0502020204030204" pitchFamily="34" charset="0"/>
                <a:ea typeface="Verdana"/>
                <a:cs typeface="Calibri" panose="020F0502020204030204" pitchFamily="34" charset="0"/>
                <a:sym typeface="Verdana"/>
              </a:rPr>
              <a:t> </a:t>
            </a:r>
            <a:r>
              <a:rPr lang="nl-NL" sz="2400" b="0" i="0" u="none" strike="noStrike" cap="none" dirty="0" err="1">
                <a:solidFill>
                  <a:schemeClr val="tx1"/>
                </a:solidFill>
                <a:latin typeface="Calibri" panose="020F0502020204030204" pitchFamily="34" charset="0"/>
                <a:ea typeface="Verdana"/>
                <a:cs typeface="Calibri" panose="020F0502020204030204" pitchFamily="34" charset="0"/>
                <a:sym typeface="Verdana"/>
              </a:rPr>
              <a:t>containment</a:t>
            </a:r>
            <a:r>
              <a:rPr lang="nl-NL" sz="2400" b="0" i="0" u="none" strike="noStrike" cap="none" dirty="0">
                <a:solidFill>
                  <a:schemeClr val="tx1"/>
                </a:solidFill>
                <a:latin typeface="Calibri" panose="020F0502020204030204" pitchFamily="34" charset="0"/>
                <a:ea typeface="Verdana"/>
                <a:cs typeface="Calibri" panose="020F0502020204030204" pitchFamily="34" charset="0"/>
                <a:sym typeface="Verdana"/>
              </a:rPr>
              <a:t> » (</a:t>
            </a:r>
            <a:r>
              <a:rPr lang="nl-NL" sz="2400" b="0" i="0" u="none" strike="noStrike" cap="none" dirty="0" err="1">
                <a:solidFill>
                  <a:schemeClr val="tx1"/>
                </a:solidFill>
                <a:latin typeface="Calibri" panose="020F0502020204030204" pitchFamily="34" charset="0"/>
                <a:ea typeface="Verdana"/>
                <a:cs typeface="Calibri" panose="020F0502020204030204" pitchFamily="34" charset="0"/>
                <a:sym typeface="Verdana"/>
              </a:rPr>
              <a:t>Winnicott</a:t>
            </a:r>
            <a:r>
              <a:rPr lang="nl-NL" sz="2400" b="0" i="0" u="none" strike="noStrike" cap="none" dirty="0">
                <a:solidFill>
                  <a:schemeClr val="tx1"/>
                </a:solidFill>
                <a:latin typeface="Calibri" panose="020F0502020204030204" pitchFamily="34" charset="0"/>
                <a:ea typeface="Verdana"/>
                <a:cs typeface="Calibri" panose="020F0502020204030204" pitchFamily="34" charset="0"/>
                <a:sym typeface="Verdana"/>
              </a:rPr>
              <a:t>)</a:t>
            </a:r>
            <a:endParaRPr lang="nl-NL" sz="2400" dirty="0">
              <a:solidFill>
                <a:schemeClr val="tx1"/>
              </a:solidFill>
              <a:latin typeface="Calibri" panose="020F0502020204030204" pitchFamily="34" charset="0"/>
              <a:ea typeface="Verdana"/>
              <a:cs typeface="Calibri" panose="020F0502020204030204" pitchFamily="34" charset="0"/>
            </a:endParaRPr>
          </a:p>
          <a:p>
            <a:pPr marL="800100" marR="0" lvl="1" indent="-342900" algn="l" rtl="0">
              <a:lnSpc>
                <a:spcPct val="90000"/>
              </a:lnSpc>
              <a:spcBef>
                <a:spcPts val="1200"/>
              </a:spcBef>
              <a:spcAft>
                <a:spcPts val="0"/>
              </a:spcAft>
              <a:buClr>
                <a:schemeClr val="accent1">
                  <a:lumMod val="60000"/>
                  <a:lumOff val="40000"/>
                </a:schemeClr>
              </a:buClr>
              <a:buSzPct val="90000"/>
              <a:buFont typeface="Courier New" panose="02070309020205020404" pitchFamily="49" charset="0"/>
              <a:buChar char="o"/>
            </a:pPr>
            <a:r>
              <a:rPr lang="nl-NL" sz="2400" b="0" i="0" u="none" strike="noStrike" cap="none" dirty="0">
                <a:solidFill>
                  <a:schemeClr val="tx1"/>
                </a:solidFill>
                <a:latin typeface="Calibri" panose="020F0502020204030204" pitchFamily="34" charset="0"/>
                <a:ea typeface="Verdana"/>
                <a:cs typeface="Calibri" panose="020F0502020204030204" pitchFamily="34" charset="0"/>
                <a:sym typeface="Verdana"/>
              </a:rPr>
              <a:t>Kinderen met tekorten in de oedipale structuur zijn </a:t>
            </a:r>
            <a:r>
              <a:rPr lang="nl-NL" sz="2400" b="1" i="0" u="none" strike="noStrike" cap="none" dirty="0">
                <a:solidFill>
                  <a:schemeClr val="tx1"/>
                </a:solidFill>
                <a:latin typeface="Calibri" panose="020F0502020204030204" pitchFamily="34" charset="0"/>
                <a:ea typeface="Verdana"/>
                <a:cs typeface="Calibri" panose="020F0502020204030204" pitchFamily="34" charset="0"/>
                <a:sym typeface="Verdana"/>
              </a:rPr>
              <a:t>narcistisch kwetsbaar </a:t>
            </a:r>
            <a:r>
              <a:rPr lang="nl-NL" sz="2400" b="0" i="0" u="none" strike="noStrike" cap="none" dirty="0">
                <a:solidFill>
                  <a:schemeClr val="tx1"/>
                </a:solidFill>
                <a:latin typeface="Calibri" panose="020F0502020204030204" pitchFamily="34" charset="0"/>
                <a:ea typeface="Verdana"/>
                <a:cs typeface="Calibri" panose="020F0502020204030204" pitchFamily="34" charset="0"/>
                <a:sym typeface="Verdana"/>
              </a:rPr>
              <a:t>omdat het kind ‘gefixeerd’ is in de voorgaande fase.</a:t>
            </a:r>
            <a:endParaRPr lang="nl-NL" sz="2400" dirty="0">
              <a:solidFill>
                <a:schemeClr val="tx1"/>
              </a:solidFill>
              <a:latin typeface="Calibri" panose="020F0502020204030204" pitchFamily="34" charset="0"/>
              <a:ea typeface="Verdana"/>
              <a:cs typeface="Calibri" panose="020F0502020204030204" pitchFamily="34" charset="0"/>
            </a:endParaRPr>
          </a:p>
          <a:p>
            <a:pPr marL="800100" marR="0" lvl="1" indent="-342900" algn="l" rtl="0">
              <a:lnSpc>
                <a:spcPct val="90000"/>
              </a:lnSpc>
              <a:spcBef>
                <a:spcPts val="1200"/>
              </a:spcBef>
              <a:spcAft>
                <a:spcPts val="0"/>
              </a:spcAft>
              <a:buClr>
                <a:schemeClr val="accent1">
                  <a:lumMod val="60000"/>
                  <a:lumOff val="40000"/>
                </a:schemeClr>
              </a:buClr>
              <a:buSzPct val="90000"/>
              <a:buFont typeface="Courier New" panose="02070309020205020404" pitchFamily="49" charset="0"/>
              <a:buChar char="o"/>
            </a:pPr>
            <a:r>
              <a:rPr lang="nl-NL" sz="2400" b="0" i="0" u="none" strike="noStrike" cap="none" dirty="0">
                <a:solidFill>
                  <a:schemeClr val="tx1"/>
                </a:solidFill>
                <a:latin typeface="Calibri" panose="020F0502020204030204" pitchFamily="34" charset="0"/>
                <a:ea typeface="Verdana"/>
                <a:cs typeface="Calibri" panose="020F0502020204030204" pitchFamily="34" charset="0"/>
                <a:sym typeface="Verdana"/>
              </a:rPr>
              <a:t>Het kind ervaart de wereld als duaal, dus je bent slim of dom, goed of slecht, een winner of een loser. Er is geen relativering, vb. « ik ben best wel slim maar deze keer had ik niet goed gestudeerd voor de toets ».</a:t>
            </a:r>
            <a:endParaRPr lang="nl-NL" sz="2400" dirty="0">
              <a:solidFill>
                <a:schemeClr val="tx1"/>
              </a:solidFill>
              <a:latin typeface="Calibri" panose="020F0502020204030204" pitchFamily="34" charset="0"/>
              <a:ea typeface="Verdana"/>
              <a:cs typeface="Calibri" panose="020F0502020204030204" pitchFamily="34" charset="0"/>
            </a:endParaRPr>
          </a:p>
          <a:p>
            <a:pPr marL="0" marR="0" lvl="0" indent="0" algn="l" rtl="0">
              <a:lnSpc>
                <a:spcPct val="100000"/>
              </a:lnSpc>
              <a:spcBef>
                <a:spcPts val="0"/>
              </a:spcBef>
              <a:spcAft>
                <a:spcPts val="0"/>
              </a:spcAft>
              <a:buNone/>
            </a:pPr>
            <a:endParaRPr lang="nl-NL" sz="1800" b="0" i="0" u="none" strike="noStrike" cap="none" dirty="0">
              <a:solidFill>
                <a:srgbClr val="20124D"/>
              </a:solidFill>
              <a:latin typeface="Calibri" panose="020F0502020204030204" pitchFamily="34" charset="0"/>
              <a:ea typeface="Verdana"/>
              <a:cs typeface="Calibri" panose="020F0502020204030204" pitchFamily="34" charset="0"/>
              <a:sym typeface="Verdana"/>
            </a:endParaRPr>
          </a:p>
        </p:txBody>
      </p:sp>
    </p:spTree>
    <p:extLst>
      <p:ext uri="{BB962C8B-B14F-4D97-AF65-F5344CB8AC3E}">
        <p14:creationId xmlns:p14="http://schemas.microsoft.com/office/powerpoint/2010/main" val="794965354"/>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Shape 572"/>
          <p:cNvSpPr txBox="1">
            <a:spLocks noGrp="1"/>
          </p:cNvSpPr>
          <p:nvPr>
            <p:ph type="title"/>
          </p:nvPr>
        </p:nvSpPr>
        <p:spPr>
          <a:xfrm>
            <a:off x="0" y="287337"/>
            <a:ext cx="7543800" cy="1449387"/>
          </a:xfrm>
          <a:prstGeom prst="rect">
            <a:avLst/>
          </a:prstGeom>
          <a:noFill/>
          <a:ln>
            <a:noFill/>
          </a:ln>
        </p:spPr>
        <p:txBody>
          <a:bodyPr spcFirstLastPara="1" wrap="square" lIns="91425" tIns="45700" rIns="91425" bIns="45700" anchor="b" anchorCtr="0">
            <a:noAutofit/>
          </a:bodyPr>
          <a:lstStyle/>
          <a:p>
            <a:pPr marL="0" marR="0" lvl="0" indent="0" algn="ctr" rtl="0">
              <a:lnSpc>
                <a:spcPct val="85000"/>
              </a:lnSpc>
              <a:spcBef>
                <a:spcPts val="0"/>
              </a:spcBef>
              <a:spcAft>
                <a:spcPts val="0"/>
              </a:spcAft>
              <a:buClr>
                <a:srgbClr val="404040"/>
              </a:buClr>
              <a:buSzPts val="4800"/>
              <a:buFont typeface="Calibri"/>
              <a:buNone/>
            </a:pPr>
            <a:r>
              <a:rPr lang="en-US" sz="4800" b="0" i="0" u="none" strike="noStrike" cap="none">
                <a:solidFill>
                  <a:srgbClr val="404040"/>
                </a:solidFill>
                <a:latin typeface="Calibri"/>
                <a:ea typeface="Calibri"/>
                <a:cs typeface="Calibri"/>
                <a:sym typeface="Calibri"/>
              </a:rPr>
              <a:t>Leermoeilijkheden en/of taalproblemen </a:t>
            </a:r>
            <a:endParaRPr/>
          </a:p>
        </p:txBody>
      </p:sp>
      <p:pic>
        <p:nvPicPr>
          <p:cNvPr id="573" name="Shape 573"/>
          <p:cNvPicPr preferRelativeResize="0"/>
          <p:nvPr/>
        </p:nvPicPr>
        <p:blipFill rotWithShape="1">
          <a:blip r:embed="rId3">
            <a:alphaModFix/>
          </a:blip>
          <a:srcRect/>
          <a:stretch/>
        </p:blipFill>
        <p:spPr>
          <a:xfrm>
            <a:off x="6945312" y="44450"/>
            <a:ext cx="2206625" cy="777875"/>
          </a:xfrm>
          <a:prstGeom prst="rect">
            <a:avLst/>
          </a:prstGeom>
          <a:noFill/>
          <a:ln>
            <a:noFill/>
          </a:ln>
        </p:spPr>
      </p:pic>
      <p:sp>
        <p:nvSpPr>
          <p:cNvPr id="574" name="Shape 574"/>
          <p:cNvSpPr txBox="1"/>
          <p:nvPr/>
        </p:nvSpPr>
        <p:spPr>
          <a:xfrm>
            <a:off x="630699" y="1736724"/>
            <a:ext cx="8284701" cy="4323417"/>
          </a:xfrm>
          <a:prstGeom prst="rect">
            <a:avLst/>
          </a:prstGeom>
          <a:noFill/>
          <a:ln>
            <a:noFill/>
          </a:ln>
        </p:spPr>
        <p:txBody>
          <a:bodyPr spcFirstLastPara="1" wrap="square" lIns="91425" tIns="45700" rIns="91425" bIns="45700" anchor="t" anchorCtr="0">
            <a:noAutofit/>
          </a:bodyPr>
          <a:lstStyle/>
          <a:p>
            <a:pPr marL="165100" lvl="0">
              <a:lnSpc>
                <a:spcPct val="90000"/>
              </a:lnSpc>
              <a:spcBef>
                <a:spcPts val="600"/>
              </a:spcBef>
              <a:buClr>
                <a:schemeClr val="accent1"/>
              </a:buClr>
              <a:buSzPts val="2200"/>
            </a:pPr>
            <a:r>
              <a:rPr lang="nl-NL" sz="2800" b="1" dirty="0">
                <a:solidFill>
                  <a:schemeClr val="accent1"/>
                </a:solidFill>
                <a:latin typeface="Calibri" panose="020F0502020204030204" pitchFamily="34" charset="0"/>
                <a:cs typeface="Calibri" panose="020F0502020204030204" pitchFamily="34" charset="0"/>
              </a:rPr>
              <a:t>Ontwikkelingspsychologische aspecten </a:t>
            </a:r>
            <a:r>
              <a:rPr lang="nl-NL" sz="2800" b="1" dirty="0" smtClean="0">
                <a:solidFill>
                  <a:schemeClr val="accent1"/>
                </a:solidFill>
                <a:latin typeface="Calibri" panose="020F0502020204030204" pitchFamily="34" charset="0"/>
                <a:cs typeface="Calibri" panose="020F0502020204030204" pitchFamily="34" charset="0"/>
              </a:rPr>
              <a:t>(3)</a:t>
            </a:r>
            <a:endParaRPr lang="nl-NL" sz="2800" b="1" dirty="0">
              <a:solidFill>
                <a:schemeClr val="accent1"/>
              </a:solidFill>
              <a:latin typeface="Calibri" panose="020F0502020204030204" pitchFamily="34" charset="0"/>
              <a:cs typeface="Calibri" panose="020F0502020204030204" pitchFamily="34" charset="0"/>
            </a:endParaRPr>
          </a:p>
          <a:p>
            <a:pPr marL="800100" marR="0" lvl="1" indent="-342900" algn="l" rtl="0">
              <a:lnSpc>
                <a:spcPct val="90000"/>
              </a:lnSpc>
              <a:spcBef>
                <a:spcPts val="1200"/>
              </a:spcBef>
              <a:spcAft>
                <a:spcPts val="0"/>
              </a:spcAft>
              <a:buClr>
                <a:schemeClr val="accent1">
                  <a:lumMod val="60000"/>
                  <a:lumOff val="40000"/>
                </a:schemeClr>
              </a:buClr>
              <a:buSzPct val="90000"/>
              <a:buFont typeface="Courier New" panose="02070309020205020404" pitchFamily="49" charset="0"/>
              <a:buChar char="o"/>
            </a:pPr>
            <a:r>
              <a:rPr lang="nl-NL" sz="2400" b="0" i="0" u="none" strike="noStrike" cap="none" dirty="0">
                <a:solidFill>
                  <a:schemeClr val="tx1"/>
                </a:solidFill>
                <a:latin typeface="Calibri" panose="020F0502020204030204" pitchFamily="34" charset="0"/>
                <a:ea typeface="Verdana"/>
                <a:cs typeface="Calibri" panose="020F0502020204030204" pitchFamily="34" charset="0"/>
                <a:sym typeface="Verdana"/>
              </a:rPr>
              <a:t>Ze zijn dus erg snel ‘gekrenkt’ en die ‘krenking’ is absoluut: « ik had een buis dus ik ben een loser »</a:t>
            </a:r>
            <a:r>
              <a:rPr lang="nl-NL" sz="2400" dirty="0">
                <a:solidFill>
                  <a:schemeClr val="tx1"/>
                </a:solidFill>
                <a:latin typeface="Calibri" panose="020F0502020204030204" pitchFamily="34" charset="0"/>
                <a:ea typeface="Verdana"/>
                <a:cs typeface="Calibri" panose="020F0502020204030204" pitchFamily="34" charset="0"/>
              </a:rPr>
              <a:t> </a:t>
            </a:r>
            <a:r>
              <a:rPr lang="nl-NL" sz="2400" b="0" i="0" u="none" strike="noStrike" cap="none" dirty="0">
                <a:solidFill>
                  <a:schemeClr val="tx1"/>
                </a:solidFill>
                <a:latin typeface="Calibri" panose="020F0502020204030204" pitchFamily="34" charset="0"/>
                <a:ea typeface="Verdana"/>
                <a:cs typeface="Calibri" panose="020F0502020204030204" pitchFamily="34" charset="0"/>
                <a:sym typeface="Verdana"/>
              </a:rPr>
              <a:t>Of ze leggen de fout buiten zichzelf: « de leraar heeft een pik op mij » (afweer)</a:t>
            </a:r>
            <a:endParaRPr lang="nl-NL" sz="2400" dirty="0">
              <a:solidFill>
                <a:schemeClr val="tx1"/>
              </a:solidFill>
              <a:latin typeface="Calibri" panose="020F0502020204030204" pitchFamily="34" charset="0"/>
              <a:ea typeface="Verdana"/>
              <a:cs typeface="Calibri" panose="020F0502020204030204" pitchFamily="34" charset="0"/>
            </a:endParaRPr>
          </a:p>
          <a:p>
            <a:pPr marL="800100" marR="0" lvl="1" indent="-342900" algn="l" rtl="0">
              <a:lnSpc>
                <a:spcPct val="90000"/>
              </a:lnSpc>
              <a:spcBef>
                <a:spcPts val="1200"/>
              </a:spcBef>
              <a:spcAft>
                <a:spcPts val="0"/>
              </a:spcAft>
              <a:buClr>
                <a:schemeClr val="accent1">
                  <a:lumMod val="60000"/>
                  <a:lumOff val="40000"/>
                </a:schemeClr>
              </a:buClr>
              <a:buSzPct val="90000"/>
              <a:buFont typeface="Courier New" panose="02070309020205020404" pitchFamily="49" charset="0"/>
              <a:buChar char="o"/>
            </a:pPr>
            <a:r>
              <a:rPr lang="nl-NL" sz="2400" b="0" i="0" u="none" strike="noStrike" cap="none" dirty="0">
                <a:solidFill>
                  <a:schemeClr val="tx1"/>
                </a:solidFill>
                <a:latin typeface="Calibri" panose="020F0502020204030204" pitchFamily="34" charset="0"/>
                <a:ea typeface="Verdana"/>
                <a:cs typeface="Calibri" panose="020F0502020204030204" pitchFamily="34" charset="0"/>
                <a:sym typeface="Verdana"/>
              </a:rPr>
              <a:t>Om dergelijke krenkingen te vermijden, ontwikkelen ze allerhande defensies en vermijdingsstrategieën</a:t>
            </a:r>
            <a:endParaRPr lang="nl-NL" sz="2400" dirty="0">
              <a:solidFill>
                <a:schemeClr val="tx1"/>
              </a:solidFill>
              <a:latin typeface="Calibri" panose="020F0502020204030204" pitchFamily="34" charset="0"/>
              <a:ea typeface="Verdana"/>
              <a:cs typeface="Calibri" panose="020F0502020204030204" pitchFamily="34" charset="0"/>
            </a:endParaRPr>
          </a:p>
          <a:p>
            <a:pPr marL="800100" marR="0" lvl="1" indent="-342900" algn="l" rtl="0">
              <a:lnSpc>
                <a:spcPct val="90000"/>
              </a:lnSpc>
              <a:spcBef>
                <a:spcPts val="1200"/>
              </a:spcBef>
              <a:spcAft>
                <a:spcPts val="0"/>
              </a:spcAft>
              <a:buClr>
                <a:schemeClr val="accent1">
                  <a:lumMod val="60000"/>
                  <a:lumOff val="40000"/>
                </a:schemeClr>
              </a:buClr>
              <a:buSzPct val="90000"/>
              <a:buFont typeface="Courier New" panose="02070309020205020404" pitchFamily="49" charset="0"/>
              <a:buChar char="o"/>
            </a:pPr>
            <a:r>
              <a:rPr lang="nl-NL" sz="2400" b="0" i="0" u="none" strike="noStrike" cap="none" dirty="0">
                <a:solidFill>
                  <a:schemeClr val="tx1"/>
                </a:solidFill>
                <a:latin typeface="Calibri" panose="020F0502020204030204" pitchFamily="34" charset="0"/>
                <a:ea typeface="Verdana"/>
                <a:cs typeface="Calibri" panose="020F0502020204030204" pitchFamily="34" charset="0"/>
                <a:sym typeface="Verdana"/>
              </a:rPr>
              <a:t>Deze defensies en vermijdingsstrategieën zijn niet compatibel met een leerproces dat net bestaat uit proberen, fouten maken, </a:t>
            </a:r>
            <a:r>
              <a:rPr lang="nl-NL" sz="2400" b="0" i="0" u="none" strike="noStrike" cap="none" dirty="0" err="1">
                <a:solidFill>
                  <a:schemeClr val="tx1"/>
                </a:solidFill>
                <a:latin typeface="Calibri" panose="020F0502020204030204" pitchFamily="34" charset="0"/>
                <a:ea typeface="Verdana"/>
                <a:cs typeface="Calibri" panose="020F0502020204030204" pitchFamily="34" charset="0"/>
                <a:sym typeface="Verdana"/>
              </a:rPr>
              <a:t>rechtveren</a:t>
            </a:r>
            <a:r>
              <a:rPr lang="nl-NL" sz="2400" b="0" i="0" u="none" strike="noStrike" cap="none" dirty="0">
                <a:solidFill>
                  <a:schemeClr val="tx1"/>
                </a:solidFill>
                <a:latin typeface="Calibri" panose="020F0502020204030204" pitchFamily="34" charset="0"/>
                <a:ea typeface="Verdana"/>
                <a:cs typeface="Calibri" panose="020F0502020204030204" pitchFamily="34" charset="0"/>
                <a:sym typeface="Verdana"/>
              </a:rPr>
              <a:t>, leren uit je fouten.</a:t>
            </a:r>
            <a:endParaRPr lang="nl-NL" sz="2400" dirty="0">
              <a:solidFill>
                <a:schemeClr val="tx1"/>
              </a:solidFill>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None/>
            </a:pPr>
            <a:endParaRPr lang="nl-NL" sz="1800" b="0" i="0" u="none" strike="noStrike" cap="none" dirty="0">
              <a:solidFill>
                <a:srgbClr val="20124D"/>
              </a:solidFill>
              <a:latin typeface="Calibri" panose="020F0502020204030204" pitchFamily="34" charset="0"/>
              <a:ea typeface="Verdana"/>
              <a:cs typeface="Calibri" panose="020F0502020204030204" pitchFamily="34" charset="0"/>
              <a:sym typeface="Verdana"/>
            </a:endParaRPr>
          </a:p>
        </p:txBody>
      </p:sp>
    </p:spTree>
    <p:extLst>
      <p:ext uri="{BB962C8B-B14F-4D97-AF65-F5344CB8AC3E}">
        <p14:creationId xmlns:p14="http://schemas.microsoft.com/office/powerpoint/2010/main" val="3896692850"/>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sp>
        <p:nvSpPr>
          <p:cNvPr id="652" name="Shape 652"/>
          <p:cNvSpPr txBox="1">
            <a:spLocks noGrp="1"/>
          </p:cNvSpPr>
          <p:nvPr>
            <p:ph type="title"/>
          </p:nvPr>
        </p:nvSpPr>
        <p:spPr>
          <a:xfrm>
            <a:off x="872288" y="692643"/>
            <a:ext cx="7459650" cy="1086975"/>
          </a:xfrm>
          <a:prstGeom prst="rect">
            <a:avLst/>
          </a:prstGeom>
          <a:noFill/>
          <a:ln>
            <a:noFill/>
          </a:ln>
        </p:spPr>
        <p:txBody>
          <a:bodyPr spcFirstLastPara="1" wrap="square" lIns="68569" tIns="34275" rIns="68569" bIns="34275" anchor="b" anchorCtr="0">
            <a:noAutofit/>
          </a:bodyPr>
          <a:lstStyle/>
          <a:p>
            <a:pPr algn="ctr">
              <a:buClr>
                <a:srgbClr val="404040"/>
              </a:buClr>
              <a:buSzPts val="4800"/>
            </a:pPr>
            <a:r>
              <a:rPr lang="en-US" sz="3600" dirty="0" err="1"/>
              <a:t>Leermoeilijkheden</a:t>
            </a:r>
            <a:r>
              <a:rPr lang="en-US" sz="3600" dirty="0"/>
              <a:t>, </a:t>
            </a:r>
            <a:endParaRPr sz="3600" dirty="0"/>
          </a:p>
          <a:p>
            <a:pPr algn="ctr">
              <a:buClr>
                <a:srgbClr val="404040"/>
              </a:buClr>
              <a:buSzPts val="4800"/>
            </a:pPr>
            <a:r>
              <a:rPr lang="en-US" sz="3600" dirty="0" err="1"/>
              <a:t>leerachterstand</a:t>
            </a:r>
            <a:r>
              <a:rPr lang="en-US" sz="3600" dirty="0"/>
              <a:t> </a:t>
            </a:r>
            <a:r>
              <a:rPr lang="en-US" sz="3600" dirty="0" err="1"/>
              <a:t>en</a:t>
            </a:r>
            <a:r>
              <a:rPr lang="en-US" sz="3600" dirty="0"/>
              <a:t>/of </a:t>
            </a:r>
            <a:r>
              <a:rPr lang="en-US" sz="3600" dirty="0" err="1"/>
              <a:t>taalproblemen</a:t>
            </a:r>
            <a:r>
              <a:rPr lang="en-US" sz="3600" dirty="0"/>
              <a:t> </a:t>
            </a:r>
            <a:endParaRPr sz="3600" dirty="0"/>
          </a:p>
        </p:txBody>
      </p:sp>
      <p:pic>
        <p:nvPicPr>
          <p:cNvPr id="653" name="Shape 653"/>
          <p:cNvPicPr preferRelativeResize="0"/>
          <p:nvPr/>
        </p:nvPicPr>
        <p:blipFill rotWithShape="1">
          <a:blip r:embed="rId3">
            <a:alphaModFix/>
          </a:blip>
          <a:srcRect/>
          <a:stretch/>
        </p:blipFill>
        <p:spPr>
          <a:xfrm>
            <a:off x="7321803" y="197598"/>
            <a:ext cx="1654969" cy="583406"/>
          </a:xfrm>
          <a:prstGeom prst="rect">
            <a:avLst/>
          </a:prstGeom>
          <a:noFill/>
          <a:ln>
            <a:noFill/>
          </a:ln>
        </p:spPr>
      </p:pic>
      <p:sp>
        <p:nvSpPr>
          <p:cNvPr id="654" name="Shape 654"/>
          <p:cNvSpPr txBox="1">
            <a:spLocks noGrp="1"/>
          </p:cNvSpPr>
          <p:nvPr>
            <p:ph type="body" idx="1"/>
          </p:nvPr>
        </p:nvSpPr>
        <p:spPr>
          <a:xfrm>
            <a:off x="872288" y="1779618"/>
            <a:ext cx="8271712" cy="4587931"/>
          </a:xfrm>
          <a:prstGeom prst="rect">
            <a:avLst/>
          </a:prstGeom>
          <a:noFill/>
          <a:ln>
            <a:noFill/>
          </a:ln>
        </p:spPr>
        <p:txBody>
          <a:bodyPr spcFirstLastPara="1" wrap="square" lIns="68569" tIns="34275" rIns="68569" bIns="34275" anchor="t" anchorCtr="0">
            <a:noAutofit/>
          </a:bodyPr>
          <a:lstStyle/>
          <a:p>
            <a:pPr marL="66675" indent="0">
              <a:lnSpc>
                <a:spcPct val="100000"/>
              </a:lnSpc>
              <a:spcBef>
                <a:spcPts val="750"/>
              </a:spcBef>
              <a:buSzPts val="2200"/>
              <a:buNone/>
            </a:pPr>
            <a:r>
              <a:rPr lang="en-US" sz="2400" b="1" dirty="0">
                <a:solidFill>
                  <a:schemeClr val="accent1"/>
                </a:solidFill>
                <a:latin typeface="Calibri" panose="020F0502020204030204" pitchFamily="34" charset="0"/>
                <a:ea typeface="Verdana"/>
                <a:cs typeface="Calibri" panose="020F0502020204030204" pitchFamily="34" charset="0"/>
                <a:sym typeface="Arial"/>
              </a:rPr>
              <a:t>Extra </a:t>
            </a:r>
            <a:r>
              <a:rPr lang="en-US" sz="2400" b="1" dirty="0" err="1">
                <a:solidFill>
                  <a:schemeClr val="accent1"/>
                </a:solidFill>
                <a:latin typeface="Calibri" panose="020F0502020204030204" pitchFamily="34" charset="0"/>
                <a:ea typeface="Verdana"/>
                <a:cs typeface="Calibri" panose="020F0502020204030204" pitchFamily="34" charset="0"/>
                <a:sym typeface="Arial"/>
              </a:rPr>
              <a:t>factoren</a:t>
            </a:r>
            <a:r>
              <a:rPr lang="en-US" sz="2400" b="1" dirty="0">
                <a:solidFill>
                  <a:schemeClr val="accent1"/>
                </a:solidFill>
                <a:latin typeface="Calibri" panose="020F0502020204030204" pitchFamily="34" charset="0"/>
                <a:ea typeface="Verdana"/>
                <a:cs typeface="Calibri" panose="020F0502020204030204" pitchFamily="34" charset="0"/>
                <a:sym typeface="Arial"/>
              </a:rPr>
              <a:t> in de </a:t>
            </a:r>
            <a:r>
              <a:rPr lang="en-US" sz="2400" b="1" dirty="0" err="1">
                <a:solidFill>
                  <a:schemeClr val="accent1"/>
                </a:solidFill>
                <a:latin typeface="Calibri" panose="020F0502020204030204" pitchFamily="34" charset="0"/>
                <a:ea typeface="Verdana"/>
                <a:cs typeface="Calibri" panose="020F0502020204030204" pitchFamily="34" charset="0"/>
                <a:sym typeface="Arial"/>
              </a:rPr>
              <a:t>puberteit</a:t>
            </a:r>
            <a:r>
              <a:rPr lang="en-US" sz="2400" b="1" dirty="0">
                <a:solidFill>
                  <a:schemeClr val="accent1"/>
                </a:solidFill>
                <a:latin typeface="Calibri" panose="020F0502020204030204" pitchFamily="34" charset="0"/>
                <a:ea typeface="Verdana"/>
                <a:cs typeface="Calibri" panose="020F0502020204030204" pitchFamily="34" charset="0"/>
                <a:sym typeface="Arial"/>
              </a:rPr>
              <a:t> / </a:t>
            </a:r>
            <a:r>
              <a:rPr lang="en-US" sz="2400" b="1" dirty="0" err="1">
                <a:solidFill>
                  <a:schemeClr val="accent1"/>
                </a:solidFill>
                <a:latin typeface="Calibri" panose="020F0502020204030204" pitchFamily="34" charset="0"/>
                <a:ea typeface="Verdana"/>
                <a:cs typeface="Calibri" panose="020F0502020204030204" pitchFamily="34" charset="0"/>
                <a:sym typeface="Arial"/>
              </a:rPr>
              <a:t>adolescentie</a:t>
            </a:r>
            <a:r>
              <a:rPr lang="en-US" sz="2400" b="1" dirty="0">
                <a:solidFill>
                  <a:schemeClr val="accent1"/>
                </a:solidFill>
                <a:latin typeface="Calibri" panose="020F0502020204030204" pitchFamily="34" charset="0"/>
                <a:ea typeface="Verdana"/>
                <a:cs typeface="Calibri" panose="020F0502020204030204" pitchFamily="34" charset="0"/>
                <a:sym typeface="Arial"/>
              </a:rPr>
              <a:t>:</a:t>
            </a:r>
          </a:p>
          <a:p>
            <a:pPr marL="409575" indent="-342900">
              <a:lnSpc>
                <a:spcPct val="100000"/>
              </a:lnSpc>
              <a:spcBef>
                <a:spcPts val="750"/>
              </a:spcBef>
              <a:buSzPts val="2200"/>
              <a:buFont typeface="Courier New" panose="02070309020205020404" pitchFamily="49" charset="0"/>
              <a:buChar char="o"/>
            </a:pPr>
            <a:r>
              <a:rPr lang="en-US" dirty="0" err="1">
                <a:solidFill>
                  <a:schemeClr val="tx1"/>
                </a:solidFill>
                <a:latin typeface="Calibri" panose="020F0502020204030204" pitchFamily="34" charset="0"/>
                <a:ea typeface="Verdana"/>
                <a:cs typeface="Calibri" panose="020F0502020204030204" pitchFamily="34" charset="0"/>
                <a:sym typeface="Arial"/>
              </a:rPr>
              <a:t>Naarmate</a:t>
            </a:r>
            <a:r>
              <a:rPr lang="en-US" dirty="0">
                <a:solidFill>
                  <a:schemeClr val="tx1"/>
                </a:solidFill>
                <a:latin typeface="Calibri" panose="020F0502020204030204" pitchFamily="34" charset="0"/>
                <a:ea typeface="Verdana"/>
                <a:cs typeface="Calibri" panose="020F0502020204030204" pitchFamily="34" charset="0"/>
                <a:sym typeface="Arial"/>
              </a:rPr>
              <a:t> het </a:t>
            </a:r>
            <a:r>
              <a:rPr lang="en-US" dirty="0" err="1">
                <a:solidFill>
                  <a:schemeClr val="tx1"/>
                </a:solidFill>
                <a:latin typeface="Calibri" panose="020F0502020204030204" pitchFamily="34" charset="0"/>
                <a:ea typeface="Verdana"/>
                <a:cs typeface="Calibri" panose="020F0502020204030204" pitchFamily="34" charset="0"/>
                <a:sym typeface="Arial"/>
              </a:rPr>
              <a:t>niveau</a:t>
            </a:r>
            <a:r>
              <a:rPr lang="en-US" dirty="0">
                <a:solidFill>
                  <a:schemeClr val="tx1"/>
                </a:solidFill>
                <a:latin typeface="Calibri" panose="020F0502020204030204" pitchFamily="34" charset="0"/>
                <a:ea typeface="Verdana"/>
                <a:cs typeface="Calibri" panose="020F0502020204030204" pitchFamily="34" charset="0"/>
                <a:sym typeface="Arial"/>
              </a:rPr>
              <a:t> van de </a:t>
            </a:r>
            <a:r>
              <a:rPr lang="en-US" dirty="0" err="1">
                <a:solidFill>
                  <a:schemeClr val="tx1"/>
                </a:solidFill>
                <a:latin typeface="Calibri" panose="020F0502020204030204" pitchFamily="34" charset="0"/>
                <a:ea typeface="Verdana"/>
                <a:cs typeface="Calibri" panose="020F0502020204030204" pitchFamily="34" charset="0"/>
                <a:sym typeface="Arial"/>
              </a:rPr>
              <a:t>leerstof</a:t>
            </a:r>
            <a:r>
              <a:rPr lang="en-US" dirty="0">
                <a:solidFill>
                  <a:schemeClr val="tx1"/>
                </a:solidFill>
                <a:latin typeface="Calibri" panose="020F0502020204030204" pitchFamily="34" charset="0"/>
                <a:ea typeface="Verdana"/>
                <a:cs typeface="Calibri" panose="020F0502020204030204" pitchFamily="34" charset="0"/>
                <a:sym typeface="Arial"/>
              </a:rPr>
              <a:t> </a:t>
            </a:r>
            <a:r>
              <a:rPr lang="en-US" dirty="0" err="1">
                <a:solidFill>
                  <a:schemeClr val="tx1"/>
                </a:solidFill>
                <a:latin typeface="Calibri" panose="020F0502020204030204" pitchFamily="34" charset="0"/>
                <a:ea typeface="Verdana"/>
                <a:cs typeface="Calibri" panose="020F0502020204030204" pitchFamily="34" charset="0"/>
                <a:sym typeface="Arial"/>
              </a:rPr>
              <a:t>toeneemt</a:t>
            </a:r>
            <a:r>
              <a:rPr lang="en-US" dirty="0">
                <a:solidFill>
                  <a:schemeClr val="tx1"/>
                </a:solidFill>
                <a:latin typeface="Calibri" panose="020F0502020204030204" pitchFamily="34" charset="0"/>
                <a:ea typeface="Verdana"/>
                <a:cs typeface="Calibri" panose="020F0502020204030204" pitchFamily="34" charset="0"/>
                <a:sym typeface="Arial"/>
              </a:rPr>
              <a:t>, </a:t>
            </a:r>
            <a:r>
              <a:rPr lang="en-US" dirty="0" err="1">
                <a:solidFill>
                  <a:schemeClr val="tx1"/>
                </a:solidFill>
                <a:latin typeface="Calibri" panose="020F0502020204030204" pitchFamily="34" charset="0"/>
                <a:ea typeface="Verdana"/>
                <a:cs typeface="Calibri" panose="020F0502020204030204" pitchFamily="34" charset="0"/>
                <a:sym typeface="Arial"/>
              </a:rPr>
              <a:t>kunnen</a:t>
            </a:r>
            <a:r>
              <a:rPr lang="en-US" dirty="0">
                <a:solidFill>
                  <a:schemeClr val="tx1"/>
                </a:solidFill>
                <a:latin typeface="Calibri" panose="020F0502020204030204" pitchFamily="34" charset="0"/>
                <a:ea typeface="Verdana"/>
                <a:cs typeface="Calibri" panose="020F0502020204030204" pitchFamily="34" charset="0"/>
                <a:sym typeface="Arial"/>
              </a:rPr>
              <a:t> </a:t>
            </a:r>
            <a:r>
              <a:rPr lang="en-US" dirty="0" err="1">
                <a:solidFill>
                  <a:schemeClr val="tx1"/>
                </a:solidFill>
                <a:latin typeface="Calibri" panose="020F0502020204030204" pitchFamily="34" charset="0"/>
                <a:ea typeface="Verdana"/>
                <a:cs typeface="Calibri" panose="020F0502020204030204" pitchFamily="34" charset="0"/>
                <a:sym typeface="Arial"/>
              </a:rPr>
              <a:t>tekorten</a:t>
            </a:r>
            <a:r>
              <a:rPr lang="en-US" dirty="0">
                <a:solidFill>
                  <a:schemeClr val="tx1"/>
                </a:solidFill>
                <a:latin typeface="Calibri" panose="020F0502020204030204" pitchFamily="34" charset="0"/>
                <a:ea typeface="Verdana"/>
                <a:cs typeface="Calibri" panose="020F0502020204030204" pitchFamily="34" charset="0"/>
                <a:sym typeface="Arial"/>
              </a:rPr>
              <a:t> in de </a:t>
            </a:r>
            <a:r>
              <a:rPr lang="en-US" dirty="0" err="1">
                <a:solidFill>
                  <a:schemeClr val="tx1"/>
                </a:solidFill>
                <a:latin typeface="Calibri" panose="020F0502020204030204" pitchFamily="34" charset="0"/>
                <a:ea typeface="Verdana"/>
                <a:cs typeface="Calibri" panose="020F0502020204030204" pitchFamily="34" charset="0"/>
                <a:sym typeface="Arial"/>
              </a:rPr>
              <a:t>taal</a:t>
            </a:r>
            <a:r>
              <a:rPr lang="en-US" dirty="0">
                <a:solidFill>
                  <a:schemeClr val="tx1"/>
                </a:solidFill>
                <a:latin typeface="Calibri" panose="020F0502020204030204" pitchFamily="34" charset="0"/>
                <a:ea typeface="Verdana"/>
                <a:cs typeface="Calibri" panose="020F0502020204030204" pitchFamily="34" charset="0"/>
                <a:sym typeface="Arial"/>
              </a:rPr>
              <a:t> </a:t>
            </a:r>
            <a:r>
              <a:rPr lang="en-US" dirty="0" err="1">
                <a:solidFill>
                  <a:schemeClr val="tx1"/>
                </a:solidFill>
                <a:latin typeface="Calibri" panose="020F0502020204030204" pitchFamily="34" charset="0"/>
                <a:ea typeface="Verdana"/>
                <a:cs typeface="Calibri" panose="020F0502020204030204" pitchFamily="34" charset="0"/>
                <a:sym typeface="Arial"/>
              </a:rPr>
              <a:t>meer</a:t>
            </a:r>
            <a:r>
              <a:rPr lang="en-US" dirty="0">
                <a:solidFill>
                  <a:schemeClr val="tx1"/>
                </a:solidFill>
                <a:latin typeface="Calibri" panose="020F0502020204030204" pitchFamily="34" charset="0"/>
                <a:ea typeface="Verdana"/>
                <a:cs typeface="Calibri" panose="020F0502020204030204" pitchFamily="34" charset="0"/>
                <a:sym typeface="Arial"/>
              </a:rPr>
              <a:t> </a:t>
            </a:r>
            <a:r>
              <a:rPr lang="en-US" dirty="0" err="1">
                <a:solidFill>
                  <a:schemeClr val="tx1"/>
                </a:solidFill>
                <a:latin typeface="Calibri" panose="020F0502020204030204" pitchFamily="34" charset="0"/>
                <a:ea typeface="Verdana"/>
                <a:cs typeface="Calibri" panose="020F0502020204030204" pitchFamily="34" charset="0"/>
                <a:sym typeface="Arial"/>
              </a:rPr>
              <a:t>zichtbaar</a:t>
            </a:r>
            <a:r>
              <a:rPr lang="en-US" dirty="0">
                <a:solidFill>
                  <a:schemeClr val="tx1"/>
                </a:solidFill>
                <a:latin typeface="Calibri" panose="020F0502020204030204" pitchFamily="34" charset="0"/>
                <a:ea typeface="Verdana"/>
                <a:cs typeface="Calibri" panose="020F0502020204030204" pitchFamily="34" charset="0"/>
                <a:sym typeface="Arial"/>
              </a:rPr>
              <a:t> </a:t>
            </a:r>
            <a:r>
              <a:rPr lang="en-US" dirty="0" err="1">
                <a:solidFill>
                  <a:schemeClr val="tx1"/>
                </a:solidFill>
                <a:latin typeface="Calibri" panose="020F0502020204030204" pitchFamily="34" charset="0"/>
                <a:ea typeface="Verdana"/>
                <a:cs typeface="Calibri" panose="020F0502020204030204" pitchFamily="34" charset="0"/>
                <a:sym typeface="Arial"/>
              </a:rPr>
              <a:t>worden</a:t>
            </a:r>
            <a:endParaRPr dirty="0">
              <a:solidFill>
                <a:schemeClr val="tx1"/>
              </a:solidFill>
              <a:latin typeface="Calibri" panose="020F0502020204030204" pitchFamily="34" charset="0"/>
              <a:ea typeface="Verdana"/>
              <a:cs typeface="Calibri" panose="020F0502020204030204" pitchFamily="34" charset="0"/>
              <a:sym typeface="Arial"/>
            </a:endParaRPr>
          </a:p>
          <a:p>
            <a:pPr marL="419100" lvl="1" indent="0">
              <a:spcBef>
                <a:spcPts val="300"/>
              </a:spcBef>
              <a:buSzPts val="2000"/>
              <a:buNone/>
            </a:pPr>
            <a:r>
              <a:rPr lang="en-US" sz="2000" dirty="0">
                <a:solidFill>
                  <a:schemeClr val="tx1"/>
                </a:solidFill>
                <a:latin typeface="Calibri" panose="020F0502020204030204" pitchFamily="34" charset="0"/>
                <a:ea typeface="Verdana"/>
                <a:cs typeface="Calibri" panose="020F0502020204030204" pitchFamily="34" charset="0"/>
                <a:sym typeface="Arial"/>
              </a:rPr>
              <a:t>	</a:t>
            </a:r>
            <a:r>
              <a:rPr lang="en-US" sz="2000" dirty="0" err="1">
                <a:solidFill>
                  <a:schemeClr val="tx1"/>
                </a:solidFill>
                <a:latin typeface="Calibri" panose="020F0502020204030204" pitchFamily="34" charset="0"/>
                <a:ea typeface="Verdana"/>
                <a:cs typeface="Calibri" panose="020F0502020204030204" pitchFamily="34" charset="0"/>
                <a:sym typeface="Arial"/>
              </a:rPr>
              <a:t>anderstalige</a:t>
            </a:r>
            <a:r>
              <a:rPr lang="en-US" sz="2000" dirty="0">
                <a:solidFill>
                  <a:schemeClr val="tx1"/>
                </a:solidFill>
                <a:latin typeface="Calibri" panose="020F0502020204030204" pitchFamily="34" charset="0"/>
                <a:ea typeface="Verdana"/>
                <a:cs typeface="Calibri" panose="020F0502020204030204" pitchFamily="34" charset="0"/>
                <a:sym typeface="Arial"/>
              </a:rPr>
              <a:t> </a:t>
            </a:r>
            <a:r>
              <a:rPr lang="en-US" sz="2000" dirty="0" err="1">
                <a:solidFill>
                  <a:schemeClr val="tx1"/>
                </a:solidFill>
                <a:latin typeface="Calibri" panose="020F0502020204030204" pitchFamily="34" charset="0"/>
                <a:ea typeface="Verdana"/>
                <a:cs typeface="Calibri" panose="020F0502020204030204" pitchFamily="34" charset="0"/>
                <a:sym typeface="Arial"/>
              </a:rPr>
              <a:t>nieuwkomers</a:t>
            </a:r>
            <a:r>
              <a:rPr lang="en-US" sz="2000" dirty="0">
                <a:solidFill>
                  <a:schemeClr val="tx1"/>
                </a:solidFill>
                <a:latin typeface="Calibri" panose="020F0502020204030204" pitchFamily="34" charset="0"/>
                <a:ea typeface="Verdana"/>
                <a:cs typeface="Calibri" panose="020F0502020204030204" pitchFamily="34" charset="0"/>
                <a:sym typeface="Arial"/>
              </a:rPr>
              <a:t>!</a:t>
            </a:r>
            <a:endParaRPr sz="2000" dirty="0">
              <a:solidFill>
                <a:schemeClr val="tx1"/>
              </a:solidFill>
              <a:latin typeface="Calibri" panose="020F0502020204030204" pitchFamily="34" charset="0"/>
              <a:ea typeface="Verdana"/>
              <a:cs typeface="Calibri" panose="020F0502020204030204" pitchFamily="34" charset="0"/>
              <a:sym typeface="Arial"/>
            </a:endParaRPr>
          </a:p>
          <a:p>
            <a:pPr marL="409575" indent="-342900">
              <a:spcBef>
                <a:spcPts val="750"/>
              </a:spcBef>
              <a:buSzPts val="2200"/>
              <a:buFont typeface="Courier New" panose="02070309020205020404" pitchFamily="49" charset="0"/>
              <a:buChar char="o"/>
            </a:pPr>
            <a:r>
              <a:rPr lang="en-US" dirty="0">
                <a:solidFill>
                  <a:schemeClr val="tx1"/>
                </a:solidFill>
                <a:latin typeface="Calibri" panose="020F0502020204030204" pitchFamily="34" charset="0"/>
                <a:ea typeface="Verdana"/>
                <a:cs typeface="Calibri" panose="020F0502020204030204" pitchFamily="34" charset="0"/>
                <a:sym typeface="Arial"/>
              </a:rPr>
              <a:t>STICORDI </a:t>
            </a:r>
            <a:r>
              <a:rPr lang="en-US" dirty="0" err="1">
                <a:solidFill>
                  <a:schemeClr val="tx1"/>
                </a:solidFill>
                <a:latin typeface="Calibri" panose="020F0502020204030204" pitchFamily="34" charset="0"/>
                <a:ea typeface="Verdana"/>
                <a:cs typeface="Calibri" panose="020F0502020204030204" pitchFamily="34" charset="0"/>
                <a:sym typeface="Arial"/>
              </a:rPr>
              <a:t>maatregelen</a:t>
            </a:r>
            <a:r>
              <a:rPr lang="en-US" dirty="0">
                <a:solidFill>
                  <a:schemeClr val="tx1"/>
                </a:solidFill>
                <a:latin typeface="Calibri" panose="020F0502020204030204" pitchFamily="34" charset="0"/>
                <a:ea typeface="Verdana"/>
                <a:cs typeface="Calibri" panose="020F0502020204030204" pitchFamily="34" charset="0"/>
                <a:sym typeface="Arial"/>
              </a:rPr>
              <a:t> </a:t>
            </a:r>
            <a:r>
              <a:rPr lang="en-US" dirty="0" err="1">
                <a:solidFill>
                  <a:schemeClr val="tx1"/>
                </a:solidFill>
                <a:latin typeface="Calibri" panose="020F0502020204030204" pitchFamily="34" charset="0"/>
                <a:ea typeface="Verdana"/>
                <a:cs typeface="Calibri" panose="020F0502020204030204" pitchFamily="34" charset="0"/>
                <a:sym typeface="Arial"/>
              </a:rPr>
              <a:t>zijn</a:t>
            </a:r>
            <a:r>
              <a:rPr lang="en-US" dirty="0">
                <a:solidFill>
                  <a:schemeClr val="tx1"/>
                </a:solidFill>
                <a:latin typeface="Calibri" panose="020F0502020204030204" pitchFamily="34" charset="0"/>
                <a:ea typeface="Verdana"/>
                <a:cs typeface="Calibri" panose="020F0502020204030204" pitchFamily="34" charset="0"/>
                <a:sym typeface="Arial"/>
              </a:rPr>
              <a:t> </a:t>
            </a:r>
            <a:r>
              <a:rPr lang="en-US" dirty="0" err="1">
                <a:solidFill>
                  <a:schemeClr val="tx1"/>
                </a:solidFill>
                <a:latin typeface="Calibri" panose="020F0502020204030204" pitchFamily="34" charset="0"/>
                <a:ea typeface="Verdana"/>
                <a:cs typeface="Calibri" panose="020F0502020204030204" pitchFamily="34" charset="0"/>
                <a:sym typeface="Arial"/>
              </a:rPr>
              <a:t>sociaal</a:t>
            </a:r>
            <a:r>
              <a:rPr lang="en-US" dirty="0">
                <a:solidFill>
                  <a:schemeClr val="tx1"/>
                </a:solidFill>
                <a:latin typeface="Calibri" panose="020F0502020204030204" pitchFamily="34" charset="0"/>
                <a:ea typeface="Verdana"/>
                <a:cs typeface="Calibri" panose="020F0502020204030204" pitchFamily="34" charset="0"/>
                <a:sym typeface="Arial"/>
              </a:rPr>
              <a:t> </a:t>
            </a:r>
            <a:r>
              <a:rPr lang="en-US" dirty="0" err="1">
                <a:solidFill>
                  <a:schemeClr val="tx1"/>
                </a:solidFill>
                <a:latin typeface="Calibri" panose="020F0502020204030204" pitchFamily="34" charset="0"/>
                <a:ea typeface="Verdana"/>
                <a:cs typeface="Calibri" panose="020F0502020204030204" pitchFamily="34" charset="0"/>
                <a:sym typeface="Arial"/>
              </a:rPr>
              <a:t>een</a:t>
            </a:r>
            <a:r>
              <a:rPr lang="en-US" dirty="0">
                <a:solidFill>
                  <a:schemeClr val="tx1"/>
                </a:solidFill>
                <a:latin typeface="Calibri" panose="020F0502020204030204" pitchFamily="34" charset="0"/>
                <a:ea typeface="Verdana"/>
                <a:cs typeface="Calibri" panose="020F0502020204030204" pitchFamily="34" charset="0"/>
                <a:sym typeface="Arial"/>
              </a:rPr>
              <a:t> erg </a:t>
            </a:r>
            <a:r>
              <a:rPr lang="en-US" dirty="0" err="1">
                <a:solidFill>
                  <a:schemeClr val="tx1"/>
                </a:solidFill>
                <a:latin typeface="Calibri" panose="020F0502020204030204" pitchFamily="34" charset="0"/>
                <a:ea typeface="Verdana"/>
                <a:cs typeface="Calibri" panose="020F0502020204030204" pitchFamily="34" charset="0"/>
                <a:sym typeface="Arial"/>
              </a:rPr>
              <a:t>gevoelig</a:t>
            </a:r>
            <a:r>
              <a:rPr lang="en-US" dirty="0">
                <a:solidFill>
                  <a:schemeClr val="tx1"/>
                </a:solidFill>
                <a:latin typeface="Calibri" panose="020F0502020204030204" pitchFamily="34" charset="0"/>
                <a:ea typeface="Verdana"/>
                <a:cs typeface="Calibri" panose="020F0502020204030204" pitchFamily="34" charset="0"/>
                <a:sym typeface="Arial"/>
              </a:rPr>
              <a:t> </a:t>
            </a:r>
            <a:r>
              <a:rPr lang="en-US" dirty="0" err="1">
                <a:solidFill>
                  <a:schemeClr val="tx1"/>
                </a:solidFill>
                <a:latin typeface="Calibri" panose="020F0502020204030204" pitchFamily="34" charset="0"/>
                <a:ea typeface="Verdana"/>
                <a:cs typeface="Calibri" panose="020F0502020204030204" pitchFamily="34" charset="0"/>
                <a:sym typeface="Arial"/>
              </a:rPr>
              <a:t>gegeven</a:t>
            </a:r>
            <a:r>
              <a:rPr lang="en-US" dirty="0">
                <a:solidFill>
                  <a:schemeClr val="tx1"/>
                </a:solidFill>
                <a:latin typeface="Calibri" panose="020F0502020204030204" pitchFamily="34" charset="0"/>
                <a:ea typeface="Verdana"/>
                <a:cs typeface="Calibri" panose="020F0502020204030204" pitchFamily="34" charset="0"/>
                <a:sym typeface="Arial"/>
              </a:rPr>
              <a:t> </a:t>
            </a:r>
            <a:r>
              <a:rPr lang="en-US" dirty="0" err="1">
                <a:solidFill>
                  <a:schemeClr val="tx1"/>
                </a:solidFill>
                <a:latin typeface="Calibri" panose="020F0502020204030204" pitchFamily="34" charset="0"/>
                <a:ea typeface="Verdana"/>
                <a:cs typeface="Calibri" panose="020F0502020204030204" pitchFamily="34" charset="0"/>
                <a:sym typeface="Arial"/>
              </a:rPr>
              <a:t>voor</a:t>
            </a:r>
            <a:r>
              <a:rPr lang="en-US" dirty="0">
                <a:solidFill>
                  <a:schemeClr val="tx1"/>
                </a:solidFill>
                <a:latin typeface="Calibri" panose="020F0502020204030204" pitchFamily="34" charset="0"/>
                <a:ea typeface="Verdana"/>
                <a:cs typeface="Calibri" panose="020F0502020204030204" pitchFamily="34" charset="0"/>
                <a:sym typeface="Arial"/>
              </a:rPr>
              <a:t> </a:t>
            </a:r>
            <a:r>
              <a:rPr lang="en-US" dirty="0" err="1">
                <a:solidFill>
                  <a:schemeClr val="tx1"/>
                </a:solidFill>
                <a:latin typeface="Calibri" panose="020F0502020204030204" pitchFamily="34" charset="0"/>
                <a:ea typeface="Verdana"/>
                <a:cs typeface="Calibri" panose="020F0502020204030204" pitchFamily="34" charset="0"/>
                <a:sym typeface="Arial"/>
              </a:rPr>
              <a:t>pubers</a:t>
            </a:r>
            <a:r>
              <a:rPr lang="en-US" dirty="0">
                <a:solidFill>
                  <a:schemeClr val="tx1"/>
                </a:solidFill>
                <a:latin typeface="Calibri" panose="020F0502020204030204" pitchFamily="34" charset="0"/>
                <a:ea typeface="Verdana"/>
                <a:cs typeface="Calibri" panose="020F0502020204030204" pitchFamily="34" charset="0"/>
                <a:sym typeface="Arial"/>
              </a:rPr>
              <a:t> (</a:t>
            </a:r>
            <a:r>
              <a:rPr lang="en-US" dirty="0" err="1">
                <a:solidFill>
                  <a:schemeClr val="tx1"/>
                </a:solidFill>
                <a:latin typeface="Calibri" panose="020F0502020204030204" pitchFamily="34" charset="0"/>
                <a:ea typeface="Verdana"/>
                <a:cs typeface="Calibri" panose="020F0502020204030204" pitchFamily="34" charset="0"/>
                <a:sym typeface="Arial"/>
              </a:rPr>
              <a:t>en</a:t>
            </a:r>
            <a:r>
              <a:rPr lang="en-US" dirty="0">
                <a:solidFill>
                  <a:schemeClr val="tx1"/>
                </a:solidFill>
                <a:latin typeface="Calibri" panose="020F0502020204030204" pitchFamily="34" charset="0"/>
                <a:ea typeface="Verdana"/>
                <a:cs typeface="Calibri" panose="020F0502020204030204" pitchFamily="34" charset="0"/>
                <a:sym typeface="Arial"/>
              </a:rPr>
              <a:t> we </a:t>
            </a:r>
            <a:r>
              <a:rPr lang="en-US" dirty="0" err="1">
                <a:solidFill>
                  <a:schemeClr val="tx1"/>
                </a:solidFill>
                <a:latin typeface="Calibri" panose="020F0502020204030204" pitchFamily="34" charset="0"/>
                <a:ea typeface="Verdana"/>
                <a:cs typeface="Calibri" panose="020F0502020204030204" pitchFamily="34" charset="0"/>
                <a:sym typeface="Arial"/>
              </a:rPr>
              <a:t>zien</a:t>
            </a:r>
            <a:r>
              <a:rPr lang="en-US" dirty="0">
                <a:solidFill>
                  <a:schemeClr val="tx1"/>
                </a:solidFill>
                <a:latin typeface="Calibri" panose="020F0502020204030204" pitchFamily="34" charset="0"/>
                <a:ea typeface="Verdana"/>
                <a:cs typeface="Calibri" panose="020F0502020204030204" pitchFamily="34" charset="0"/>
                <a:sym typeface="Arial"/>
              </a:rPr>
              <a:t> in het </a:t>
            </a:r>
            <a:r>
              <a:rPr lang="en-US" dirty="0" err="1">
                <a:solidFill>
                  <a:schemeClr val="tx1"/>
                </a:solidFill>
                <a:latin typeface="Calibri" panose="020F0502020204030204" pitchFamily="34" charset="0"/>
                <a:ea typeface="Verdana"/>
                <a:cs typeface="Calibri" panose="020F0502020204030204" pitchFamily="34" charset="0"/>
                <a:sym typeface="Arial"/>
              </a:rPr>
              <a:t>secundair</a:t>
            </a:r>
            <a:r>
              <a:rPr lang="en-US" dirty="0">
                <a:solidFill>
                  <a:schemeClr val="tx1"/>
                </a:solidFill>
                <a:latin typeface="Calibri" panose="020F0502020204030204" pitchFamily="34" charset="0"/>
                <a:ea typeface="Verdana"/>
                <a:cs typeface="Calibri" panose="020F0502020204030204" pitchFamily="34" charset="0"/>
                <a:sym typeface="Arial"/>
              </a:rPr>
              <a:t> </a:t>
            </a:r>
            <a:r>
              <a:rPr lang="en-US" dirty="0" err="1">
                <a:solidFill>
                  <a:schemeClr val="tx1"/>
                </a:solidFill>
                <a:latin typeface="Calibri" panose="020F0502020204030204" pitchFamily="34" charset="0"/>
                <a:ea typeface="Verdana"/>
                <a:cs typeface="Calibri" panose="020F0502020204030204" pitchFamily="34" charset="0"/>
                <a:sym typeface="Arial"/>
              </a:rPr>
              <a:t>onderwijs</a:t>
            </a:r>
            <a:r>
              <a:rPr lang="en-US" dirty="0">
                <a:solidFill>
                  <a:schemeClr val="tx1"/>
                </a:solidFill>
                <a:latin typeface="Calibri" panose="020F0502020204030204" pitchFamily="34" charset="0"/>
                <a:ea typeface="Verdana"/>
                <a:cs typeface="Calibri" panose="020F0502020204030204" pitchFamily="34" charset="0"/>
                <a:sym typeface="Arial"/>
              </a:rPr>
              <a:t> </a:t>
            </a:r>
            <a:r>
              <a:rPr lang="en-US" dirty="0" err="1">
                <a:solidFill>
                  <a:schemeClr val="tx1"/>
                </a:solidFill>
                <a:latin typeface="Calibri" panose="020F0502020204030204" pitchFamily="34" charset="0"/>
                <a:ea typeface="Verdana"/>
                <a:cs typeface="Calibri" panose="020F0502020204030204" pitchFamily="34" charset="0"/>
                <a:sym typeface="Arial"/>
              </a:rPr>
              <a:t>vaak</a:t>
            </a:r>
            <a:r>
              <a:rPr lang="en-US" dirty="0">
                <a:solidFill>
                  <a:schemeClr val="tx1"/>
                </a:solidFill>
                <a:latin typeface="Calibri" panose="020F0502020204030204" pitchFamily="34" charset="0"/>
                <a:ea typeface="Verdana"/>
                <a:cs typeface="Calibri" panose="020F0502020204030204" pitchFamily="34" charset="0"/>
                <a:sym typeface="Arial"/>
              </a:rPr>
              <a:t> </a:t>
            </a:r>
            <a:r>
              <a:rPr lang="en-US" dirty="0" err="1">
                <a:solidFill>
                  <a:schemeClr val="tx1"/>
                </a:solidFill>
                <a:latin typeface="Calibri" panose="020F0502020204030204" pitchFamily="34" charset="0"/>
                <a:ea typeface="Verdana"/>
                <a:cs typeface="Calibri" panose="020F0502020204030204" pitchFamily="34" charset="0"/>
                <a:sym typeface="Arial"/>
              </a:rPr>
              <a:t>grote</a:t>
            </a:r>
            <a:r>
              <a:rPr lang="en-US" dirty="0">
                <a:solidFill>
                  <a:schemeClr val="tx1"/>
                </a:solidFill>
                <a:latin typeface="Calibri" panose="020F0502020204030204" pitchFamily="34" charset="0"/>
                <a:ea typeface="Verdana"/>
                <a:cs typeface="Calibri" panose="020F0502020204030204" pitchFamily="34" charset="0"/>
                <a:sym typeface="Arial"/>
              </a:rPr>
              <a:t> </a:t>
            </a:r>
            <a:r>
              <a:rPr lang="en-US" dirty="0" err="1">
                <a:solidFill>
                  <a:schemeClr val="tx1"/>
                </a:solidFill>
                <a:latin typeface="Calibri" panose="020F0502020204030204" pitchFamily="34" charset="0"/>
                <a:ea typeface="Verdana"/>
                <a:cs typeface="Calibri" panose="020F0502020204030204" pitchFamily="34" charset="0"/>
                <a:sym typeface="Arial"/>
              </a:rPr>
              <a:t>verschillen</a:t>
            </a:r>
            <a:r>
              <a:rPr lang="en-US" dirty="0">
                <a:solidFill>
                  <a:schemeClr val="tx1"/>
                </a:solidFill>
                <a:latin typeface="Calibri" panose="020F0502020204030204" pitchFamily="34" charset="0"/>
                <a:ea typeface="Verdana"/>
                <a:cs typeface="Calibri" panose="020F0502020204030204" pitchFamily="34" charset="0"/>
                <a:sym typeface="Arial"/>
              </a:rPr>
              <a:t> </a:t>
            </a:r>
            <a:r>
              <a:rPr lang="en-US" dirty="0" err="1">
                <a:solidFill>
                  <a:schemeClr val="tx1"/>
                </a:solidFill>
                <a:latin typeface="Calibri" panose="020F0502020204030204" pitchFamily="34" charset="0"/>
                <a:ea typeface="Verdana"/>
                <a:cs typeface="Calibri" panose="020F0502020204030204" pitchFamily="34" charset="0"/>
                <a:sym typeface="Arial"/>
              </a:rPr>
              <a:t>tussen</a:t>
            </a:r>
            <a:r>
              <a:rPr lang="en-US" dirty="0">
                <a:solidFill>
                  <a:schemeClr val="tx1"/>
                </a:solidFill>
                <a:latin typeface="Calibri" panose="020F0502020204030204" pitchFamily="34" charset="0"/>
                <a:ea typeface="Verdana"/>
                <a:cs typeface="Calibri" panose="020F0502020204030204" pitchFamily="34" charset="0"/>
                <a:sym typeface="Arial"/>
              </a:rPr>
              <a:t> </a:t>
            </a:r>
            <a:r>
              <a:rPr lang="en-US" dirty="0" err="1">
                <a:solidFill>
                  <a:schemeClr val="tx1"/>
                </a:solidFill>
                <a:latin typeface="Calibri" panose="020F0502020204030204" pitchFamily="34" charset="0"/>
                <a:ea typeface="Verdana"/>
                <a:cs typeface="Calibri" panose="020F0502020204030204" pitchFamily="34" charset="0"/>
                <a:sym typeface="Arial"/>
              </a:rPr>
              <a:t>scholen</a:t>
            </a:r>
            <a:r>
              <a:rPr lang="en-US" dirty="0">
                <a:solidFill>
                  <a:schemeClr val="tx1"/>
                </a:solidFill>
                <a:latin typeface="Calibri" panose="020F0502020204030204" pitchFamily="34" charset="0"/>
                <a:ea typeface="Verdana"/>
                <a:cs typeface="Calibri" panose="020F0502020204030204" pitchFamily="34" charset="0"/>
                <a:sym typeface="Arial"/>
              </a:rPr>
              <a:t> </a:t>
            </a:r>
            <a:r>
              <a:rPr lang="en-US" dirty="0" err="1">
                <a:solidFill>
                  <a:schemeClr val="tx1"/>
                </a:solidFill>
                <a:latin typeface="Calibri" panose="020F0502020204030204" pitchFamily="34" charset="0"/>
                <a:ea typeface="Verdana"/>
                <a:cs typeface="Calibri" panose="020F0502020204030204" pitchFamily="34" charset="0"/>
                <a:sym typeface="Arial"/>
              </a:rPr>
              <a:t>én</a:t>
            </a:r>
            <a:r>
              <a:rPr lang="en-US" dirty="0">
                <a:solidFill>
                  <a:schemeClr val="tx1"/>
                </a:solidFill>
                <a:latin typeface="Calibri" panose="020F0502020204030204" pitchFamily="34" charset="0"/>
                <a:ea typeface="Verdana"/>
                <a:cs typeface="Calibri" panose="020F0502020204030204" pitchFamily="34" charset="0"/>
                <a:sym typeface="Arial"/>
              </a:rPr>
              <a:t> </a:t>
            </a:r>
            <a:r>
              <a:rPr lang="en-US" dirty="0" err="1">
                <a:solidFill>
                  <a:schemeClr val="tx1"/>
                </a:solidFill>
                <a:latin typeface="Calibri" panose="020F0502020204030204" pitchFamily="34" charset="0"/>
                <a:ea typeface="Verdana"/>
                <a:cs typeface="Calibri" panose="020F0502020204030204" pitchFamily="34" charset="0"/>
                <a:sym typeface="Arial"/>
              </a:rPr>
              <a:t>leerkrachten</a:t>
            </a:r>
            <a:r>
              <a:rPr lang="en-US" dirty="0">
                <a:solidFill>
                  <a:schemeClr val="tx1"/>
                </a:solidFill>
                <a:latin typeface="Calibri" panose="020F0502020204030204" pitchFamily="34" charset="0"/>
                <a:ea typeface="Verdana"/>
                <a:cs typeface="Calibri" panose="020F0502020204030204" pitchFamily="34" charset="0"/>
                <a:sym typeface="Arial"/>
              </a:rPr>
              <a:t> wat </a:t>
            </a:r>
            <a:r>
              <a:rPr lang="en-US" dirty="0" err="1">
                <a:solidFill>
                  <a:schemeClr val="tx1"/>
                </a:solidFill>
                <a:latin typeface="Calibri" panose="020F0502020204030204" pitchFamily="34" charset="0"/>
                <a:ea typeface="Verdana"/>
                <a:cs typeface="Calibri" panose="020F0502020204030204" pitchFamily="34" charset="0"/>
                <a:sym typeface="Arial"/>
              </a:rPr>
              <a:t>betreft</a:t>
            </a:r>
            <a:r>
              <a:rPr lang="en-US" dirty="0">
                <a:solidFill>
                  <a:schemeClr val="tx1"/>
                </a:solidFill>
                <a:latin typeface="Calibri" panose="020F0502020204030204" pitchFamily="34" charset="0"/>
                <a:ea typeface="Verdana"/>
                <a:cs typeface="Calibri" panose="020F0502020204030204" pitchFamily="34" charset="0"/>
                <a:sym typeface="Arial"/>
              </a:rPr>
              <a:t> de </a:t>
            </a:r>
            <a:r>
              <a:rPr lang="en-US" dirty="0" err="1">
                <a:solidFill>
                  <a:schemeClr val="tx1"/>
                </a:solidFill>
                <a:latin typeface="Calibri" panose="020F0502020204030204" pitchFamily="34" charset="0"/>
                <a:ea typeface="Verdana"/>
                <a:cs typeface="Calibri" panose="020F0502020204030204" pitchFamily="34" charset="0"/>
                <a:sym typeface="Arial"/>
              </a:rPr>
              <a:t>toepassing</a:t>
            </a:r>
            <a:r>
              <a:rPr lang="en-US" dirty="0">
                <a:solidFill>
                  <a:schemeClr val="tx1"/>
                </a:solidFill>
                <a:latin typeface="Calibri" panose="020F0502020204030204" pitchFamily="34" charset="0"/>
                <a:ea typeface="Verdana"/>
                <a:cs typeface="Calibri" panose="020F0502020204030204" pitchFamily="34" charset="0"/>
                <a:sym typeface="Arial"/>
              </a:rPr>
              <a:t> </a:t>
            </a:r>
            <a:r>
              <a:rPr lang="en-US" dirty="0" err="1">
                <a:solidFill>
                  <a:schemeClr val="tx1"/>
                </a:solidFill>
                <a:latin typeface="Calibri" panose="020F0502020204030204" pitchFamily="34" charset="0"/>
                <a:ea typeface="Verdana"/>
                <a:cs typeface="Calibri" panose="020F0502020204030204" pitchFamily="34" charset="0"/>
                <a:sym typeface="Arial"/>
              </a:rPr>
              <a:t>ervan</a:t>
            </a:r>
            <a:r>
              <a:rPr lang="en-US" dirty="0">
                <a:solidFill>
                  <a:schemeClr val="tx1"/>
                </a:solidFill>
                <a:latin typeface="Calibri" panose="020F0502020204030204" pitchFamily="34" charset="0"/>
                <a:ea typeface="Verdana"/>
                <a:cs typeface="Calibri" panose="020F0502020204030204" pitchFamily="34" charset="0"/>
                <a:sym typeface="Arial"/>
              </a:rPr>
              <a:t>)</a:t>
            </a:r>
            <a:endParaRPr dirty="0">
              <a:solidFill>
                <a:schemeClr val="tx1"/>
              </a:solidFill>
              <a:latin typeface="Calibri" panose="020F0502020204030204" pitchFamily="34" charset="0"/>
              <a:ea typeface="Verdana"/>
              <a:cs typeface="Calibri" panose="020F0502020204030204" pitchFamily="34" charset="0"/>
              <a:sym typeface="Arial"/>
            </a:endParaRPr>
          </a:p>
          <a:p>
            <a:pPr marL="409575" indent="-342900">
              <a:spcBef>
                <a:spcPts val="750"/>
              </a:spcBef>
              <a:buSzPts val="2200"/>
              <a:buFont typeface="Courier New" panose="02070309020205020404" pitchFamily="49" charset="0"/>
              <a:buChar char="o"/>
            </a:pPr>
            <a:r>
              <a:rPr lang="en-US" dirty="0">
                <a:solidFill>
                  <a:schemeClr val="tx1"/>
                </a:solidFill>
                <a:latin typeface="Calibri" panose="020F0502020204030204" pitchFamily="34" charset="0"/>
                <a:ea typeface="Verdana"/>
                <a:cs typeface="Calibri" panose="020F0502020204030204" pitchFamily="34" charset="0"/>
                <a:sym typeface="Arial"/>
              </a:rPr>
              <a:t>Ook </a:t>
            </a:r>
            <a:r>
              <a:rPr lang="en-US" dirty="0" err="1">
                <a:solidFill>
                  <a:schemeClr val="tx1"/>
                </a:solidFill>
                <a:latin typeface="Calibri" panose="020F0502020204030204" pitchFamily="34" charset="0"/>
                <a:ea typeface="Verdana"/>
                <a:cs typeface="Calibri" panose="020F0502020204030204" pitchFamily="34" charset="0"/>
                <a:sym typeface="Arial"/>
              </a:rPr>
              <a:t>medicatie</a:t>
            </a:r>
            <a:r>
              <a:rPr lang="en-US" dirty="0">
                <a:solidFill>
                  <a:schemeClr val="tx1"/>
                </a:solidFill>
                <a:latin typeface="Calibri" panose="020F0502020204030204" pitchFamily="34" charset="0"/>
                <a:ea typeface="Verdana"/>
                <a:cs typeface="Calibri" panose="020F0502020204030204" pitchFamily="34" charset="0"/>
                <a:sym typeface="Arial"/>
              </a:rPr>
              <a:t> is </a:t>
            </a:r>
            <a:r>
              <a:rPr lang="en-US" dirty="0" err="1">
                <a:solidFill>
                  <a:schemeClr val="tx1"/>
                </a:solidFill>
                <a:latin typeface="Calibri" panose="020F0502020204030204" pitchFamily="34" charset="0"/>
                <a:ea typeface="Verdana"/>
                <a:cs typeface="Calibri" panose="020F0502020204030204" pitchFamily="34" charset="0"/>
                <a:sym typeface="Arial"/>
              </a:rPr>
              <a:t>een</a:t>
            </a:r>
            <a:r>
              <a:rPr lang="en-US" dirty="0">
                <a:solidFill>
                  <a:schemeClr val="tx1"/>
                </a:solidFill>
                <a:latin typeface="Calibri" panose="020F0502020204030204" pitchFamily="34" charset="0"/>
                <a:ea typeface="Verdana"/>
                <a:cs typeface="Calibri" panose="020F0502020204030204" pitchFamily="34" charset="0"/>
                <a:sym typeface="Arial"/>
              </a:rPr>
              <a:t> erg </a:t>
            </a:r>
            <a:r>
              <a:rPr lang="en-US" dirty="0" err="1">
                <a:solidFill>
                  <a:schemeClr val="tx1"/>
                </a:solidFill>
                <a:latin typeface="Calibri" panose="020F0502020204030204" pitchFamily="34" charset="0"/>
                <a:ea typeface="Verdana"/>
                <a:cs typeface="Calibri" panose="020F0502020204030204" pitchFamily="34" charset="0"/>
                <a:sym typeface="Arial"/>
              </a:rPr>
              <a:t>gevoelig</a:t>
            </a:r>
            <a:r>
              <a:rPr lang="en-US" dirty="0">
                <a:solidFill>
                  <a:schemeClr val="tx1"/>
                </a:solidFill>
                <a:latin typeface="Calibri" panose="020F0502020204030204" pitchFamily="34" charset="0"/>
                <a:ea typeface="Verdana"/>
                <a:cs typeface="Calibri" panose="020F0502020204030204" pitchFamily="34" charset="0"/>
                <a:sym typeface="Arial"/>
              </a:rPr>
              <a:t> </a:t>
            </a:r>
            <a:r>
              <a:rPr lang="en-US" dirty="0" err="1">
                <a:solidFill>
                  <a:schemeClr val="tx1"/>
                </a:solidFill>
                <a:latin typeface="Calibri" panose="020F0502020204030204" pitchFamily="34" charset="0"/>
                <a:ea typeface="Verdana"/>
                <a:cs typeface="Calibri" panose="020F0502020204030204" pitchFamily="34" charset="0"/>
                <a:sym typeface="Arial"/>
              </a:rPr>
              <a:t>en</a:t>
            </a:r>
            <a:r>
              <a:rPr lang="en-US" dirty="0">
                <a:solidFill>
                  <a:schemeClr val="tx1"/>
                </a:solidFill>
                <a:latin typeface="Calibri" panose="020F0502020204030204" pitchFamily="34" charset="0"/>
                <a:ea typeface="Verdana"/>
                <a:cs typeface="Calibri" panose="020F0502020204030204" pitchFamily="34" charset="0"/>
                <a:sym typeface="Arial"/>
              </a:rPr>
              <a:t> </a:t>
            </a:r>
            <a:r>
              <a:rPr lang="en-US" dirty="0" err="1">
                <a:solidFill>
                  <a:schemeClr val="tx1"/>
                </a:solidFill>
                <a:latin typeface="Calibri" panose="020F0502020204030204" pitchFamily="34" charset="0"/>
                <a:ea typeface="Verdana"/>
                <a:cs typeface="Calibri" panose="020F0502020204030204" pitchFamily="34" charset="0"/>
                <a:sym typeface="Arial"/>
              </a:rPr>
              <a:t>conflictueus</a:t>
            </a:r>
            <a:r>
              <a:rPr lang="en-US" dirty="0">
                <a:solidFill>
                  <a:schemeClr val="tx1"/>
                </a:solidFill>
                <a:latin typeface="Calibri" panose="020F0502020204030204" pitchFamily="34" charset="0"/>
                <a:ea typeface="Verdana"/>
                <a:cs typeface="Calibri" panose="020F0502020204030204" pitchFamily="34" charset="0"/>
                <a:sym typeface="Arial"/>
              </a:rPr>
              <a:t> </a:t>
            </a:r>
            <a:r>
              <a:rPr lang="en-US" dirty="0" err="1">
                <a:solidFill>
                  <a:schemeClr val="tx1"/>
                </a:solidFill>
                <a:latin typeface="Calibri" panose="020F0502020204030204" pitchFamily="34" charset="0"/>
                <a:ea typeface="Verdana"/>
                <a:cs typeface="Calibri" panose="020F0502020204030204" pitchFamily="34" charset="0"/>
                <a:sym typeface="Arial"/>
              </a:rPr>
              <a:t>gegeven</a:t>
            </a:r>
            <a:r>
              <a:rPr lang="en-US" dirty="0">
                <a:solidFill>
                  <a:schemeClr val="tx1"/>
                </a:solidFill>
                <a:latin typeface="Calibri" panose="020F0502020204030204" pitchFamily="34" charset="0"/>
                <a:ea typeface="Verdana"/>
                <a:cs typeface="Calibri" panose="020F0502020204030204" pitchFamily="34" charset="0"/>
                <a:sym typeface="Arial"/>
              </a:rPr>
              <a:t> </a:t>
            </a:r>
            <a:r>
              <a:rPr lang="en-US" dirty="0" err="1">
                <a:solidFill>
                  <a:schemeClr val="tx1"/>
                </a:solidFill>
                <a:latin typeface="Calibri" panose="020F0502020204030204" pitchFamily="34" charset="0"/>
                <a:ea typeface="Verdana"/>
                <a:cs typeface="Calibri" panose="020F0502020204030204" pitchFamily="34" charset="0"/>
                <a:sym typeface="Arial"/>
              </a:rPr>
              <a:t>voor</a:t>
            </a:r>
            <a:r>
              <a:rPr lang="en-US" dirty="0">
                <a:solidFill>
                  <a:schemeClr val="tx1"/>
                </a:solidFill>
                <a:latin typeface="Calibri" panose="020F0502020204030204" pitchFamily="34" charset="0"/>
                <a:ea typeface="Verdana"/>
                <a:cs typeface="Calibri" panose="020F0502020204030204" pitchFamily="34" charset="0"/>
                <a:sym typeface="Arial"/>
              </a:rPr>
              <a:t> </a:t>
            </a:r>
            <a:r>
              <a:rPr lang="en-US" dirty="0" err="1">
                <a:solidFill>
                  <a:schemeClr val="tx1"/>
                </a:solidFill>
                <a:latin typeface="Calibri" panose="020F0502020204030204" pitchFamily="34" charset="0"/>
                <a:ea typeface="Verdana"/>
                <a:cs typeface="Calibri" panose="020F0502020204030204" pitchFamily="34" charset="0"/>
                <a:sym typeface="Arial"/>
              </a:rPr>
              <a:t>pubers</a:t>
            </a:r>
            <a:endParaRPr dirty="0">
              <a:solidFill>
                <a:schemeClr val="tx1"/>
              </a:solidFill>
              <a:latin typeface="Calibri" panose="020F0502020204030204" pitchFamily="34" charset="0"/>
              <a:ea typeface="Verdana"/>
              <a:cs typeface="Calibri" panose="020F0502020204030204" pitchFamily="34" charset="0"/>
              <a:sym typeface="Arial"/>
            </a:endParaRPr>
          </a:p>
          <a:p>
            <a:pPr marL="419100" indent="-342900">
              <a:spcBef>
                <a:spcPts val="750"/>
              </a:spcBef>
              <a:buFont typeface="Courier New" panose="02070309020205020404" pitchFamily="49" charset="0"/>
              <a:buChar char="o"/>
            </a:pPr>
            <a:r>
              <a:rPr lang="en-US" dirty="0">
                <a:solidFill>
                  <a:schemeClr val="tx1"/>
                </a:solidFill>
                <a:latin typeface="Calibri" panose="020F0502020204030204" pitchFamily="34" charset="0"/>
                <a:ea typeface="Verdana"/>
                <a:cs typeface="Calibri" panose="020F0502020204030204" pitchFamily="34" charset="0"/>
                <a:sym typeface="Arial"/>
              </a:rPr>
              <a:t>“</a:t>
            </a:r>
            <a:r>
              <a:rPr lang="en-US" dirty="0" err="1">
                <a:solidFill>
                  <a:schemeClr val="tx1"/>
                </a:solidFill>
                <a:latin typeface="Calibri" panose="020F0502020204030204" pitchFamily="34" charset="0"/>
                <a:ea typeface="Verdana"/>
                <a:cs typeface="Calibri" panose="020F0502020204030204" pitchFamily="34" charset="0"/>
                <a:sym typeface="Arial"/>
              </a:rPr>
              <a:t>pubers</a:t>
            </a:r>
            <a:r>
              <a:rPr lang="en-US" dirty="0">
                <a:solidFill>
                  <a:schemeClr val="tx1"/>
                </a:solidFill>
                <a:latin typeface="Calibri" panose="020F0502020204030204" pitchFamily="34" charset="0"/>
                <a:ea typeface="Verdana"/>
                <a:cs typeface="Calibri" panose="020F0502020204030204" pitchFamily="34" charset="0"/>
                <a:sym typeface="Arial"/>
              </a:rPr>
              <a:t> van </a:t>
            </a:r>
            <a:r>
              <a:rPr lang="en-US" dirty="0" err="1">
                <a:solidFill>
                  <a:schemeClr val="tx1"/>
                </a:solidFill>
                <a:latin typeface="Calibri" panose="020F0502020204030204" pitchFamily="34" charset="0"/>
                <a:ea typeface="Verdana"/>
                <a:cs typeface="Calibri" panose="020F0502020204030204" pitchFamily="34" charset="0"/>
                <a:sym typeface="Arial"/>
              </a:rPr>
              <a:t>vandaag</a:t>
            </a:r>
            <a:r>
              <a:rPr lang="en-US" dirty="0">
                <a:solidFill>
                  <a:schemeClr val="tx1"/>
                </a:solidFill>
                <a:latin typeface="Calibri" panose="020F0502020204030204" pitchFamily="34" charset="0"/>
                <a:ea typeface="Verdana"/>
                <a:cs typeface="Calibri" panose="020F0502020204030204" pitchFamily="34" charset="0"/>
                <a:sym typeface="Arial"/>
              </a:rPr>
              <a:t> </a:t>
            </a:r>
            <a:r>
              <a:rPr lang="en-US" dirty="0" err="1">
                <a:solidFill>
                  <a:schemeClr val="tx1"/>
                </a:solidFill>
                <a:latin typeface="Calibri" panose="020F0502020204030204" pitchFamily="34" charset="0"/>
                <a:ea typeface="Verdana"/>
                <a:cs typeface="Calibri" panose="020F0502020204030204" pitchFamily="34" charset="0"/>
                <a:sym typeface="Arial"/>
              </a:rPr>
              <a:t>zijn</a:t>
            </a:r>
            <a:r>
              <a:rPr lang="en-US" dirty="0">
                <a:solidFill>
                  <a:schemeClr val="tx1"/>
                </a:solidFill>
                <a:latin typeface="Calibri" panose="020F0502020204030204" pitchFamily="34" charset="0"/>
                <a:ea typeface="Verdana"/>
                <a:cs typeface="Calibri" panose="020F0502020204030204" pitchFamily="34" charset="0"/>
                <a:sym typeface="Arial"/>
              </a:rPr>
              <a:t> </a:t>
            </a:r>
            <a:r>
              <a:rPr lang="en-US" dirty="0" err="1">
                <a:solidFill>
                  <a:schemeClr val="tx1"/>
                </a:solidFill>
                <a:latin typeface="Calibri" panose="020F0502020204030204" pitchFamily="34" charset="0"/>
                <a:ea typeface="Verdana"/>
                <a:cs typeface="Calibri" panose="020F0502020204030204" pitchFamily="34" charset="0"/>
                <a:sym typeface="Arial"/>
              </a:rPr>
              <a:t>mondiger</a:t>
            </a:r>
            <a:r>
              <a:rPr lang="en-US" dirty="0">
                <a:solidFill>
                  <a:schemeClr val="tx1"/>
                </a:solidFill>
                <a:latin typeface="Calibri" panose="020F0502020204030204" pitchFamily="34" charset="0"/>
                <a:ea typeface="Verdana"/>
                <a:cs typeface="Calibri" panose="020F0502020204030204" pitchFamily="34" charset="0"/>
                <a:sym typeface="Arial"/>
              </a:rPr>
              <a:t> maar </a:t>
            </a:r>
            <a:r>
              <a:rPr lang="en-US" dirty="0" err="1">
                <a:solidFill>
                  <a:schemeClr val="tx1"/>
                </a:solidFill>
                <a:latin typeface="Calibri" panose="020F0502020204030204" pitchFamily="34" charset="0"/>
                <a:ea typeface="Verdana"/>
                <a:cs typeface="Calibri" panose="020F0502020204030204" pitchFamily="34" charset="0"/>
                <a:sym typeface="Arial"/>
              </a:rPr>
              <a:t>niet</a:t>
            </a:r>
            <a:r>
              <a:rPr lang="en-US" dirty="0">
                <a:solidFill>
                  <a:schemeClr val="tx1"/>
                </a:solidFill>
                <a:latin typeface="Calibri" panose="020F0502020204030204" pitchFamily="34" charset="0"/>
                <a:ea typeface="Verdana"/>
                <a:cs typeface="Calibri" panose="020F0502020204030204" pitchFamily="34" charset="0"/>
                <a:sym typeface="Arial"/>
              </a:rPr>
              <a:t> per </a:t>
            </a:r>
            <a:r>
              <a:rPr lang="en-US" dirty="0" err="1">
                <a:solidFill>
                  <a:schemeClr val="tx1"/>
                </a:solidFill>
                <a:latin typeface="Calibri" panose="020F0502020204030204" pitchFamily="34" charset="0"/>
                <a:ea typeface="Verdana"/>
                <a:cs typeface="Calibri" panose="020F0502020204030204" pitchFamily="34" charset="0"/>
                <a:sym typeface="Arial"/>
              </a:rPr>
              <a:t>sé</a:t>
            </a:r>
            <a:r>
              <a:rPr lang="en-US" dirty="0">
                <a:solidFill>
                  <a:schemeClr val="tx1"/>
                </a:solidFill>
                <a:latin typeface="Calibri" panose="020F0502020204030204" pitchFamily="34" charset="0"/>
                <a:ea typeface="Verdana"/>
                <a:cs typeface="Calibri" panose="020F0502020204030204" pitchFamily="34" charset="0"/>
                <a:sym typeface="Arial"/>
              </a:rPr>
              <a:t> </a:t>
            </a:r>
            <a:r>
              <a:rPr lang="en-US" dirty="0" err="1">
                <a:solidFill>
                  <a:schemeClr val="tx1"/>
                </a:solidFill>
                <a:latin typeface="Calibri" panose="020F0502020204030204" pitchFamily="34" charset="0"/>
                <a:ea typeface="Verdana"/>
                <a:cs typeface="Calibri" panose="020F0502020204030204" pitchFamily="34" charset="0"/>
                <a:sym typeface="Arial"/>
              </a:rPr>
              <a:t>vaardiger</a:t>
            </a:r>
            <a:r>
              <a:rPr lang="en-US" dirty="0">
                <a:solidFill>
                  <a:schemeClr val="tx1"/>
                </a:solidFill>
                <a:latin typeface="Calibri" panose="020F0502020204030204" pitchFamily="34" charset="0"/>
                <a:ea typeface="Verdana"/>
                <a:cs typeface="Calibri" panose="020F0502020204030204" pitchFamily="34" charset="0"/>
                <a:sym typeface="Arial"/>
              </a:rPr>
              <a:t>”</a:t>
            </a:r>
            <a:endParaRPr dirty="0">
              <a:solidFill>
                <a:schemeClr val="tx1"/>
              </a:solidFill>
              <a:latin typeface="Calibri" panose="020F0502020204030204" pitchFamily="34" charset="0"/>
              <a:ea typeface="Verdana"/>
              <a:cs typeface="Calibri" panose="020F0502020204030204" pitchFamily="34" charset="0"/>
              <a:sym typeface="Arial"/>
            </a:endParaRPr>
          </a:p>
          <a:p>
            <a:pPr marL="762000" lvl="1">
              <a:lnSpc>
                <a:spcPct val="100000"/>
              </a:lnSpc>
              <a:spcBef>
                <a:spcPts val="750"/>
              </a:spcBef>
              <a:buSzPts val="2000"/>
              <a:buFont typeface="Courier New" panose="02070309020205020404" pitchFamily="49" charset="0"/>
              <a:buChar char="o"/>
            </a:pPr>
            <a:r>
              <a:rPr lang="en-US" sz="2000" dirty="0">
                <a:solidFill>
                  <a:schemeClr val="tx1"/>
                </a:solidFill>
                <a:latin typeface="Calibri" panose="020F0502020204030204" pitchFamily="34" charset="0"/>
                <a:ea typeface="Verdana"/>
                <a:cs typeface="Calibri" panose="020F0502020204030204" pitchFamily="34" charset="0"/>
                <a:sym typeface="Arial"/>
              </a:rPr>
              <a:t>Het </a:t>
            </a:r>
            <a:r>
              <a:rPr lang="en-US" sz="2000" dirty="0" err="1">
                <a:solidFill>
                  <a:schemeClr val="tx1"/>
                </a:solidFill>
                <a:latin typeface="Calibri" panose="020F0502020204030204" pitchFamily="34" charset="0"/>
                <a:ea typeface="Verdana"/>
                <a:cs typeface="Calibri" panose="020F0502020204030204" pitchFamily="34" charset="0"/>
                <a:sym typeface="Arial"/>
              </a:rPr>
              <a:t>omgaan</a:t>
            </a:r>
            <a:r>
              <a:rPr lang="en-US" sz="2000" dirty="0">
                <a:solidFill>
                  <a:schemeClr val="tx1"/>
                </a:solidFill>
                <a:latin typeface="Calibri" panose="020F0502020204030204" pitchFamily="34" charset="0"/>
                <a:ea typeface="Verdana"/>
                <a:cs typeface="Calibri" panose="020F0502020204030204" pitchFamily="34" charset="0"/>
                <a:sym typeface="Arial"/>
              </a:rPr>
              <a:t> met intern </a:t>
            </a:r>
            <a:r>
              <a:rPr lang="en-US" sz="2000" dirty="0" err="1">
                <a:solidFill>
                  <a:schemeClr val="tx1"/>
                </a:solidFill>
                <a:latin typeface="Calibri" panose="020F0502020204030204" pitchFamily="34" charset="0"/>
                <a:ea typeface="Verdana"/>
                <a:cs typeface="Calibri" panose="020F0502020204030204" pitchFamily="34" charset="0"/>
                <a:sym typeface="Arial"/>
              </a:rPr>
              <a:t>en</a:t>
            </a:r>
            <a:r>
              <a:rPr lang="en-US" sz="2000" dirty="0">
                <a:solidFill>
                  <a:schemeClr val="tx1"/>
                </a:solidFill>
                <a:latin typeface="Calibri" panose="020F0502020204030204" pitchFamily="34" charset="0"/>
                <a:ea typeface="Verdana"/>
                <a:cs typeface="Calibri" panose="020F0502020204030204" pitchFamily="34" charset="0"/>
                <a:sym typeface="Arial"/>
              </a:rPr>
              <a:t> </a:t>
            </a:r>
            <a:r>
              <a:rPr lang="en-US" sz="2000" dirty="0" err="1">
                <a:solidFill>
                  <a:schemeClr val="tx1"/>
                </a:solidFill>
                <a:latin typeface="Calibri" panose="020F0502020204030204" pitchFamily="34" charset="0"/>
                <a:ea typeface="Verdana"/>
                <a:cs typeface="Calibri" panose="020F0502020204030204" pitchFamily="34" charset="0"/>
                <a:sym typeface="Arial"/>
              </a:rPr>
              <a:t>relationeel</a:t>
            </a:r>
            <a:r>
              <a:rPr lang="en-US" sz="2000" dirty="0">
                <a:solidFill>
                  <a:schemeClr val="tx1"/>
                </a:solidFill>
                <a:latin typeface="Calibri" panose="020F0502020204030204" pitchFamily="34" charset="0"/>
                <a:ea typeface="Verdana"/>
                <a:cs typeface="Calibri" panose="020F0502020204030204" pitchFamily="34" charset="0"/>
                <a:sym typeface="Arial"/>
              </a:rPr>
              <a:t> conflict </a:t>
            </a:r>
            <a:r>
              <a:rPr lang="en-US" sz="2000" dirty="0" err="1">
                <a:solidFill>
                  <a:schemeClr val="tx1"/>
                </a:solidFill>
                <a:latin typeface="Calibri" panose="020F0502020204030204" pitchFamily="34" charset="0"/>
                <a:ea typeface="Verdana"/>
                <a:cs typeface="Calibri" panose="020F0502020204030204" pitchFamily="34" charset="0"/>
                <a:sym typeface="Arial"/>
              </a:rPr>
              <a:t>blijft</a:t>
            </a:r>
            <a:r>
              <a:rPr lang="en-US" sz="2000" dirty="0">
                <a:solidFill>
                  <a:schemeClr val="tx1"/>
                </a:solidFill>
                <a:latin typeface="Calibri" panose="020F0502020204030204" pitchFamily="34" charset="0"/>
                <a:ea typeface="Verdana"/>
                <a:cs typeface="Calibri" panose="020F0502020204030204" pitchFamily="34" charset="0"/>
                <a:sym typeface="Arial"/>
              </a:rPr>
              <a:t> even </a:t>
            </a:r>
            <a:r>
              <a:rPr lang="en-US" sz="2000" dirty="0" err="1">
                <a:solidFill>
                  <a:schemeClr val="tx1"/>
                </a:solidFill>
                <a:latin typeface="Calibri" panose="020F0502020204030204" pitchFamily="34" charset="0"/>
                <a:ea typeface="Verdana"/>
                <a:cs typeface="Calibri" panose="020F0502020204030204" pitchFamily="34" charset="0"/>
                <a:sym typeface="Arial"/>
              </a:rPr>
              <a:t>moeilijk</a:t>
            </a:r>
            <a:endParaRPr sz="2000" dirty="0">
              <a:solidFill>
                <a:schemeClr val="tx1"/>
              </a:solidFill>
              <a:latin typeface="Calibri" panose="020F0502020204030204" pitchFamily="34" charset="0"/>
              <a:ea typeface="Verdana"/>
              <a:cs typeface="Calibri" panose="020F0502020204030204" pitchFamily="34" charset="0"/>
              <a:sym typeface="Arial"/>
            </a:endParaRPr>
          </a:p>
          <a:p>
            <a:pPr marL="762000" lvl="1">
              <a:lnSpc>
                <a:spcPct val="100000"/>
              </a:lnSpc>
              <a:spcBef>
                <a:spcPts val="300"/>
              </a:spcBef>
              <a:buSzPts val="2000"/>
              <a:buFont typeface="Courier New" panose="02070309020205020404" pitchFamily="49" charset="0"/>
              <a:buChar char="o"/>
            </a:pPr>
            <a:r>
              <a:rPr lang="en-US" sz="2000" dirty="0" err="1">
                <a:solidFill>
                  <a:schemeClr val="tx1"/>
                </a:solidFill>
                <a:latin typeface="Calibri" panose="020F0502020204030204" pitchFamily="34" charset="0"/>
                <a:ea typeface="Verdana"/>
                <a:cs typeface="Calibri" panose="020F0502020204030204" pitchFamily="34" charset="0"/>
                <a:sym typeface="Arial"/>
              </a:rPr>
              <a:t>Als</a:t>
            </a:r>
            <a:r>
              <a:rPr lang="en-US" sz="2000" dirty="0">
                <a:solidFill>
                  <a:schemeClr val="tx1"/>
                </a:solidFill>
                <a:latin typeface="Calibri" panose="020F0502020204030204" pitchFamily="34" charset="0"/>
                <a:ea typeface="Verdana"/>
                <a:cs typeface="Calibri" panose="020F0502020204030204" pitchFamily="34" charset="0"/>
                <a:sym typeface="Arial"/>
              </a:rPr>
              <a:t> je </a:t>
            </a:r>
            <a:r>
              <a:rPr lang="en-US" sz="2000" dirty="0" err="1">
                <a:solidFill>
                  <a:schemeClr val="tx1"/>
                </a:solidFill>
                <a:latin typeface="Calibri" panose="020F0502020204030204" pitchFamily="34" charset="0"/>
                <a:ea typeface="Verdana"/>
                <a:cs typeface="Calibri" panose="020F0502020204030204" pitchFamily="34" charset="0"/>
                <a:sym typeface="Arial"/>
              </a:rPr>
              <a:t>taalzwakker</a:t>
            </a:r>
            <a:r>
              <a:rPr lang="en-US" sz="2000" dirty="0">
                <a:solidFill>
                  <a:schemeClr val="tx1"/>
                </a:solidFill>
                <a:latin typeface="Calibri" panose="020F0502020204030204" pitchFamily="34" charset="0"/>
                <a:ea typeface="Verdana"/>
                <a:cs typeface="Calibri" panose="020F0502020204030204" pitchFamily="34" charset="0"/>
                <a:sym typeface="Arial"/>
              </a:rPr>
              <a:t> bent, ben je </a:t>
            </a:r>
            <a:r>
              <a:rPr lang="en-US" sz="2000" dirty="0" err="1">
                <a:solidFill>
                  <a:schemeClr val="tx1"/>
                </a:solidFill>
                <a:latin typeface="Calibri" panose="020F0502020204030204" pitchFamily="34" charset="0"/>
                <a:ea typeface="Verdana"/>
                <a:cs typeface="Calibri" panose="020F0502020204030204" pitchFamily="34" charset="0"/>
                <a:sym typeface="Arial"/>
              </a:rPr>
              <a:t>vandaag</a:t>
            </a:r>
            <a:r>
              <a:rPr lang="en-US" sz="2000" dirty="0">
                <a:solidFill>
                  <a:schemeClr val="tx1"/>
                </a:solidFill>
                <a:latin typeface="Calibri" panose="020F0502020204030204" pitchFamily="34" charset="0"/>
                <a:ea typeface="Verdana"/>
                <a:cs typeface="Calibri" panose="020F0502020204030204" pitchFamily="34" charset="0"/>
                <a:sym typeface="Arial"/>
              </a:rPr>
              <a:t> </a:t>
            </a:r>
            <a:r>
              <a:rPr lang="en-US" sz="2000" dirty="0" err="1">
                <a:solidFill>
                  <a:schemeClr val="tx1"/>
                </a:solidFill>
                <a:latin typeface="Calibri" panose="020F0502020204030204" pitchFamily="34" charset="0"/>
                <a:ea typeface="Verdana"/>
                <a:cs typeface="Calibri" panose="020F0502020204030204" pitchFamily="34" charset="0"/>
                <a:sym typeface="Arial"/>
              </a:rPr>
              <a:t>nog</a:t>
            </a:r>
            <a:r>
              <a:rPr lang="en-US" sz="2000" dirty="0">
                <a:solidFill>
                  <a:schemeClr val="tx1"/>
                </a:solidFill>
                <a:latin typeface="Calibri" panose="020F0502020204030204" pitchFamily="34" charset="0"/>
                <a:ea typeface="Verdana"/>
                <a:cs typeface="Calibri" panose="020F0502020204030204" pitchFamily="34" charset="0"/>
                <a:sym typeface="Arial"/>
              </a:rPr>
              <a:t> </a:t>
            </a:r>
            <a:r>
              <a:rPr lang="en-US" sz="2000" dirty="0" err="1">
                <a:solidFill>
                  <a:schemeClr val="tx1"/>
                </a:solidFill>
                <a:latin typeface="Calibri" panose="020F0502020204030204" pitchFamily="34" charset="0"/>
                <a:ea typeface="Verdana"/>
                <a:cs typeface="Calibri" panose="020F0502020204030204" pitchFamily="34" charset="0"/>
                <a:sym typeface="Arial"/>
              </a:rPr>
              <a:t>veel</a:t>
            </a:r>
            <a:r>
              <a:rPr lang="en-US" sz="2000" dirty="0">
                <a:solidFill>
                  <a:schemeClr val="tx1"/>
                </a:solidFill>
                <a:latin typeface="Calibri" panose="020F0502020204030204" pitchFamily="34" charset="0"/>
                <a:ea typeface="Verdana"/>
                <a:cs typeface="Calibri" panose="020F0502020204030204" pitchFamily="34" charset="0"/>
                <a:sym typeface="Arial"/>
              </a:rPr>
              <a:t> </a:t>
            </a:r>
            <a:r>
              <a:rPr lang="en-US" sz="2000" dirty="0" err="1">
                <a:solidFill>
                  <a:schemeClr val="tx1"/>
                </a:solidFill>
                <a:latin typeface="Calibri" panose="020F0502020204030204" pitchFamily="34" charset="0"/>
                <a:ea typeface="Verdana"/>
                <a:cs typeface="Calibri" panose="020F0502020204030204" pitchFamily="34" charset="0"/>
                <a:sym typeface="Arial"/>
              </a:rPr>
              <a:t>meer</a:t>
            </a:r>
            <a:r>
              <a:rPr lang="en-US" sz="2000" dirty="0">
                <a:solidFill>
                  <a:schemeClr val="tx1"/>
                </a:solidFill>
                <a:latin typeface="Calibri" panose="020F0502020204030204" pitchFamily="34" charset="0"/>
                <a:ea typeface="Verdana"/>
                <a:cs typeface="Calibri" panose="020F0502020204030204" pitchFamily="34" charset="0"/>
                <a:sym typeface="Arial"/>
              </a:rPr>
              <a:t> in het deficit dan </a:t>
            </a:r>
            <a:r>
              <a:rPr lang="en-US" sz="2000" dirty="0" err="1">
                <a:solidFill>
                  <a:schemeClr val="tx1"/>
                </a:solidFill>
                <a:latin typeface="Calibri" panose="020F0502020204030204" pitchFamily="34" charset="0"/>
                <a:ea typeface="Verdana"/>
                <a:cs typeface="Calibri" panose="020F0502020204030204" pitchFamily="34" charset="0"/>
                <a:sym typeface="Arial"/>
              </a:rPr>
              <a:t>vroeger</a:t>
            </a:r>
            <a:endParaRPr sz="2000" dirty="0">
              <a:solidFill>
                <a:schemeClr val="tx1"/>
              </a:solidFill>
              <a:latin typeface="Calibri" panose="020F0502020204030204" pitchFamily="34" charset="0"/>
              <a:ea typeface="Verdana"/>
              <a:cs typeface="Calibri" panose="020F0502020204030204" pitchFamily="34" charset="0"/>
              <a:sym typeface="Arial"/>
            </a:endParaRPr>
          </a:p>
          <a:p>
            <a:pPr marL="257175" indent="-266700">
              <a:spcBef>
                <a:spcPts val="300"/>
              </a:spcBef>
              <a:buClr>
                <a:srgbClr val="000000"/>
              </a:buClr>
              <a:buSzPts val="2200"/>
            </a:pPr>
            <a:endParaRPr sz="1650" dirty="0">
              <a:solidFill>
                <a:srgbClr val="000000"/>
              </a:solidFill>
            </a:endParaRPr>
          </a:p>
          <a:p>
            <a:pPr marL="257175" indent="-247650">
              <a:spcBef>
                <a:spcPts val="900"/>
              </a:spcBef>
              <a:buSzPts val="1800"/>
            </a:pPr>
            <a:r>
              <a:rPr lang="en-US" sz="1650" dirty="0">
                <a:solidFill>
                  <a:srgbClr val="000000"/>
                </a:solidFill>
              </a:rPr>
              <a:t/>
            </a:r>
            <a:br>
              <a:rPr lang="en-US" sz="1650" dirty="0">
                <a:solidFill>
                  <a:srgbClr val="000000"/>
                </a:solidFill>
              </a:rPr>
            </a:br>
            <a:r>
              <a:rPr lang="en-US" sz="1350" dirty="0">
                <a:solidFill>
                  <a:srgbClr val="000000"/>
                </a:solidFill>
              </a:rPr>
              <a:t/>
            </a:r>
            <a:br>
              <a:rPr lang="en-US" sz="1350" dirty="0">
                <a:solidFill>
                  <a:srgbClr val="000000"/>
                </a:solidFill>
              </a:rPr>
            </a:br>
            <a:r>
              <a:rPr lang="en-US" sz="1350" dirty="0">
                <a:solidFill>
                  <a:srgbClr val="000000"/>
                </a:solidFill>
              </a:rPr>
              <a:t/>
            </a:r>
            <a:br>
              <a:rPr lang="en-US" sz="1350" dirty="0">
                <a:solidFill>
                  <a:srgbClr val="000000"/>
                </a:solidFill>
              </a:rPr>
            </a:br>
            <a:r>
              <a:rPr lang="en-US" sz="1350" dirty="0">
                <a:solidFill>
                  <a:srgbClr val="00B0F0"/>
                </a:solidFill>
              </a:rPr>
              <a:t/>
            </a:r>
            <a:br>
              <a:rPr lang="en-US" sz="1350" dirty="0">
                <a:solidFill>
                  <a:srgbClr val="00B0F0"/>
                </a:solidFill>
              </a:rPr>
            </a:br>
            <a:endParaRPr sz="1350" dirty="0">
              <a:solidFill>
                <a:srgbClr val="00B0F0"/>
              </a:solidFill>
            </a:endParaRPr>
          </a:p>
          <a:p>
            <a:pPr marL="67865" indent="27383">
              <a:spcBef>
                <a:spcPts val="1050"/>
              </a:spcBef>
              <a:buNone/>
            </a:pPr>
            <a:endParaRPr sz="1350" dirty="0">
              <a:solidFill>
                <a:srgbClr val="00B0F0"/>
              </a:solidFill>
            </a:endParaRPr>
          </a:p>
        </p:txBody>
      </p:sp>
    </p:spTree>
    <p:extLst>
      <p:ext uri="{BB962C8B-B14F-4D97-AF65-F5344CB8AC3E}">
        <p14:creationId xmlns:p14="http://schemas.microsoft.com/office/powerpoint/2010/main" val="4095394537"/>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Shape 579"/>
          <p:cNvSpPr txBox="1">
            <a:spLocks noGrp="1"/>
          </p:cNvSpPr>
          <p:nvPr>
            <p:ph type="title"/>
          </p:nvPr>
        </p:nvSpPr>
        <p:spPr>
          <a:xfrm>
            <a:off x="0" y="287337"/>
            <a:ext cx="7543800" cy="1449387"/>
          </a:xfrm>
          <a:prstGeom prst="rect">
            <a:avLst/>
          </a:prstGeom>
          <a:noFill/>
          <a:ln>
            <a:noFill/>
          </a:ln>
        </p:spPr>
        <p:txBody>
          <a:bodyPr spcFirstLastPara="1" wrap="square" lIns="91425" tIns="45700" rIns="91425" bIns="45700" anchor="b" anchorCtr="0">
            <a:noAutofit/>
          </a:bodyPr>
          <a:lstStyle/>
          <a:p>
            <a:pPr marL="0" marR="0" lvl="0" indent="0" algn="ctr" rtl="0">
              <a:lnSpc>
                <a:spcPct val="85000"/>
              </a:lnSpc>
              <a:spcBef>
                <a:spcPts val="0"/>
              </a:spcBef>
              <a:spcAft>
                <a:spcPts val="0"/>
              </a:spcAft>
              <a:buClr>
                <a:srgbClr val="404040"/>
              </a:buClr>
              <a:buSzPts val="4800"/>
              <a:buFont typeface="Calibri"/>
              <a:buNone/>
            </a:pPr>
            <a:r>
              <a:rPr lang="en-US" sz="4800" b="0" i="0" u="none" strike="noStrike" cap="none">
                <a:solidFill>
                  <a:srgbClr val="404040"/>
                </a:solidFill>
                <a:latin typeface="Calibri"/>
                <a:ea typeface="Calibri"/>
                <a:cs typeface="Calibri"/>
                <a:sym typeface="Calibri"/>
              </a:rPr>
              <a:t>Leermoeilijkheden en of taalproblemen </a:t>
            </a:r>
            <a:endParaRPr/>
          </a:p>
        </p:txBody>
      </p:sp>
      <p:sp>
        <p:nvSpPr>
          <p:cNvPr id="580" name="Shape 580"/>
          <p:cNvSpPr txBox="1">
            <a:spLocks noGrp="1"/>
          </p:cNvSpPr>
          <p:nvPr>
            <p:ph type="body" idx="1"/>
          </p:nvPr>
        </p:nvSpPr>
        <p:spPr>
          <a:xfrm>
            <a:off x="671512" y="1736725"/>
            <a:ext cx="8004175" cy="45720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accent1"/>
              </a:buClr>
              <a:buSzPts val="2000"/>
              <a:buFont typeface="Calibri"/>
              <a:buNone/>
            </a:pPr>
            <a:endParaRPr lang="nl-NL" sz="2000" b="0" i="0" u="none" dirty="0">
              <a:solidFill>
                <a:schemeClr val="accent1"/>
              </a:solidFill>
              <a:latin typeface="Verdana"/>
              <a:ea typeface="Verdana"/>
              <a:cs typeface="Verdana"/>
              <a:sym typeface="Verdana"/>
            </a:endParaRPr>
          </a:p>
          <a:p>
            <a:pPr marL="342900" marR="0" lvl="0" indent="-342900" algn="l" rtl="0">
              <a:lnSpc>
                <a:spcPct val="90000"/>
              </a:lnSpc>
              <a:spcBef>
                <a:spcPts val="400"/>
              </a:spcBef>
              <a:spcAft>
                <a:spcPts val="0"/>
              </a:spcAft>
              <a:buClr>
                <a:schemeClr val="accent1"/>
              </a:buClr>
              <a:buSzPts val="2000"/>
              <a:buFont typeface="Calibri"/>
              <a:buNone/>
            </a:pPr>
            <a:r>
              <a:rPr lang="nl-NL" sz="2000" b="1" i="0" dirty="0">
                <a:solidFill>
                  <a:schemeClr val="accent1"/>
                </a:solidFill>
                <a:latin typeface="Verdana"/>
                <a:ea typeface="Verdana"/>
                <a:cs typeface="Verdana"/>
                <a:sym typeface="Verdana"/>
              </a:rPr>
              <a:t>Processen van bekrachtiging:</a:t>
            </a:r>
            <a:r>
              <a:rPr lang="nl-NL" sz="2000" b="0" i="0" u="none" dirty="0">
                <a:solidFill>
                  <a:schemeClr val="accent1">
                    <a:lumMod val="75000"/>
                  </a:schemeClr>
                </a:solidFill>
                <a:latin typeface="Verdana"/>
                <a:ea typeface="Verdana"/>
                <a:cs typeface="Verdana"/>
                <a:sym typeface="Verdana"/>
              </a:rPr>
              <a:t/>
            </a:r>
            <a:br>
              <a:rPr lang="nl-NL" sz="2000" b="0" i="0" u="none" dirty="0">
                <a:solidFill>
                  <a:schemeClr val="accent1">
                    <a:lumMod val="75000"/>
                  </a:schemeClr>
                </a:solidFill>
                <a:latin typeface="Verdana"/>
                <a:ea typeface="Verdana"/>
                <a:cs typeface="Verdana"/>
                <a:sym typeface="Verdana"/>
              </a:rPr>
            </a:br>
            <a:endParaRPr lang="nl-NL" dirty="0">
              <a:solidFill>
                <a:schemeClr val="accent1">
                  <a:lumMod val="75000"/>
                </a:schemeClr>
              </a:solidFill>
            </a:endParaRPr>
          </a:p>
          <a:p>
            <a:pPr marL="342900" marR="0" lvl="0" indent="-342900" algn="l" rtl="0">
              <a:lnSpc>
                <a:spcPct val="90000"/>
              </a:lnSpc>
              <a:spcBef>
                <a:spcPts val="400"/>
              </a:spcBef>
              <a:spcAft>
                <a:spcPts val="0"/>
              </a:spcAft>
              <a:buClr>
                <a:schemeClr val="accent1"/>
              </a:buClr>
              <a:buSzPts val="2000"/>
              <a:buFont typeface="Calibri"/>
              <a:buNone/>
            </a:pPr>
            <a:r>
              <a:rPr lang="nl-NL" sz="2000" b="0" i="0" u="none" dirty="0">
                <a:solidFill>
                  <a:srgbClr val="000000"/>
                </a:solidFill>
                <a:latin typeface="Verdana"/>
                <a:ea typeface="Verdana"/>
                <a:cs typeface="Verdana"/>
                <a:sym typeface="Verdana"/>
              </a:rPr>
              <a:t>Wanneer je NIET naar school gaat</a:t>
            </a:r>
            <a:endParaRPr lang="nl-NL" dirty="0">
              <a:solidFill>
                <a:srgbClr val="000000"/>
              </a:solidFill>
            </a:endParaRPr>
          </a:p>
          <a:p>
            <a:pPr marL="342900" marR="0" lvl="0" indent="-342900" algn="l" rtl="0">
              <a:lnSpc>
                <a:spcPct val="90000"/>
              </a:lnSpc>
              <a:spcBef>
                <a:spcPts val="400"/>
              </a:spcBef>
              <a:spcAft>
                <a:spcPts val="0"/>
              </a:spcAft>
              <a:buClr>
                <a:schemeClr val="accent1"/>
              </a:buClr>
              <a:buSzPts val="2000"/>
              <a:buFont typeface="Calibri"/>
              <a:buNone/>
            </a:pPr>
            <a:endParaRPr lang="nl-NL" sz="2000" b="1" i="0" u="sng" dirty="0">
              <a:solidFill>
                <a:srgbClr val="000000"/>
              </a:solidFill>
              <a:latin typeface="Verdana"/>
              <a:ea typeface="Verdana"/>
              <a:cs typeface="Verdana"/>
              <a:sym typeface="Verdana"/>
            </a:endParaRPr>
          </a:p>
          <a:p>
            <a:pPr marL="342900" marR="0" lvl="0" indent="-342900" algn="l" rtl="0">
              <a:lnSpc>
                <a:spcPct val="90000"/>
              </a:lnSpc>
              <a:spcBef>
                <a:spcPts val="400"/>
              </a:spcBef>
              <a:spcAft>
                <a:spcPts val="0"/>
              </a:spcAft>
              <a:buClr>
                <a:schemeClr val="accent1"/>
              </a:buClr>
              <a:buSzPts val="2000"/>
              <a:buFont typeface="Calibri"/>
              <a:buNone/>
            </a:pPr>
            <a:r>
              <a:rPr lang="nl-NL" b="0" i="0" u="none" dirty="0">
                <a:solidFill>
                  <a:srgbClr val="000000"/>
                </a:solidFill>
                <a:sym typeface="Calibri"/>
              </a:rPr>
              <a:t>°S-: 	moet je je </a:t>
            </a:r>
            <a:r>
              <a:rPr lang="nl-NL" dirty="0">
                <a:solidFill>
                  <a:srgbClr val="000000"/>
                </a:solidFill>
              </a:rPr>
              <a:t>school</a:t>
            </a:r>
            <a:r>
              <a:rPr lang="nl-NL" b="0" i="0" u="none" dirty="0">
                <a:solidFill>
                  <a:srgbClr val="000000"/>
                </a:solidFill>
                <a:sym typeface="Calibri"/>
              </a:rPr>
              <a:t>werk niet maken</a:t>
            </a:r>
            <a:endParaRPr lang="nl-NL" dirty="0">
              <a:solidFill>
                <a:srgbClr val="000000"/>
              </a:solidFill>
            </a:endParaRPr>
          </a:p>
          <a:p>
            <a:pPr marL="342900" indent="-342900">
              <a:spcBef>
                <a:spcPts val="400"/>
              </a:spcBef>
              <a:buNone/>
            </a:pPr>
            <a:r>
              <a:rPr lang="nl-NL" b="0" i="0" u="none" dirty="0">
                <a:solidFill>
                  <a:srgbClr val="000000"/>
                </a:solidFill>
                <a:sym typeface="Calibri"/>
              </a:rPr>
              <a:t>°S-: 	moet je geen toetsen maken, en hebt daardoor ook geen slechte 	punten (faalervaringen) </a:t>
            </a:r>
          </a:p>
          <a:p>
            <a:pPr marL="342900" indent="-342900">
              <a:spcBef>
                <a:spcPts val="400"/>
              </a:spcBef>
              <a:buNone/>
            </a:pPr>
            <a:r>
              <a:rPr lang="nl-NL" dirty="0">
                <a:solidFill>
                  <a:srgbClr val="000000"/>
                </a:solidFill>
              </a:rPr>
              <a:t>°S-		gemiddelde kan niet verder zakken door nog meer slechte toetsen 	te doen</a:t>
            </a:r>
          </a:p>
          <a:p>
            <a:pPr marL="342900" marR="0" lvl="0" indent="-342900" algn="l" rtl="0">
              <a:lnSpc>
                <a:spcPct val="90000"/>
              </a:lnSpc>
              <a:spcBef>
                <a:spcPts val="400"/>
              </a:spcBef>
              <a:spcAft>
                <a:spcPts val="0"/>
              </a:spcAft>
              <a:buClr>
                <a:schemeClr val="accent1"/>
              </a:buClr>
              <a:buSzPts val="2000"/>
              <a:buFont typeface="Calibri"/>
              <a:buNone/>
            </a:pPr>
            <a:r>
              <a:rPr lang="nl-NL" b="0" i="0" u="none" dirty="0">
                <a:solidFill>
                  <a:srgbClr val="000000"/>
                </a:solidFill>
                <a:sym typeface="Calibri"/>
              </a:rPr>
              <a:t>°S-: 	word je niet geconfronteerd met je achterstand</a:t>
            </a:r>
            <a:endParaRPr lang="nl-NL" dirty="0">
              <a:solidFill>
                <a:srgbClr val="000000"/>
              </a:solidFill>
            </a:endParaRPr>
          </a:p>
          <a:p>
            <a:pPr marL="342900" marR="0" lvl="0" indent="-342900" algn="l" rtl="0">
              <a:lnSpc>
                <a:spcPct val="90000"/>
              </a:lnSpc>
              <a:spcBef>
                <a:spcPts val="400"/>
              </a:spcBef>
              <a:spcAft>
                <a:spcPts val="0"/>
              </a:spcAft>
              <a:buClr>
                <a:schemeClr val="accent1"/>
              </a:buClr>
              <a:buSzPts val="2000"/>
              <a:buFont typeface="Calibri"/>
              <a:buNone/>
            </a:pPr>
            <a:r>
              <a:rPr lang="nl-NL" b="0" i="0" u="none" dirty="0">
                <a:solidFill>
                  <a:srgbClr val="000000"/>
                </a:solidFill>
                <a:sym typeface="Calibri"/>
              </a:rPr>
              <a:t>°S- 		heb je thuis geen ruzies over eventuele slechte punten of over het 	maken van huiswerk</a:t>
            </a:r>
            <a:endParaRPr lang="nl-NL" dirty="0">
              <a:solidFill>
                <a:srgbClr val="000000"/>
              </a:solidFill>
            </a:endParaRPr>
          </a:p>
          <a:p>
            <a:pPr marL="342900" marR="0" lvl="0" indent="-342900" algn="l" rtl="0">
              <a:lnSpc>
                <a:spcPct val="90000"/>
              </a:lnSpc>
              <a:spcBef>
                <a:spcPts val="400"/>
              </a:spcBef>
              <a:spcAft>
                <a:spcPts val="0"/>
              </a:spcAft>
              <a:buClr>
                <a:schemeClr val="accent1"/>
              </a:buClr>
              <a:buSzPts val="2000"/>
              <a:buFont typeface="Calibri"/>
              <a:buNone/>
            </a:pPr>
            <a:r>
              <a:rPr lang="nl-NL" sz="2000" b="0" i="0" u="none" dirty="0">
                <a:solidFill>
                  <a:srgbClr val="00B0F0"/>
                </a:solidFill>
                <a:sym typeface="Calibri"/>
              </a:rPr>
              <a:t/>
            </a:r>
            <a:br>
              <a:rPr lang="nl-NL" sz="2000" b="0" i="0" u="none" dirty="0">
                <a:solidFill>
                  <a:srgbClr val="00B0F0"/>
                </a:solidFill>
                <a:sym typeface="Calibri"/>
              </a:rPr>
            </a:br>
            <a:endParaRPr lang="nl-NL" dirty="0"/>
          </a:p>
          <a:p>
            <a:pPr marL="342900" marR="0" lvl="0" indent="-342900" algn="l" rtl="0">
              <a:lnSpc>
                <a:spcPct val="90000"/>
              </a:lnSpc>
              <a:spcBef>
                <a:spcPts val="400"/>
              </a:spcBef>
              <a:spcAft>
                <a:spcPts val="0"/>
              </a:spcAft>
              <a:buClr>
                <a:schemeClr val="accent1"/>
              </a:buClr>
              <a:buSzPts val="2000"/>
              <a:buFont typeface="Calibri"/>
              <a:buNone/>
            </a:pPr>
            <a:endParaRPr lang="nl-NL" sz="2000" b="0" i="0" u="none" dirty="0">
              <a:solidFill>
                <a:srgbClr val="00B0F0"/>
              </a:solidFill>
              <a:sym typeface="Calibri"/>
            </a:endParaRPr>
          </a:p>
          <a:p>
            <a:pPr marL="342900" marR="0" lvl="0" indent="-342900" algn="l" rtl="0">
              <a:lnSpc>
                <a:spcPct val="90000"/>
              </a:lnSpc>
              <a:spcBef>
                <a:spcPts val="400"/>
              </a:spcBef>
              <a:spcAft>
                <a:spcPts val="0"/>
              </a:spcAft>
              <a:buClr>
                <a:schemeClr val="accent1"/>
              </a:buClr>
              <a:buSzPts val="2000"/>
              <a:buFont typeface="Calibri"/>
              <a:buNone/>
            </a:pPr>
            <a:endParaRPr lang="nl-NL" sz="2000" b="0" i="0" u="none" dirty="0">
              <a:solidFill>
                <a:srgbClr val="00B0F0"/>
              </a:solidFill>
              <a:sym typeface="Calibri"/>
            </a:endParaRPr>
          </a:p>
          <a:p>
            <a:pPr marL="90488" marR="0" lvl="0" indent="36511" algn="l" rtl="0">
              <a:lnSpc>
                <a:spcPct val="90000"/>
              </a:lnSpc>
              <a:spcBef>
                <a:spcPts val="1200"/>
              </a:spcBef>
              <a:spcAft>
                <a:spcPts val="0"/>
              </a:spcAft>
              <a:buClr>
                <a:schemeClr val="accent1"/>
              </a:buClr>
              <a:buSzPts val="2000"/>
              <a:buFont typeface="Calibri"/>
              <a:buNone/>
            </a:pPr>
            <a:endParaRPr lang="nl-NL" sz="2000" b="0" i="0" u="none" dirty="0">
              <a:solidFill>
                <a:srgbClr val="00B0F0"/>
              </a:solidFill>
              <a:sym typeface="Calibri"/>
            </a:endParaRPr>
          </a:p>
        </p:txBody>
      </p:sp>
      <p:pic>
        <p:nvPicPr>
          <p:cNvPr id="581" name="Shape 581"/>
          <p:cNvPicPr preferRelativeResize="0"/>
          <p:nvPr/>
        </p:nvPicPr>
        <p:blipFill rotWithShape="1">
          <a:blip r:embed="rId3">
            <a:alphaModFix/>
          </a:blip>
          <a:srcRect/>
          <a:stretch/>
        </p:blipFill>
        <p:spPr>
          <a:xfrm>
            <a:off x="6945312" y="44450"/>
            <a:ext cx="2206625" cy="777875"/>
          </a:xfrm>
          <a:prstGeom prst="rect">
            <a:avLst/>
          </a:prstGeom>
          <a:noFill/>
          <a:ln>
            <a:noFill/>
          </a:ln>
        </p:spPr>
      </p:pic>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sp>
        <p:nvSpPr>
          <p:cNvPr id="666" name="Shape 666"/>
          <p:cNvSpPr txBox="1">
            <a:spLocks noGrp="1"/>
          </p:cNvSpPr>
          <p:nvPr>
            <p:ph type="body" idx="1"/>
          </p:nvPr>
        </p:nvSpPr>
        <p:spPr>
          <a:xfrm>
            <a:off x="902363" y="2159793"/>
            <a:ext cx="7248600" cy="3836057"/>
          </a:xfrm>
          <a:prstGeom prst="rect">
            <a:avLst/>
          </a:prstGeom>
          <a:noFill/>
          <a:ln>
            <a:noFill/>
          </a:ln>
        </p:spPr>
        <p:txBody>
          <a:bodyPr spcFirstLastPara="1" wrap="square" lIns="68569" tIns="34275" rIns="68569" bIns="34275" anchor="t" anchorCtr="0">
            <a:noAutofit/>
          </a:bodyPr>
          <a:lstStyle/>
          <a:p>
            <a:pPr marL="257175" indent="-257175">
              <a:spcBef>
                <a:spcPts val="0"/>
              </a:spcBef>
              <a:buNone/>
            </a:pPr>
            <a:endParaRPr sz="1500" dirty="0">
              <a:solidFill>
                <a:srgbClr val="00B0F0"/>
              </a:solidFill>
              <a:latin typeface="Verdana"/>
              <a:ea typeface="Verdana"/>
              <a:cs typeface="Verdana"/>
              <a:sym typeface="Verdana"/>
            </a:endParaRPr>
          </a:p>
          <a:p>
            <a:pPr marL="257175" indent="-257175">
              <a:spcBef>
                <a:spcPts val="300"/>
              </a:spcBef>
              <a:buNone/>
            </a:pPr>
            <a:r>
              <a:rPr lang="en-US" b="1" dirty="0" err="1">
                <a:solidFill>
                  <a:schemeClr val="accent1"/>
                </a:solidFill>
                <a:latin typeface="Verdana"/>
                <a:ea typeface="Verdana"/>
                <a:cs typeface="Verdana"/>
                <a:sym typeface="Verdana"/>
              </a:rPr>
              <a:t>Processen</a:t>
            </a:r>
            <a:r>
              <a:rPr lang="en-US" b="1" dirty="0">
                <a:solidFill>
                  <a:schemeClr val="accent1"/>
                </a:solidFill>
                <a:latin typeface="Verdana"/>
                <a:ea typeface="Verdana"/>
                <a:cs typeface="Verdana"/>
                <a:sym typeface="Verdana"/>
              </a:rPr>
              <a:t> van </a:t>
            </a:r>
            <a:r>
              <a:rPr lang="en-US" b="1" dirty="0" err="1">
                <a:solidFill>
                  <a:schemeClr val="accent1"/>
                </a:solidFill>
                <a:latin typeface="Verdana"/>
                <a:ea typeface="Verdana"/>
                <a:cs typeface="Verdana"/>
                <a:sym typeface="Verdana"/>
              </a:rPr>
              <a:t>bekrachtiging</a:t>
            </a:r>
            <a:r>
              <a:rPr lang="en-US" sz="1500" dirty="0">
                <a:solidFill>
                  <a:srgbClr val="00B0F0"/>
                </a:solidFill>
                <a:latin typeface="Verdana"/>
                <a:ea typeface="Verdana"/>
                <a:cs typeface="Verdana"/>
                <a:sym typeface="Verdana"/>
              </a:rPr>
              <a:t/>
            </a:r>
            <a:br>
              <a:rPr lang="en-US" sz="1500" dirty="0">
                <a:solidFill>
                  <a:srgbClr val="00B0F0"/>
                </a:solidFill>
                <a:latin typeface="Verdana"/>
                <a:ea typeface="Verdana"/>
                <a:cs typeface="Verdana"/>
                <a:sym typeface="Verdana"/>
              </a:rPr>
            </a:br>
            <a:endParaRPr sz="1600" dirty="0"/>
          </a:p>
          <a:p>
            <a:pPr marL="257175" indent="-257175">
              <a:spcBef>
                <a:spcPts val="300"/>
              </a:spcBef>
              <a:buNone/>
            </a:pPr>
            <a:r>
              <a:rPr lang="en-US" sz="2400" dirty="0" err="1">
                <a:solidFill>
                  <a:srgbClr val="000000"/>
                </a:solidFill>
              </a:rPr>
              <a:t>Wanneer</a:t>
            </a:r>
            <a:r>
              <a:rPr lang="en-US" sz="2400" dirty="0">
                <a:solidFill>
                  <a:srgbClr val="000000"/>
                </a:solidFill>
              </a:rPr>
              <a:t> je NIET </a:t>
            </a:r>
            <a:r>
              <a:rPr lang="en-US" sz="2400" dirty="0" err="1">
                <a:solidFill>
                  <a:srgbClr val="000000"/>
                </a:solidFill>
              </a:rPr>
              <a:t>naar</a:t>
            </a:r>
            <a:r>
              <a:rPr lang="en-US" sz="2400" dirty="0">
                <a:solidFill>
                  <a:srgbClr val="000000"/>
                </a:solidFill>
              </a:rPr>
              <a:t> school </a:t>
            </a:r>
            <a:r>
              <a:rPr lang="en-US" sz="2400" dirty="0" err="1">
                <a:solidFill>
                  <a:srgbClr val="000000"/>
                </a:solidFill>
              </a:rPr>
              <a:t>gaat</a:t>
            </a:r>
            <a:endParaRPr sz="2400" dirty="0">
              <a:solidFill>
                <a:srgbClr val="000000"/>
              </a:solidFill>
            </a:endParaRPr>
          </a:p>
          <a:p>
            <a:pPr marL="342900" indent="0">
              <a:spcBef>
                <a:spcPts val="225"/>
              </a:spcBef>
              <a:buNone/>
            </a:pPr>
            <a:r>
              <a:rPr lang="en-US" dirty="0">
                <a:solidFill>
                  <a:schemeClr val="dk1"/>
                </a:solidFill>
              </a:rPr>
              <a:t/>
            </a:r>
            <a:br>
              <a:rPr lang="en-US" dirty="0">
                <a:solidFill>
                  <a:schemeClr val="dk1"/>
                </a:solidFill>
              </a:rPr>
            </a:br>
            <a:r>
              <a:rPr lang="en-US" dirty="0">
                <a:solidFill>
                  <a:schemeClr val="dk1"/>
                </a:solidFill>
              </a:rPr>
              <a:t>°S-: 	word je </a:t>
            </a:r>
            <a:r>
              <a:rPr lang="en-US" dirty="0" err="1">
                <a:solidFill>
                  <a:schemeClr val="dk1"/>
                </a:solidFill>
              </a:rPr>
              <a:t>niet</a:t>
            </a:r>
            <a:r>
              <a:rPr lang="en-US" dirty="0">
                <a:solidFill>
                  <a:schemeClr val="dk1"/>
                </a:solidFill>
              </a:rPr>
              <a:t> </a:t>
            </a:r>
            <a:r>
              <a:rPr lang="en-US" dirty="0" err="1">
                <a:solidFill>
                  <a:schemeClr val="dk1"/>
                </a:solidFill>
              </a:rPr>
              <a:t>geconfronteerd</a:t>
            </a:r>
            <a:r>
              <a:rPr lang="en-US" dirty="0">
                <a:solidFill>
                  <a:schemeClr val="dk1"/>
                </a:solidFill>
              </a:rPr>
              <a:t> met </a:t>
            </a:r>
            <a:r>
              <a:rPr lang="en-US" dirty="0" err="1">
                <a:solidFill>
                  <a:schemeClr val="dk1"/>
                </a:solidFill>
              </a:rPr>
              <a:t>moeilijke</a:t>
            </a:r>
            <a:r>
              <a:rPr lang="en-US" dirty="0">
                <a:solidFill>
                  <a:schemeClr val="dk1"/>
                </a:solidFill>
              </a:rPr>
              <a:t> </a:t>
            </a:r>
            <a:r>
              <a:rPr lang="en-US" dirty="0" err="1">
                <a:solidFill>
                  <a:schemeClr val="dk1"/>
                </a:solidFill>
              </a:rPr>
              <a:t>vakken</a:t>
            </a:r>
            <a:r>
              <a:rPr lang="en-US" dirty="0">
                <a:solidFill>
                  <a:schemeClr val="dk1"/>
                </a:solidFill>
              </a:rPr>
              <a:t/>
            </a:r>
            <a:br>
              <a:rPr lang="en-US" dirty="0">
                <a:solidFill>
                  <a:schemeClr val="dk1"/>
                </a:solidFill>
              </a:rPr>
            </a:br>
            <a:r>
              <a:rPr lang="en-US" dirty="0">
                <a:solidFill>
                  <a:srgbClr val="000000"/>
                </a:solidFill>
              </a:rPr>
              <a:t>+S+: 	</a:t>
            </a:r>
            <a:r>
              <a:rPr lang="en-US" dirty="0" err="1">
                <a:solidFill>
                  <a:srgbClr val="000000"/>
                </a:solidFill>
              </a:rPr>
              <a:t>heb</a:t>
            </a:r>
            <a:r>
              <a:rPr lang="en-US" dirty="0">
                <a:solidFill>
                  <a:srgbClr val="000000"/>
                </a:solidFill>
              </a:rPr>
              <a:t> je -</a:t>
            </a:r>
            <a:r>
              <a:rPr lang="en-US" dirty="0" err="1">
                <a:solidFill>
                  <a:srgbClr val="000000"/>
                </a:solidFill>
              </a:rPr>
              <a:t>als</a:t>
            </a:r>
            <a:r>
              <a:rPr lang="en-US" dirty="0">
                <a:solidFill>
                  <a:srgbClr val="000000"/>
                </a:solidFill>
              </a:rPr>
              <a:t> je </a:t>
            </a:r>
            <a:r>
              <a:rPr lang="en-US" dirty="0" err="1">
                <a:solidFill>
                  <a:srgbClr val="000000"/>
                </a:solidFill>
              </a:rPr>
              <a:t>toch</a:t>
            </a:r>
            <a:r>
              <a:rPr lang="en-US" dirty="0">
                <a:solidFill>
                  <a:srgbClr val="000000"/>
                </a:solidFill>
              </a:rPr>
              <a:t> </a:t>
            </a:r>
            <a:r>
              <a:rPr lang="en-US" dirty="0" err="1">
                <a:solidFill>
                  <a:srgbClr val="000000"/>
                </a:solidFill>
              </a:rPr>
              <a:t>faalt</a:t>
            </a:r>
            <a:r>
              <a:rPr lang="en-US" dirty="0">
                <a:solidFill>
                  <a:srgbClr val="000000"/>
                </a:solidFill>
              </a:rPr>
              <a:t>- </a:t>
            </a:r>
            <a:r>
              <a:rPr lang="en-US" dirty="0" err="1">
                <a:solidFill>
                  <a:srgbClr val="000000"/>
                </a:solidFill>
              </a:rPr>
              <a:t>een</a:t>
            </a:r>
            <a:r>
              <a:rPr lang="en-US" dirty="0">
                <a:solidFill>
                  <a:srgbClr val="000000"/>
                </a:solidFill>
              </a:rPr>
              <a:t> </a:t>
            </a:r>
            <a:r>
              <a:rPr lang="en-US" dirty="0" err="1">
                <a:solidFill>
                  <a:srgbClr val="000000"/>
                </a:solidFill>
              </a:rPr>
              <a:t>externe</a:t>
            </a:r>
            <a:r>
              <a:rPr lang="en-US" dirty="0">
                <a:solidFill>
                  <a:srgbClr val="000000"/>
                </a:solidFill>
              </a:rPr>
              <a:t> </a:t>
            </a:r>
            <a:r>
              <a:rPr lang="en-US" dirty="0" err="1">
                <a:solidFill>
                  <a:srgbClr val="000000"/>
                </a:solidFill>
              </a:rPr>
              <a:t>reden</a:t>
            </a:r>
            <a:r>
              <a:rPr lang="en-US" dirty="0">
                <a:solidFill>
                  <a:srgbClr val="000000"/>
                </a:solidFill>
              </a:rPr>
              <a:t> (de </a:t>
            </a:r>
            <a:br>
              <a:rPr lang="en-US" dirty="0">
                <a:solidFill>
                  <a:srgbClr val="000000"/>
                </a:solidFill>
              </a:rPr>
            </a:br>
            <a:r>
              <a:rPr lang="en-US" dirty="0">
                <a:solidFill>
                  <a:srgbClr val="000000"/>
                </a:solidFill>
              </a:rPr>
              <a:t>	</a:t>
            </a:r>
            <a:r>
              <a:rPr lang="en-US" dirty="0" err="1">
                <a:solidFill>
                  <a:srgbClr val="000000"/>
                </a:solidFill>
              </a:rPr>
              <a:t>afwezigheden</a:t>
            </a:r>
            <a:r>
              <a:rPr lang="en-US" dirty="0">
                <a:solidFill>
                  <a:srgbClr val="000000"/>
                </a:solidFill>
              </a:rPr>
              <a:t>) </a:t>
            </a:r>
            <a:r>
              <a:rPr lang="en-US" dirty="0" err="1">
                <a:solidFill>
                  <a:srgbClr val="000000"/>
                </a:solidFill>
              </a:rPr>
              <a:t>hiervoor</a:t>
            </a:r>
            <a:endParaRPr dirty="0">
              <a:solidFill>
                <a:srgbClr val="000000"/>
              </a:solidFill>
            </a:endParaRPr>
          </a:p>
          <a:p>
            <a:pPr marL="600075" indent="-257175">
              <a:spcBef>
                <a:spcPts val="300"/>
              </a:spcBef>
              <a:buNone/>
            </a:pPr>
            <a:r>
              <a:rPr lang="en-US" dirty="0">
                <a:solidFill>
                  <a:schemeClr val="dk1"/>
                </a:solidFill>
              </a:rPr>
              <a:t>°S-: 	word je </a:t>
            </a:r>
            <a:r>
              <a:rPr lang="en-US" dirty="0" err="1">
                <a:solidFill>
                  <a:schemeClr val="dk1"/>
                </a:solidFill>
              </a:rPr>
              <a:t>niet</a:t>
            </a:r>
            <a:r>
              <a:rPr lang="en-US" dirty="0">
                <a:solidFill>
                  <a:schemeClr val="dk1"/>
                </a:solidFill>
              </a:rPr>
              <a:t> </a:t>
            </a:r>
            <a:r>
              <a:rPr lang="en-US" dirty="0" err="1">
                <a:solidFill>
                  <a:schemeClr val="dk1"/>
                </a:solidFill>
              </a:rPr>
              <a:t>geconfronteerd</a:t>
            </a:r>
            <a:r>
              <a:rPr lang="en-US" dirty="0">
                <a:solidFill>
                  <a:schemeClr val="dk1"/>
                </a:solidFill>
              </a:rPr>
              <a:t> met je </a:t>
            </a:r>
            <a:r>
              <a:rPr lang="en-US" dirty="0" err="1">
                <a:solidFill>
                  <a:schemeClr val="dk1"/>
                </a:solidFill>
              </a:rPr>
              <a:t>gebrek</a:t>
            </a:r>
            <a:r>
              <a:rPr lang="en-US" dirty="0">
                <a:solidFill>
                  <a:schemeClr val="dk1"/>
                </a:solidFill>
              </a:rPr>
              <a:t> </a:t>
            </a:r>
            <a:r>
              <a:rPr lang="en-US" dirty="0" err="1">
                <a:solidFill>
                  <a:schemeClr val="dk1"/>
                </a:solidFill>
              </a:rPr>
              <a:t>aan</a:t>
            </a:r>
            <a:r>
              <a:rPr lang="en-US" dirty="0">
                <a:solidFill>
                  <a:schemeClr val="dk1"/>
                </a:solidFill>
              </a:rPr>
              <a:t> </a:t>
            </a:r>
            <a:br>
              <a:rPr lang="en-US" dirty="0">
                <a:solidFill>
                  <a:schemeClr val="dk1"/>
                </a:solidFill>
              </a:rPr>
            </a:br>
            <a:r>
              <a:rPr lang="en-US" dirty="0">
                <a:solidFill>
                  <a:schemeClr val="dk1"/>
                </a:solidFill>
              </a:rPr>
              <a:t>	</a:t>
            </a:r>
            <a:r>
              <a:rPr lang="en-US" dirty="0" err="1">
                <a:solidFill>
                  <a:schemeClr val="dk1"/>
                </a:solidFill>
              </a:rPr>
              <a:t>studiemethode</a:t>
            </a:r>
            <a:r>
              <a:rPr lang="en-US" sz="1650" dirty="0">
                <a:solidFill>
                  <a:srgbClr val="000000"/>
                </a:solidFill>
              </a:rPr>
              <a:t/>
            </a:r>
            <a:br>
              <a:rPr lang="en-US" sz="1650" dirty="0">
                <a:solidFill>
                  <a:srgbClr val="000000"/>
                </a:solidFill>
              </a:rPr>
            </a:br>
            <a:endParaRPr sz="1650" dirty="0">
              <a:solidFill>
                <a:srgbClr val="000000"/>
              </a:solidFill>
            </a:endParaRPr>
          </a:p>
          <a:p>
            <a:pPr marL="257175" indent="-257175">
              <a:spcBef>
                <a:spcPts val="300"/>
              </a:spcBef>
              <a:buNone/>
            </a:pPr>
            <a:r>
              <a:rPr lang="en-US" sz="1500" dirty="0">
                <a:solidFill>
                  <a:srgbClr val="00B0F0"/>
                </a:solidFill>
              </a:rPr>
              <a:t/>
            </a:r>
            <a:br>
              <a:rPr lang="en-US" sz="1500" dirty="0">
                <a:solidFill>
                  <a:srgbClr val="00B0F0"/>
                </a:solidFill>
              </a:rPr>
            </a:br>
            <a:endParaRPr sz="1500" dirty="0"/>
          </a:p>
          <a:p>
            <a:pPr marL="257175" indent="-257175">
              <a:spcBef>
                <a:spcPts val="300"/>
              </a:spcBef>
              <a:buNone/>
            </a:pPr>
            <a:endParaRPr sz="1500" dirty="0">
              <a:solidFill>
                <a:srgbClr val="00B0F0"/>
              </a:solidFill>
            </a:endParaRPr>
          </a:p>
          <a:p>
            <a:pPr marL="257175" indent="-257175">
              <a:spcBef>
                <a:spcPts val="300"/>
              </a:spcBef>
              <a:buNone/>
            </a:pPr>
            <a:endParaRPr sz="1500" dirty="0">
              <a:solidFill>
                <a:srgbClr val="00B0F0"/>
              </a:solidFill>
            </a:endParaRPr>
          </a:p>
          <a:p>
            <a:pPr marL="67865" indent="27383">
              <a:spcBef>
                <a:spcPts val="900"/>
              </a:spcBef>
              <a:buNone/>
            </a:pPr>
            <a:endParaRPr sz="1500" dirty="0">
              <a:solidFill>
                <a:srgbClr val="00B0F0"/>
              </a:solidFill>
            </a:endParaRPr>
          </a:p>
        </p:txBody>
      </p:sp>
      <p:pic>
        <p:nvPicPr>
          <p:cNvPr id="667" name="Shape 667"/>
          <p:cNvPicPr preferRelativeResize="0"/>
          <p:nvPr/>
        </p:nvPicPr>
        <p:blipFill rotWithShape="1">
          <a:blip r:embed="rId3">
            <a:alphaModFix/>
          </a:blip>
          <a:srcRect/>
          <a:stretch/>
        </p:blipFill>
        <p:spPr>
          <a:xfrm>
            <a:off x="7224821" y="245106"/>
            <a:ext cx="1654969" cy="583406"/>
          </a:xfrm>
          <a:prstGeom prst="rect">
            <a:avLst/>
          </a:prstGeom>
          <a:noFill/>
          <a:ln>
            <a:noFill/>
          </a:ln>
        </p:spPr>
      </p:pic>
      <p:sp>
        <p:nvSpPr>
          <p:cNvPr id="668" name="Shape 668"/>
          <p:cNvSpPr txBox="1">
            <a:spLocks noGrp="1"/>
          </p:cNvSpPr>
          <p:nvPr>
            <p:ph type="title"/>
          </p:nvPr>
        </p:nvSpPr>
        <p:spPr>
          <a:xfrm>
            <a:off x="902363" y="669813"/>
            <a:ext cx="7459650" cy="1086975"/>
          </a:xfrm>
          <a:prstGeom prst="rect">
            <a:avLst/>
          </a:prstGeom>
          <a:noFill/>
          <a:ln>
            <a:noFill/>
          </a:ln>
        </p:spPr>
        <p:txBody>
          <a:bodyPr spcFirstLastPara="1" wrap="square" lIns="68569" tIns="34275" rIns="68569" bIns="34275" anchor="b" anchorCtr="0">
            <a:noAutofit/>
          </a:bodyPr>
          <a:lstStyle/>
          <a:p>
            <a:pPr algn="ctr">
              <a:buClr>
                <a:srgbClr val="404040"/>
              </a:buClr>
              <a:buSzPts val="4800"/>
            </a:pPr>
            <a:r>
              <a:rPr lang="en-US" sz="3600" dirty="0" err="1"/>
              <a:t>Leermoeilijkheden</a:t>
            </a:r>
            <a:r>
              <a:rPr lang="en-US" sz="3600" dirty="0"/>
              <a:t>, </a:t>
            </a:r>
            <a:endParaRPr sz="3600" dirty="0"/>
          </a:p>
          <a:p>
            <a:pPr algn="ctr">
              <a:buClr>
                <a:srgbClr val="404040"/>
              </a:buClr>
              <a:buSzPts val="4800"/>
            </a:pPr>
            <a:r>
              <a:rPr lang="en-US" sz="3600" dirty="0" err="1"/>
              <a:t>leerachterstand</a:t>
            </a:r>
            <a:r>
              <a:rPr lang="en-US" sz="3600" dirty="0"/>
              <a:t> </a:t>
            </a:r>
            <a:r>
              <a:rPr lang="en-US" sz="3600" dirty="0" err="1"/>
              <a:t>en</a:t>
            </a:r>
            <a:r>
              <a:rPr lang="en-US" sz="3600" dirty="0"/>
              <a:t>/of </a:t>
            </a:r>
            <a:r>
              <a:rPr lang="en-US" sz="3600" dirty="0" err="1"/>
              <a:t>taalproblemen</a:t>
            </a:r>
            <a:r>
              <a:rPr lang="en-US" sz="3600" dirty="0"/>
              <a:t> </a:t>
            </a:r>
            <a:endParaRPr sz="3600" dirty="0"/>
          </a:p>
        </p:txBody>
      </p:sp>
    </p:spTree>
    <p:extLst>
      <p:ext uri="{BB962C8B-B14F-4D97-AF65-F5344CB8AC3E}">
        <p14:creationId xmlns:p14="http://schemas.microsoft.com/office/powerpoint/2010/main" val="2926489237"/>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Shape 672"/>
        <p:cNvGrpSpPr/>
        <p:nvPr/>
      </p:nvGrpSpPr>
      <p:grpSpPr>
        <a:xfrm>
          <a:off x="0" y="0"/>
          <a:ext cx="0" cy="0"/>
          <a:chOff x="0" y="0"/>
          <a:chExt cx="0" cy="0"/>
        </a:xfrm>
      </p:grpSpPr>
      <p:sp>
        <p:nvSpPr>
          <p:cNvPr id="673" name="Shape 673"/>
          <p:cNvSpPr txBox="1">
            <a:spLocks noGrp="1"/>
          </p:cNvSpPr>
          <p:nvPr>
            <p:ph type="body" idx="1"/>
          </p:nvPr>
        </p:nvSpPr>
        <p:spPr>
          <a:xfrm>
            <a:off x="902363" y="2159794"/>
            <a:ext cx="7248600" cy="3429000"/>
          </a:xfrm>
          <a:prstGeom prst="rect">
            <a:avLst/>
          </a:prstGeom>
          <a:noFill/>
          <a:ln>
            <a:noFill/>
          </a:ln>
        </p:spPr>
        <p:txBody>
          <a:bodyPr spcFirstLastPara="1" wrap="square" lIns="68569" tIns="34275" rIns="68569" bIns="34275" anchor="t" anchorCtr="0">
            <a:noAutofit/>
          </a:bodyPr>
          <a:lstStyle/>
          <a:p>
            <a:pPr marL="257175" indent="-257175">
              <a:spcBef>
                <a:spcPts val="0"/>
              </a:spcBef>
              <a:buNone/>
            </a:pPr>
            <a:endParaRPr sz="1500" dirty="0">
              <a:solidFill>
                <a:srgbClr val="00B0F0"/>
              </a:solidFill>
              <a:latin typeface="Verdana"/>
              <a:ea typeface="Verdana"/>
              <a:cs typeface="Verdana"/>
              <a:sym typeface="Verdana"/>
            </a:endParaRPr>
          </a:p>
          <a:p>
            <a:pPr marL="257175" indent="-257175">
              <a:spcBef>
                <a:spcPts val="300"/>
              </a:spcBef>
              <a:buNone/>
            </a:pPr>
            <a:r>
              <a:rPr lang="en-US" b="1" dirty="0" err="1">
                <a:solidFill>
                  <a:schemeClr val="accent1"/>
                </a:solidFill>
                <a:latin typeface="Verdana"/>
                <a:ea typeface="Verdana"/>
                <a:cs typeface="Verdana"/>
                <a:sym typeface="Verdana"/>
              </a:rPr>
              <a:t>Processen</a:t>
            </a:r>
            <a:r>
              <a:rPr lang="en-US" b="1" dirty="0">
                <a:solidFill>
                  <a:schemeClr val="accent1"/>
                </a:solidFill>
                <a:latin typeface="Verdana"/>
                <a:ea typeface="Verdana"/>
                <a:cs typeface="Verdana"/>
                <a:sym typeface="Verdana"/>
              </a:rPr>
              <a:t> van </a:t>
            </a:r>
            <a:r>
              <a:rPr lang="en-US" b="1" dirty="0" err="1">
                <a:solidFill>
                  <a:schemeClr val="accent1"/>
                </a:solidFill>
                <a:latin typeface="Verdana"/>
                <a:ea typeface="Verdana"/>
                <a:cs typeface="Verdana"/>
                <a:sym typeface="Verdana"/>
              </a:rPr>
              <a:t>bekrachtiging</a:t>
            </a:r>
            <a:endParaRPr sz="1800" dirty="0">
              <a:solidFill>
                <a:schemeClr val="accent1"/>
              </a:solidFill>
            </a:endParaRPr>
          </a:p>
          <a:p>
            <a:pPr marL="257175" indent="-257175">
              <a:spcBef>
                <a:spcPts val="300"/>
              </a:spcBef>
              <a:buNone/>
            </a:pPr>
            <a:endParaRPr sz="1800" dirty="0">
              <a:solidFill>
                <a:srgbClr val="AB620D"/>
              </a:solidFill>
            </a:endParaRPr>
          </a:p>
          <a:p>
            <a:pPr marL="257175" indent="-257175">
              <a:spcBef>
                <a:spcPts val="300"/>
              </a:spcBef>
              <a:buNone/>
            </a:pPr>
            <a:r>
              <a:rPr lang="en-US" sz="2200" dirty="0">
                <a:solidFill>
                  <a:schemeClr val="dk1"/>
                </a:solidFill>
              </a:rPr>
              <a:t>WEL </a:t>
            </a:r>
            <a:r>
              <a:rPr lang="en-US" sz="2200" dirty="0" err="1">
                <a:solidFill>
                  <a:schemeClr val="dk1"/>
                </a:solidFill>
              </a:rPr>
              <a:t>naar</a:t>
            </a:r>
            <a:r>
              <a:rPr lang="en-US" sz="2200" dirty="0">
                <a:solidFill>
                  <a:schemeClr val="dk1"/>
                </a:solidFill>
              </a:rPr>
              <a:t> school </a:t>
            </a:r>
            <a:r>
              <a:rPr lang="en-US" sz="2200" dirty="0" err="1">
                <a:solidFill>
                  <a:schemeClr val="dk1"/>
                </a:solidFill>
              </a:rPr>
              <a:t>gaan</a:t>
            </a:r>
            <a:r>
              <a:rPr lang="en-US" sz="2200" dirty="0">
                <a:solidFill>
                  <a:schemeClr val="dk1"/>
                </a:solidFill>
              </a:rPr>
              <a:t> </a:t>
            </a:r>
            <a:r>
              <a:rPr lang="en-US" sz="2200" dirty="0" err="1">
                <a:solidFill>
                  <a:schemeClr val="dk1"/>
                </a:solidFill>
              </a:rPr>
              <a:t>daarentegen</a:t>
            </a:r>
            <a:r>
              <a:rPr lang="en-US" sz="2200" dirty="0">
                <a:solidFill>
                  <a:schemeClr val="dk1"/>
                </a:solidFill>
              </a:rPr>
              <a:t> </a:t>
            </a:r>
            <a:r>
              <a:rPr lang="en-US" sz="2200" dirty="0" err="1">
                <a:solidFill>
                  <a:schemeClr val="dk1"/>
                </a:solidFill>
              </a:rPr>
              <a:t>zou</a:t>
            </a:r>
            <a:r>
              <a:rPr lang="en-US" sz="2200" dirty="0">
                <a:solidFill>
                  <a:schemeClr val="dk1"/>
                </a:solidFill>
              </a:rPr>
              <a:t> </a:t>
            </a:r>
            <a:r>
              <a:rPr lang="en-US" sz="2200" dirty="0" err="1">
                <a:solidFill>
                  <a:schemeClr val="dk1"/>
                </a:solidFill>
              </a:rPr>
              <a:t>leiden</a:t>
            </a:r>
            <a:r>
              <a:rPr lang="en-US" sz="2200" dirty="0">
                <a:solidFill>
                  <a:schemeClr val="dk1"/>
                </a:solidFill>
              </a:rPr>
              <a:t> tot </a:t>
            </a:r>
          </a:p>
          <a:p>
            <a:pPr marL="257175" indent="-257175">
              <a:spcBef>
                <a:spcPts val="300"/>
              </a:spcBef>
              <a:buNone/>
            </a:pPr>
            <a:endParaRPr sz="2200" dirty="0">
              <a:solidFill>
                <a:schemeClr val="dk1"/>
              </a:solidFill>
            </a:endParaRPr>
          </a:p>
          <a:p>
            <a:pPr marL="342900" indent="0">
              <a:spcBef>
                <a:spcPts val="300"/>
              </a:spcBef>
              <a:buNone/>
            </a:pPr>
            <a:r>
              <a:rPr lang="en-US" dirty="0">
                <a:solidFill>
                  <a:schemeClr val="dk1"/>
                </a:solidFill>
              </a:rPr>
              <a:t>+S-: </a:t>
            </a:r>
            <a:r>
              <a:rPr lang="en-US" dirty="0" err="1">
                <a:solidFill>
                  <a:schemeClr val="dk1"/>
                </a:solidFill>
              </a:rPr>
              <a:t>slechte</a:t>
            </a:r>
            <a:r>
              <a:rPr lang="en-US" dirty="0">
                <a:solidFill>
                  <a:schemeClr val="dk1"/>
                </a:solidFill>
              </a:rPr>
              <a:t> </a:t>
            </a:r>
            <a:r>
              <a:rPr lang="en-US" dirty="0" err="1">
                <a:solidFill>
                  <a:schemeClr val="dk1"/>
                </a:solidFill>
              </a:rPr>
              <a:t>resultaten</a:t>
            </a:r>
            <a:r>
              <a:rPr lang="en-US" dirty="0">
                <a:solidFill>
                  <a:schemeClr val="dk1"/>
                </a:solidFill>
              </a:rPr>
              <a:t>, </a:t>
            </a:r>
            <a:r>
              <a:rPr lang="en-US" dirty="0" err="1">
                <a:solidFill>
                  <a:schemeClr val="dk1"/>
                </a:solidFill>
              </a:rPr>
              <a:t>confrontatie</a:t>
            </a:r>
            <a:r>
              <a:rPr lang="en-US" dirty="0">
                <a:solidFill>
                  <a:schemeClr val="dk1"/>
                </a:solidFill>
              </a:rPr>
              <a:t> met het </a:t>
            </a:r>
            <a:r>
              <a:rPr lang="en-US" dirty="0" err="1">
                <a:solidFill>
                  <a:schemeClr val="dk1"/>
                </a:solidFill>
              </a:rPr>
              <a:t>risico</a:t>
            </a:r>
            <a:r>
              <a:rPr lang="en-US" dirty="0">
                <a:solidFill>
                  <a:schemeClr val="dk1"/>
                </a:solidFill>
              </a:rPr>
              <a:t> </a:t>
            </a:r>
            <a:r>
              <a:rPr lang="en-US" dirty="0" err="1">
                <a:solidFill>
                  <a:schemeClr val="dk1"/>
                </a:solidFill>
              </a:rPr>
              <a:t>dat</a:t>
            </a:r>
            <a:r>
              <a:rPr lang="en-US" dirty="0">
                <a:solidFill>
                  <a:schemeClr val="dk1"/>
                </a:solidFill>
              </a:rPr>
              <a:t> </a:t>
            </a:r>
            <a:r>
              <a:rPr lang="en-US" dirty="0" err="1">
                <a:solidFill>
                  <a:schemeClr val="dk1"/>
                </a:solidFill>
              </a:rPr>
              <a:t>jaar</a:t>
            </a:r>
            <a:r>
              <a:rPr lang="en-US" dirty="0">
                <a:solidFill>
                  <a:schemeClr val="dk1"/>
                </a:solidFill>
              </a:rPr>
              <a:t> </a:t>
            </a:r>
            <a:r>
              <a:rPr lang="en-US" dirty="0" err="1">
                <a:solidFill>
                  <a:schemeClr val="dk1"/>
                </a:solidFill>
              </a:rPr>
              <a:t>misschien</a:t>
            </a:r>
            <a:r>
              <a:rPr lang="en-US" dirty="0">
                <a:solidFill>
                  <a:schemeClr val="dk1"/>
                </a:solidFill>
              </a:rPr>
              <a:t> </a:t>
            </a:r>
            <a:r>
              <a:rPr lang="en-US" dirty="0" err="1">
                <a:solidFill>
                  <a:schemeClr val="dk1"/>
                </a:solidFill>
              </a:rPr>
              <a:t>niet</a:t>
            </a:r>
            <a:r>
              <a:rPr lang="en-US" dirty="0">
                <a:solidFill>
                  <a:schemeClr val="dk1"/>
                </a:solidFill>
              </a:rPr>
              <a:t> </a:t>
            </a:r>
            <a:r>
              <a:rPr lang="en-US" dirty="0" err="1">
                <a:solidFill>
                  <a:schemeClr val="dk1"/>
                </a:solidFill>
              </a:rPr>
              <a:t>meer</a:t>
            </a:r>
            <a:r>
              <a:rPr lang="en-US" dirty="0">
                <a:solidFill>
                  <a:schemeClr val="dk1"/>
                </a:solidFill>
              </a:rPr>
              <a:t> </a:t>
            </a:r>
            <a:r>
              <a:rPr lang="en-US" dirty="0" err="1">
                <a:solidFill>
                  <a:schemeClr val="dk1"/>
                </a:solidFill>
              </a:rPr>
              <a:t>te</a:t>
            </a:r>
            <a:r>
              <a:rPr lang="en-US" dirty="0">
                <a:solidFill>
                  <a:schemeClr val="dk1"/>
                </a:solidFill>
              </a:rPr>
              <a:t> </a:t>
            </a:r>
            <a:r>
              <a:rPr lang="en-US" dirty="0" err="1">
                <a:solidFill>
                  <a:schemeClr val="dk1"/>
                </a:solidFill>
              </a:rPr>
              <a:t>halen</a:t>
            </a:r>
            <a:r>
              <a:rPr lang="en-US" dirty="0">
                <a:solidFill>
                  <a:schemeClr val="dk1"/>
                </a:solidFill>
              </a:rPr>
              <a:t> is</a:t>
            </a:r>
            <a:br>
              <a:rPr lang="en-US" dirty="0">
                <a:solidFill>
                  <a:schemeClr val="dk1"/>
                </a:solidFill>
              </a:rPr>
            </a:br>
            <a:r>
              <a:rPr lang="en-US" dirty="0">
                <a:solidFill>
                  <a:schemeClr val="dk1"/>
                </a:solidFill>
              </a:rPr>
              <a:t>+S-: </a:t>
            </a:r>
            <a:r>
              <a:rPr lang="en-US" dirty="0" err="1">
                <a:solidFill>
                  <a:schemeClr val="dk1"/>
                </a:solidFill>
              </a:rPr>
              <a:t>gevoel</a:t>
            </a:r>
            <a:r>
              <a:rPr lang="en-US" dirty="0">
                <a:solidFill>
                  <a:schemeClr val="dk1"/>
                </a:solidFill>
              </a:rPr>
              <a:t> van </a:t>
            </a:r>
            <a:r>
              <a:rPr lang="en-US" dirty="0" err="1">
                <a:solidFill>
                  <a:schemeClr val="dk1"/>
                </a:solidFill>
              </a:rPr>
              <a:t>falen</a:t>
            </a:r>
            <a:r>
              <a:rPr lang="en-US" dirty="0">
                <a:solidFill>
                  <a:schemeClr val="dk1"/>
                </a:solidFill>
              </a:rPr>
              <a:t>, </a:t>
            </a:r>
            <a:r>
              <a:rPr lang="en-US" dirty="0" err="1">
                <a:solidFill>
                  <a:schemeClr val="dk1"/>
                </a:solidFill>
              </a:rPr>
              <a:t>mislukking</a:t>
            </a:r>
            <a:r>
              <a:rPr lang="en-US" dirty="0">
                <a:solidFill>
                  <a:schemeClr val="dk1"/>
                </a:solidFill>
              </a:rPr>
              <a:t/>
            </a:r>
            <a:br>
              <a:rPr lang="en-US" dirty="0">
                <a:solidFill>
                  <a:schemeClr val="dk1"/>
                </a:solidFill>
              </a:rPr>
            </a:br>
            <a:r>
              <a:rPr lang="en-US" dirty="0">
                <a:solidFill>
                  <a:schemeClr val="dk1"/>
                </a:solidFill>
              </a:rPr>
              <a:t>°S+: </a:t>
            </a:r>
            <a:r>
              <a:rPr lang="en-US" dirty="0" err="1">
                <a:solidFill>
                  <a:schemeClr val="dk1"/>
                </a:solidFill>
              </a:rPr>
              <a:t>beperkte</a:t>
            </a:r>
            <a:r>
              <a:rPr lang="en-US" dirty="0">
                <a:solidFill>
                  <a:schemeClr val="dk1"/>
                </a:solidFill>
              </a:rPr>
              <a:t> </a:t>
            </a:r>
            <a:r>
              <a:rPr lang="en-US" dirty="0" err="1">
                <a:solidFill>
                  <a:schemeClr val="dk1"/>
                </a:solidFill>
              </a:rPr>
              <a:t>succeservaringen</a:t>
            </a:r>
            <a:r>
              <a:rPr lang="en-US" dirty="0">
                <a:solidFill>
                  <a:schemeClr val="dk1"/>
                </a:solidFill>
              </a:rPr>
              <a:t> op schools </a:t>
            </a:r>
            <a:r>
              <a:rPr lang="en-US" dirty="0" err="1">
                <a:solidFill>
                  <a:schemeClr val="dk1"/>
                </a:solidFill>
              </a:rPr>
              <a:t>vlak</a:t>
            </a:r>
            <a:r>
              <a:rPr lang="en-US" sz="1650" dirty="0">
                <a:solidFill>
                  <a:srgbClr val="000000"/>
                </a:solidFill>
              </a:rPr>
              <a:t/>
            </a:r>
            <a:br>
              <a:rPr lang="en-US" sz="1650" dirty="0">
                <a:solidFill>
                  <a:srgbClr val="000000"/>
                </a:solidFill>
              </a:rPr>
            </a:br>
            <a:endParaRPr sz="1650" dirty="0">
              <a:solidFill>
                <a:srgbClr val="000000"/>
              </a:solidFill>
            </a:endParaRPr>
          </a:p>
          <a:p>
            <a:pPr marL="257175" indent="-257175">
              <a:spcBef>
                <a:spcPts val="300"/>
              </a:spcBef>
              <a:buNone/>
            </a:pPr>
            <a:r>
              <a:rPr lang="en-US" sz="1500" dirty="0">
                <a:solidFill>
                  <a:srgbClr val="00B0F0"/>
                </a:solidFill>
              </a:rPr>
              <a:t/>
            </a:r>
            <a:br>
              <a:rPr lang="en-US" sz="1500" dirty="0">
                <a:solidFill>
                  <a:srgbClr val="00B0F0"/>
                </a:solidFill>
              </a:rPr>
            </a:br>
            <a:endParaRPr sz="1500" dirty="0"/>
          </a:p>
          <a:p>
            <a:pPr marL="257175" indent="-257175">
              <a:spcBef>
                <a:spcPts val="300"/>
              </a:spcBef>
              <a:buNone/>
            </a:pPr>
            <a:endParaRPr sz="1500" dirty="0">
              <a:solidFill>
                <a:srgbClr val="00B0F0"/>
              </a:solidFill>
            </a:endParaRPr>
          </a:p>
          <a:p>
            <a:pPr marL="257175" indent="-257175">
              <a:spcBef>
                <a:spcPts val="300"/>
              </a:spcBef>
              <a:buNone/>
            </a:pPr>
            <a:endParaRPr sz="1500" dirty="0">
              <a:solidFill>
                <a:srgbClr val="00B0F0"/>
              </a:solidFill>
            </a:endParaRPr>
          </a:p>
          <a:p>
            <a:pPr marL="67865" indent="27383">
              <a:spcBef>
                <a:spcPts val="900"/>
              </a:spcBef>
              <a:buNone/>
            </a:pPr>
            <a:endParaRPr sz="1500" dirty="0">
              <a:solidFill>
                <a:srgbClr val="00B0F0"/>
              </a:solidFill>
            </a:endParaRPr>
          </a:p>
        </p:txBody>
      </p:sp>
      <p:pic>
        <p:nvPicPr>
          <p:cNvPr id="674" name="Shape 674"/>
          <p:cNvPicPr preferRelativeResize="0"/>
          <p:nvPr/>
        </p:nvPicPr>
        <p:blipFill rotWithShape="1">
          <a:blip r:embed="rId3">
            <a:alphaModFix/>
          </a:blip>
          <a:srcRect/>
          <a:stretch/>
        </p:blipFill>
        <p:spPr>
          <a:xfrm>
            <a:off x="7323478" y="322553"/>
            <a:ext cx="1654969" cy="583406"/>
          </a:xfrm>
          <a:prstGeom prst="rect">
            <a:avLst/>
          </a:prstGeom>
          <a:noFill/>
          <a:ln>
            <a:noFill/>
          </a:ln>
        </p:spPr>
      </p:pic>
      <p:sp>
        <p:nvSpPr>
          <p:cNvPr id="6" name="Shape 668"/>
          <p:cNvSpPr txBox="1">
            <a:spLocks noGrp="1"/>
          </p:cNvSpPr>
          <p:nvPr>
            <p:ph type="title"/>
          </p:nvPr>
        </p:nvSpPr>
        <p:spPr>
          <a:xfrm>
            <a:off x="902363" y="669813"/>
            <a:ext cx="7459650" cy="1086975"/>
          </a:xfrm>
          <a:prstGeom prst="rect">
            <a:avLst/>
          </a:prstGeom>
          <a:noFill/>
          <a:ln>
            <a:noFill/>
          </a:ln>
        </p:spPr>
        <p:txBody>
          <a:bodyPr spcFirstLastPara="1" wrap="square" lIns="68569" tIns="34275" rIns="68569" bIns="34275" anchor="b" anchorCtr="0">
            <a:noAutofit/>
          </a:bodyPr>
          <a:lstStyle/>
          <a:p>
            <a:pPr algn="ctr">
              <a:buClr>
                <a:srgbClr val="404040"/>
              </a:buClr>
              <a:buSzPts val="4800"/>
            </a:pPr>
            <a:r>
              <a:rPr lang="en-US" sz="3600" dirty="0" err="1"/>
              <a:t>Leermoeilijkheden</a:t>
            </a:r>
            <a:r>
              <a:rPr lang="en-US" sz="3600" dirty="0"/>
              <a:t>, </a:t>
            </a:r>
            <a:endParaRPr sz="3600" dirty="0"/>
          </a:p>
          <a:p>
            <a:pPr algn="ctr">
              <a:buClr>
                <a:srgbClr val="404040"/>
              </a:buClr>
              <a:buSzPts val="4800"/>
            </a:pPr>
            <a:r>
              <a:rPr lang="en-US" sz="3600" dirty="0" err="1"/>
              <a:t>leerachterstand</a:t>
            </a:r>
            <a:r>
              <a:rPr lang="en-US" sz="3600" dirty="0"/>
              <a:t> </a:t>
            </a:r>
            <a:r>
              <a:rPr lang="en-US" sz="3600" dirty="0" err="1"/>
              <a:t>en</a:t>
            </a:r>
            <a:r>
              <a:rPr lang="en-US" sz="3600" dirty="0"/>
              <a:t>/of </a:t>
            </a:r>
            <a:r>
              <a:rPr lang="en-US" sz="3600" dirty="0" err="1"/>
              <a:t>taalproblemen</a:t>
            </a:r>
            <a:r>
              <a:rPr lang="en-US" sz="3600" dirty="0"/>
              <a:t> </a:t>
            </a:r>
            <a:endParaRPr sz="3600" dirty="0"/>
          </a:p>
        </p:txBody>
      </p:sp>
    </p:spTree>
    <p:extLst>
      <p:ext uri="{BB962C8B-B14F-4D97-AF65-F5344CB8AC3E}">
        <p14:creationId xmlns:p14="http://schemas.microsoft.com/office/powerpoint/2010/main" val="664692703"/>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Shape 679"/>
        <p:cNvGrpSpPr/>
        <p:nvPr/>
      </p:nvGrpSpPr>
      <p:grpSpPr>
        <a:xfrm>
          <a:off x="0" y="0"/>
          <a:ext cx="0" cy="0"/>
          <a:chOff x="0" y="0"/>
          <a:chExt cx="0" cy="0"/>
        </a:xfrm>
      </p:grpSpPr>
      <p:sp>
        <p:nvSpPr>
          <p:cNvPr id="680" name="Shape 680"/>
          <p:cNvSpPr txBox="1">
            <a:spLocks noGrp="1"/>
          </p:cNvSpPr>
          <p:nvPr>
            <p:ph type="body" idx="1"/>
          </p:nvPr>
        </p:nvSpPr>
        <p:spPr>
          <a:xfrm>
            <a:off x="902363" y="2159794"/>
            <a:ext cx="7248600" cy="3429000"/>
          </a:xfrm>
          <a:prstGeom prst="rect">
            <a:avLst/>
          </a:prstGeom>
          <a:noFill/>
          <a:ln>
            <a:noFill/>
          </a:ln>
        </p:spPr>
        <p:txBody>
          <a:bodyPr spcFirstLastPara="1" wrap="square" lIns="68569" tIns="34275" rIns="68569" bIns="34275" anchor="t" anchorCtr="0">
            <a:noAutofit/>
          </a:bodyPr>
          <a:lstStyle/>
          <a:p>
            <a:pPr marL="257175" indent="-257175">
              <a:spcBef>
                <a:spcPts val="0"/>
              </a:spcBef>
              <a:buNone/>
            </a:pPr>
            <a:endParaRPr sz="1500" dirty="0">
              <a:solidFill>
                <a:srgbClr val="00B0F0"/>
              </a:solidFill>
              <a:latin typeface="Verdana"/>
              <a:ea typeface="Verdana"/>
              <a:cs typeface="Verdana"/>
              <a:sym typeface="Verdana"/>
            </a:endParaRPr>
          </a:p>
          <a:p>
            <a:pPr marL="257175" indent="-257175">
              <a:spcBef>
                <a:spcPts val="300"/>
              </a:spcBef>
              <a:buNone/>
            </a:pPr>
            <a:r>
              <a:rPr lang="en-US" b="1" dirty="0" err="1">
                <a:solidFill>
                  <a:schemeClr val="accent1"/>
                </a:solidFill>
                <a:latin typeface="Verdana"/>
                <a:ea typeface="Verdana"/>
                <a:cs typeface="Verdana"/>
                <a:sym typeface="Verdana"/>
              </a:rPr>
              <a:t>Processen</a:t>
            </a:r>
            <a:r>
              <a:rPr lang="en-US" b="1" dirty="0">
                <a:solidFill>
                  <a:schemeClr val="accent1"/>
                </a:solidFill>
                <a:latin typeface="Verdana"/>
                <a:ea typeface="Verdana"/>
                <a:cs typeface="Verdana"/>
                <a:sym typeface="Verdana"/>
              </a:rPr>
              <a:t> van </a:t>
            </a:r>
            <a:r>
              <a:rPr lang="en-US" b="1" dirty="0" err="1">
                <a:solidFill>
                  <a:schemeClr val="accent1"/>
                </a:solidFill>
                <a:latin typeface="Verdana"/>
                <a:ea typeface="Verdana"/>
                <a:cs typeface="Verdana"/>
                <a:sym typeface="Verdana"/>
              </a:rPr>
              <a:t>bekrachtiging</a:t>
            </a:r>
            <a:r>
              <a:rPr lang="en-US" sz="1800" dirty="0">
                <a:solidFill>
                  <a:srgbClr val="AB620D"/>
                </a:solidFill>
              </a:rPr>
              <a:t/>
            </a:r>
            <a:br>
              <a:rPr lang="en-US" sz="1800" dirty="0">
                <a:solidFill>
                  <a:srgbClr val="AB620D"/>
                </a:solidFill>
              </a:rPr>
            </a:br>
            <a:endParaRPr sz="1800" dirty="0">
              <a:solidFill>
                <a:srgbClr val="AB620D"/>
              </a:solidFill>
              <a:highlight>
                <a:srgbClr val="FFFF00"/>
              </a:highlight>
            </a:endParaRPr>
          </a:p>
          <a:p>
            <a:pPr marL="257175" indent="-257175">
              <a:spcBef>
                <a:spcPts val="300"/>
              </a:spcBef>
              <a:buNone/>
            </a:pPr>
            <a:r>
              <a:rPr lang="en-US" sz="2200" dirty="0" err="1">
                <a:solidFill>
                  <a:srgbClr val="000000"/>
                </a:solidFill>
              </a:rPr>
              <a:t>Bij</a:t>
            </a:r>
            <a:r>
              <a:rPr lang="en-US" sz="2200" dirty="0">
                <a:solidFill>
                  <a:srgbClr val="000000"/>
                </a:solidFill>
              </a:rPr>
              <a:t> het </a:t>
            </a:r>
            <a:r>
              <a:rPr lang="en-US" sz="2200" dirty="0" err="1">
                <a:solidFill>
                  <a:srgbClr val="000000"/>
                </a:solidFill>
              </a:rPr>
              <a:t>wel</a:t>
            </a:r>
            <a:r>
              <a:rPr lang="en-US" sz="2200" dirty="0">
                <a:solidFill>
                  <a:srgbClr val="000000"/>
                </a:solidFill>
              </a:rPr>
              <a:t> </a:t>
            </a:r>
            <a:r>
              <a:rPr lang="en-US" sz="2200" dirty="0" err="1">
                <a:solidFill>
                  <a:srgbClr val="000000"/>
                </a:solidFill>
              </a:rPr>
              <a:t>naar</a:t>
            </a:r>
            <a:r>
              <a:rPr lang="en-US" sz="2200" dirty="0">
                <a:solidFill>
                  <a:srgbClr val="000000"/>
                </a:solidFill>
              </a:rPr>
              <a:t> school </a:t>
            </a:r>
            <a:r>
              <a:rPr lang="en-US" sz="2200" dirty="0" err="1">
                <a:solidFill>
                  <a:srgbClr val="000000"/>
                </a:solidFill>
              </a:rPr>
              <a:t>gaan</a:t>
            </a:r>
            <a:r>
              <a:rPr lang="en-US" sz="2200" dirty="0">
                <a:solidFill>
                  <a:srgbClr val="000000"/>
                </a:solidFill>
              </a:rPr>
              <a:t>, </a:t>
            </a:r>
            <a:r>
              <a:rPr lang="en-US" sz="2200" dirty="0" err="1">
                <a:solidFill>
                  <a:srgbClr val="000000"/>
                </a:solidFill>
              </a:rPr>
              <a:t>kan</a:t>
            </a:r>
            <a:r>
              <a:rPr lang="en-US" sz="2200" dirty="0">
                <a:solidFill>
                  <a:srgbClr val="000000"/>
                </a:solidFill>
              </a:rPr>
              <a:t> </a:t>
            </a:r>
            <a:r>
              <a:rPr lang="en-US" sz="2200" dirty="0" err="1">
                <a:solidFill>
                  <a:srgbClr val="000000"/>
                </a:solidFill>
              </a:rPr>
              <a:t>er</a:t>
            </a:r>
            <a:r>
              <a:rPr lang="en-US" sz="2200" dirty="0">
                <a:solidFill>
                  <a:srgbClr val="000000"/>
                </a:solidFill>
              </a:rPr>
              <a:t> </a:t>
            </a:r>
            <a:r>
              <a:rPr lang="en-US" sz="2200" dirty="0" err="1">
                <a:solidFill>
                  <a:srgbClr val="000000"/>
                </a:solidFill>
              </a:rPr>
              <a:t>soms</a:t>
            </a:r>
            <a:r>
              <a:rPr lang="en-US" sz="2200" dirty="0">
                <a:solidFill>
                  <a:srgbClr val="000000"/>
                </a:solidFill>
              </a:rPr>
              <a:t> </a:t>
            </a:r>
            <a:r>
              <a:rPr lang="en-US" sz="2200" dirty="0" err="1">
                <a:solidFill>
                  <a:srgbClr val="000000"/>
                </a:solidFill>
              </a:rPr>
              <a:t>toch</a:t>
            </a:r>
            <a:r>
              <a:rPr lang="en-US" sz="2200" dirty="0">
                <a:solidFill>
                  <a:srgbClr val="000000"/>
                </a:solidFill>
              </a:rPr>
              <a:t> </a:t>
            </a:r>
            <a:r>
              <a:rPr lang="en-US" sz="2200" dirty="0" err="1">
                <a:solidFill>
                  <a:srgbClr val="000000"/>
                </a:solidFill>
              </a:rPr>
              <a:t>een</a:t>
            </a:r>
            <a:endParaRPr lang="en-US" sz="2200" dirty="0">
              <a:solidFill>
                <a:srgbClr val="000000"/>
              </a:solidFill>
            </a:endParaRPr>
          </a:p>
          <a:p>
            <a:pPr marL="257175" indent="-257175">
              <a:spcBef>
                <a:spcPts val="300"/>
              </a:spcBef>
              <a:buNone/>
            </a:pPr>
            <a:r>
              <a:rPr lang="en-US" sz="2200" dirty="0" err="1">
                <a:solidFill>
                  <a:srgbClr val="000000"/>
                </a:solidFill>
              </a:rPr>
              <a:t>succeservaringop</a:t>
            </a:r>
            <a:r>
              <a:rPr lang="en-US" sz="2200" dirty="0">
                <a:solidFill>
                  <a:srgbClr val="000000"/>
                </a:solidFill>
              </a:rPr>
              <a:t> </a:t>
            </a:r>
            <a:r>
              <a:rPr lang="en-US" sz="2200" dirty="0" err="1">
                <a:solidFill>
                  <a:srgbClr val="000000"/>
                </a:solidFill>
              </a:rPr>
              <a:t>een</a:t>
            </a:r>
            <a:r>
              <a:rPr lang="en-US" sz="2200" dirty="0">
                <a:solidFill>
                  <a:srgbClr val="000000"/>
                </a:solidFill>
              </a:rPr>
              <a:t> </a:t>
            </a:r>
            <a:r>
              <a:rPr lang="en-US" sz="2200" dirty="0" err="1">
                <a:solidFill>
                  <a:srgbClr val="000000"/>
                </a:solidFill>
              </a:rPr>
              <a:t>toets</a:t>
            </a:r>
            <a:r>
              <a:rPr lang="en-US" sz="2200" dirty="0">
                <a:solidFill>
                  <a:srgbClr val="000000"/>
                </a:solidFill>
              </a:rPr>
              <a:t> </a:t>
            </a:r>
            <a:r>
              <a:rPr lang="en-US" sz="2200" dirty="0" err="1">
                <a:solidFill>
                  <a:srgbClr val="000000"/>
                </a:solidFill>
              </a:rPr>
              <a:t>volgen</a:t>
            </a:r>
            <a:r>
              <a:rPr lang="en-US" sz="2200" dirty="0">
                <a:solidFill>
                  <a:srgbClr val="000000"/>
                </a:solidFill>
              </a:rPr>
              <a:t> (+S+) , MAAR…</a:t>
            </a:r>
            <a:endParaRPr sz="2200" dirty="0">
              <a:solidFill>
                <a:srgbClr val="000000"/>
              </a:solidFill>
            </a:endParaRPr>
          </a:p>
          <a:p>
            <a:pPr marL="257175" indent="-257175">
              <a:spcBef>
                <a:spcPts val="300"/>
              </a:spcBef>
              <a:buNone/>
            </a:pPr>
            <a:endParaRPr dirty="0">
              <a:solidFill>
                <a:srgbClr val="000000"/>
              </a:solidFill>
            </a:endParaRPr>
          </a:p>
          <a:p>
            <a:pPr marL="342900" indent="0">
              <a:spcBef>
                <a:spcPts val="600"/>
              </a:spcBef>
              <a:buClr>
                <a:schemeClr val="dk1"/>
              </a:buClr>
              <a:buSzPts val="1100"/>
              <a:buNone/>
            </a:pPr>
            <a:r>
              <a:rPr lang="en-US" dirty="0">
                <a:solidFill>
                  <a:srgbClr val="000000"/>
                </a:solidFill>
              </a:rPr>
              <a:t>+S-	… heel wat </a:t>
            </a:r>
            <a:r>
              <a:rPr lang="en-US" dirty="0" err="1">
                <a:solidFill>
                  <a:srgbClr val="000000"/>
                </a:solidFill>
              </a:rPr>
              <a:t>leerkrachten</a:t>
            </a:r>
            <a:r>
              <a:rPr lang="en-US" dirty="0">
                <a:solidFill>
                  <a:srgbClr val="000000"/>
                </a:solidFill>
              </a:rPr>
              <a:t> </a:t>
            </a:r>
            <a:r>
              <a:rPr lang="en-US" dirty="0" err="1">
                <a:solidFill>
                  <a:srgbClr val="000000"/>
                </a:solidFill>
              </a:rPr>
              <a:t>vinden</a:t>
            </a:r>
            <a:r>
              <a:rPr lang="en-US" dirty="0">
                <a:solidFill>
                  <a:srgbClr val="000000"/>
                </a:solidFill>
              </a:rPr>
              <a:t> </a:t>
            </a:r>
            <a:r>
              <a:rPr lang="en-US" dirty="0" err="1">
                <a:solidFill>
                  <a:srgbClr val="000000"/>
                </a:solidFill>
              </a:rPr>
              <a:t>dat</a:t>
            </a:r>
            <a:r>
              <a:rPr lang="en-US" dirty="0">
                <a:solidFill>
                  <a:srgbClr val="000000"/>
                </a:solidFill>
              </a:rPr>
              <a:t> je </a:t>
            </a:r>
            <a:r>
              <a:rPr lang="en-US" dirty="0" err="1">
                <a:solidFill>
                  <a:srgbClr val="000000"/>
                </a:solidFill>
              </a:rPr>
              <a:t>dit</a:t>
            </a:r>
            <a:r>
              <a:rPr lang="en-US" dirty="0">
                <a:solidFill>
                  <a:srgbClr val="000000"/>
                </a:solidFill>
              </a:rPr>
              <a:t> </a:t>
            </a:r>
            <a:r>
              <a:rPr lang="en-US" dirty="0" err="1">
                <a:solidFill>
                  <a:srgbClr val="000000"/>
                </a:solidFill>
              </a:rPr>
              <a:t>resultaat</a:t>
            </a:r>
            <a:r>
              <a:rPr lang="en-US" dirty="0">
                <a:solidFill>
                  <a:srgbClr val="000000"/>
                </a:solidFill>
              </a:rPr>
              <a:t> </a:t>
            </a:r>
            <a:r>
              <a:rPr lang="en-US" dirty="0" err="1">
                <a:solidFill>
                  <a:srgbClr val="000000"/>
                </a:solidFill>
              </a:rPr>
              <a:t>hebt</a:t>
            </a:r>
            <a:r>
              <a:rPr lang="en-US" dirty="0">
                <a:solidFill>
                  <a:srgbClr val="000000"/>
                </a:solidFill>
              </a:rPr>
              <a:t> </a:t>
            </a:r>
            <a:br>
              <a:rPr lang="en-US" dirty="0">
                <a:solidFill>
                  <a:srgbClr val="000000"/>
                </a:solidFill>
              </a:rPr>
            </a:br>
            <a:r>
              <a:rPr lang="en-US" dirty="0">
                <a:solidFill>
                  <a:srgbClr val="000000"/>
                </a:solidFill>
              </a:rPr>
              <a:t>	</a:t>
            </a:r>
            <a:r>
              <a:rPr lang="en-US" dirty="0" err="1">
                <a:solidFill>
                  <a:srgbClr val="000000"/>
                </a:solidFill>
              </a:rPr>
              <a:t>gemanipuleerd</a:t>
            </a:r>
            <a:r>
              <a:rPr lang="en-US" dirty="0">
                <a:solidFill>
                  <a:srgbClr val="000000"/>
                </a:solidFill>
              </a:rPr>
              <a:t> door je moment </a:t>
            </a:r>
            <a:r>
              <a:rPr lang="en-US" dirty="0" err="1">
                <a:solidFill>
                  <a:srgbClr val="000000"/>
                </a:solidFill>
              </a:rPr>
              <a:t>zélf</a:t>
            </a:r>
            <a:r>
              <a:rPr lang="en-US" dirty="0">
                <a:solidFill>
                  <a:srgbClr val="000000"/>
                </a:solidFill>
              </a:rPr>
              <a:t> </a:t>
            </a:r>
            <a:r>
              <a:rPr lang="en-US" dirty="0" err="1">
                <a:solidFill>
                  <a:srgbClr val="000000"/>
                </a:solidFill>
              </a:rPr>
              <a:t>te</a:t>
            </a:r>
            <a:r>
              <a:rPr lang="en-US" dirty="0">
                <a:solidFill>
                  <a:srgbClr val="000000"/>
                </a:solidFill>
              </a:rPr>
              <a:t> </a:t>
            </a:r>
            <a:r>
              <a:rPr lang="en-US" dirty="0" err="1">
                <a:solidFill>
                  <a:srgbClr val="000000"/>
                </a:solidFill>
              </a:rPr>
              <a:t>kiezen</a:t>
            </a:r>
            <a:r>
              <a:rPr lang="en-US" dirty="0">
                <a:solidFill>
                  <a:srgbClr val="000000"/>
                </a:solidFill>
              </a:rPr>
              <a:t> </a:t>
            </a:r>
            <a:r>
              <a:rPr lang="en-US" dirty="0" err="1">
                <a:solidFill>
                  <a:srgbClr val="000000"/>
                </a:solidFill>
              </a:rPr>
              <a:t>en</a:t>
            </a:r>
            <a:r>
              <a:rPr lang="en-US" dirty="0">
                <a:solidFill>
                  <a:srgbClr val="000000"/>
                </a:solidFill>
              </a:rPr>
              <a:t> </a:t>
            </a:r>
            <a:r>
              <a:rPr lang="en-US" dirty="0" err="1">
                <a:solidFill>
                  <a:srgbClr val="000000"/>
                </a:solidFill>
              </a:rPr>
              <a:t>geven</a:t>
            </a:r>
            <a:r>
              <a:rPr lang="en-US" dirty="0">
                <a:solidFill>
                  <a:srgbClr val="000000"/>
                </a:solidFill>
              </a:rPr>
              <a:t> je </a:t>
            </a:r>
            <a:br>
              <a:rPr lang="en-US" dirty="0">
                <a:solidFill>
                  <a:srgbClr val="000000"/>
                </a:solidFill>
              </a:rPr>
            </a:br>
            <a:r>
              <a:rPr lang="en-US" dirty="0">
                <a:solidFill>
                  <a:srgbClr val="000000"/>
                </a:solidFill>
              </a:rPr>
              <a:t>	</a:t>
            </a:r>
            <a:r>
              <a:rPr lang="en-US" dirty="0" err="1">
                <a:solidFill>
                  <a:srgbClr val="000000"/>
                </a:solidFill>
              </a:rPr>
              <a:t>ook</a:t>
            </a:r>
            <a:r>
              <a:rPr lang="en-US" dirty="0">
                <a:solidFill>
                  <a:srgbClr val="000000"/>
                </a:solidFill>
              </a:rPr>
              <a:t> die </a:t>
            </a:r>
            <a:r>
              <a:rPr lang="en-US" dirty="0" err="1">
                <a:solidFill>
                  <a:srgbClr val="000000"/>
                </a:solidFill>
              </a:rPr>
              <a:t>negatieve</a:t>
            </a:r>
            <a:r>
              <a:rPr lang="en-US" dirty="0">
                <a:solidFill>
                  <a:srgbClr val="000000"/>
                </a:solidFill>
              </a:rPr>
              <a:t> feedback</a:t>
            </a:r>
            <a:endParaRPr dirty="0">
              <a:solidFill>
                <a:srgbClr val="000000"/>
              </a:solidFill>
            </a:endParaRPr>
          </a:p>
          <a:p>
            <a:pPr marL="342900" indent="0">
              <a:spcBef>
                <a:spcPts val="600"/>
              </a:spcBef>
              <a:buClr>
                <a:schemeClr val="dk1"/>
              </a:buClr>
              <a:buSzPts val="1100"/>
              <a:buNone/>
            </a:pPr>
            <a:r>
              <a:rPr lang="en-US" dirty="0">
                <a:solidFill>
                  <a:srgbClr val="000000"/>
                </a:solidFill>
              </a:rPr>
              <a:t>+S-	 Ook de </a:t>
            </a:r>
            <a:r>
              <a:rPr lang="en-US" dirty="0" err="1">
                <a:solidFill>
                  <a:srgbClr val="000000"/>
                </a:solidFill>
              </a:rPr>
              <a:t>medeleerlingen</a:t>
            </a:r>
            <a:r>
              <a:rPr lang="en-US" dirty="0">
                <a:solidFill>
                  <a:srgbClr val="000000"/>
                </a:solidFill>
              </a:rPr>
              <a:t> </a:t>
            </a:r>
            <a:r>
              <a:rPr lang="en-US" dirty="0" err="1">
                <a:solidFill>
                  <a:srgbClr val="000000"/>
                </a:solidFill>
              </a:rPr>
              <a:t>geven</a:t>
            </a:r>
            <a:r>
              <a:rPr lang="en-US" dirty="0">
                <a:solidFill>
                  <a:srgbClr val="000000"/>
                </a:solidFill>
              </a:rPr>
              <a:t> op de </a:t>
            </a:r>
            <a:r>
              <a:rPr lang="en-US" dirty="0" err="1">
                <a:solidFill>
                  <a:srgbClr val="000000"/>
                </a:solidFill>
              </a:rPr>
              <a:t>duur</a:t>
            </a:r>
            <a:r>
              <a:rPr lang="en-US" dirty="0">
                <a:solidFill>
                  <a:srgbClr val="000000"/>
                </a:solidFill>
              </a:rPr>
              <a:t> </a:t>
            </a:r>
            <a:r>
              <a:rPr lang="en-US" dirty="0" err="1">
                <a:solidFill>
                  <a:srgbClr val="000000"/>
                </a:solidFill>
              </a:rPr>
              <a:t>negatieve</a:t>
            </a:r>
            <a:r>
              <a:rPr lang="en-US" dirty="0">
                <a:solidFill>
                  <a:srgbClr val="000000"/>
                </a:solidFill>
              </a:rPr>
              <a:t> </a:t>
            </a:r>
            <a:br>
              <a:rPr lang="en-US" dirty="0">
                <a:solidFill>
                  <a:srgbClr val="000000"/>
                </a:solidFill>
              </a:rPr>
            </a:br>
            <a:r>
              <a:rPr lang="en-US" dirty="0">
                <a:solidFill>
                  <a:srgbClr val="000000"/>
                </a:solidFill>
              </a:rPr>
              <a:t>	</a:t>
            </a:r>
            <a:r>
              <a:rPr lang="en-US" dirty="0" err="1">
                <a:solidFill>
                  <a:srgbClr val="000000"/>
                </a:solidFill>
              </a:rPr>
              <a:t>commentaar</a:t>
            </a:r>
            <a:r>
              <a:rPr lang="en-US" dirty="0">
                <a:solidFill>
                  <a:srgbClr val="000000"/>
                </a:solidFill>
              </a:rPr>
              <a:t> op het </a:t>
            </a:r>
            <a:r>
              <a:rPr lang="en-US" dirty="0" err="1">
                <a:solidFill>
                  <a:srgbClr val="000000"/>
                </a:solidFill>
              </a:rPr>
              <a:t>feit</a:t>
            </a:r>
            <a:r>
              <a:rPr lang="en-US" dirty="0">
                <a:solidFill>
                  <a:srgbClr val="000000"/>
                </a:solidFill>
              </a:rPr>
              <a:t> </a:t>
            </a:r>
            <a:r>
              <a:rPr lang="en-US" dirty="0" err="1">
                <a:solidFill>
                  <a:srgbClr val="000000"/>
                </a:solidFill>
              </a:rPr>
              <a:t>dat</a:t>
            </a:r>
            <a:r>
              <a:rPr lang="en-US" dirty="0">
                <a:solidFill>
                  <a:srgbClr val="000000"/>
                </a:solidFill>
              </a:rPr>
              <a:t> je ‘</a:t>
            </a:r>
            <a:r>
              <a:rPr lang="en-US" dirty="0" err="1">
                <a:solidFill>
                  <a:srgbClr val="000000"/>
                </a:solidFill>
              </a:rPr>
              <a:t>altijd</a:t>
            </a:r>
            <a:r>
              <a:rPr lang="en-US" dirty="0">
                <a:solidFill>
                  <a:srgbClr val="000000"/>
                </a:solidFill>
              </a:rPr>
              <a:t> met </a:t>
            </a:r>
            <a:r>
              <a:rPr lang="en-US" dirty="0" err="1">
                <a:solidFill>
                  <a:srgbClr val="000000"/>
                </a:solidFill>
              </a:rPr>
              <a:t>alles</a:t>
            </a:r>
            <a:r>
              <a:rPr lang="en-US" dirty="0">
                <a:solidFill>
                  <a:srgbClr val="000000"/>
                </a:solidFill>
              </a:rPr>
              <a:t> </a:t>
            </a:r>
            <a:r>
              <a:rPr lang="en-US" dirty="0" err="1">
                <a:solidFill>
                  <a:srgbClr val="000000"/>
                </a:solidFill>
              </a:rPr>
              <a:t>wegkomt</a:t>
            </a:r>
            <a:r>
              <a:rPr lang="en-US" dirty="0">
                <a:solidFill>
                  <a:srgbClr val="000000"/>
                </a:solidFill>
              </a:rPr>
              <a:t>’</a:t>
            </a:r>
            <a:endParaRPr dirty="0">
              <a:solidFill>
                <a:srgbClr val="000000"/>
              </a:solidFill>
            </a:endParaRPr>
          </a:p>
          <a:p>
            <a:pPr marL="257175" indent="-257175">
              <a:spcBef>
                <a:spcPts val="300"/>
              </a:spcBef>
              <a:buNone/>
            </a:pPr>
            <a:r>
              <a:rPr lang="en-US" sz="1650" dirty="0">
                <a:solidFill>
                  <a:srgbClr val="000000"/>
                </a:solidFill>
              </a:rPr>
              <a:t/>
            </a:r>
            <a:br>
              <a:rPr lang="en-US" sz="1650" dirty="0">
                <a:solidFill>
                  <a:srgbClr val="000000"/>
                </a:solidFill>
              </a:rPr>
            </a:br>
            <a:endParaRPr sz="1650" dirty="0">
              <a:solidFill>
                <a:srgbClr val="000000"/>
              </a:solidFill>
            </a:endParaRPr>
          </a:p>
          <a:p>
            <a:pPr marL="257175" indent="-257175">
              <a:spcBef>
                <a:spcPts val="300"/>
              </a:spcBef>
              <a:buNone/>
            </a:pPr>
            <a:r>
              <a:rPr lang="en-US" sz="1500" dirty="0">
                <a:solidFill>
                  <a:srgbClr val="00B0F0"/>
                </a:solidFill>
              </a:rPr>
              <a:t/>
            </a:r>
            <a:br>
              <a:rPr lang="en-US" sz="1500" dirty="0">
                <a:solidFill>
                  <a:srgbClr val="00B0F0"/>
                </a:solidFill>
              </a:rPr>
            </a:br>
            <a:endParaRPr sz="1500" dirty="0"/>
          </a:p>
          <a:p>
            <a:pPr marL="257175" indent="-257175">
              <a:spcBef>
                <a:spcPts val="300"/>
              </a:spcBef>
              <a:buNone/>
            </a:pPr>
            <a:endParaRPr sz="1500" dirty="0">
              <a:solidFill>
                <a:srgbClr val="00B0F0"/>
              </a:solidFill>
            </a:endParaRPr>
          </a:p>
          <a:p>
            <a:pPr marL="257175" indent="-257175">
              <a:spcBef>
                <a:spcPts val="300"/>
              </a:spcBef>
              <a:buNone/>
            </a:pPr>
            <a:endParaRPr sz="1500" dirty="0">
              <a:solidFill>
                <a:srgbClr val="00B0F0"/>
              </a:solidFill>
            </a:endParaRPr>
          </a:p>
          <a:p>
            <a:pPr marL="67865" indent="27383">
              <a:spcBef>
                <a:spcPts val="900"/>
              </a:spcBef>
              <a:buNone/>
            </a:pPr>
            <a:endParaRPr sz="1500" dirty="0">
              <a:solidFill>
                <a:srgbClr val="00B0F0"/>
              </a:solidFill>
            </a:endParaRPr>
          </a:p>
        </p:txBody>
      </p:sp>
      <p:pic>
        <p:nvPicPr>
          <p:cNvPr id="5" name="Shape 278">
            <a:extLst>
              <a:ext uri="{FF2B5EF4-FFF2-40B4-BE49-F238E27FC236}">
                <a16:creationId xmlns:a16="http://schemas.microsoft.com/office/drawing/2014/main" id="{7945960C-22A1-4571-920C-C4387CDD208D}"/>
              </a:ext>
            </a:extLst>
          </p:cNvPr>
          <p:cNvPicPr preferRelativeResize="0"/>
          <p:nvPr/>
        </p:nvPicPr>
        <p:blipFill rotWithShape="1">
          <a:blip r:embed="rId3">
            <a:alphaModFix/>
          </a:blip>
          <a:srcRect/>
          <a:stretch/>
        </p:blipFill>
        <p:spPr>
          <a:xfrm>
            <a:off x="7489031" y="273844"/>
            <a:ext cx="1654969" cy="583406"/>
          </a:xfrm>
          <a:prstGeom prst="rect">
            <a:avLst/>
          </a:prstGeom>
          <a:noFill/>
          <a:ln>
            <a:noFill/>
          </a:ln>
        </p:spPr>
      </p:pic>
      <p:sp>
        <p:nvSpPr>
          <p:cNvPr id="6" name="Shape 668"/>
          <p:cNvSpPr txBox="1">
            <a:spLocks noGrp="1"/>
          </p:cNvSpPr>
          <p:nvPr>
            <p:ph type="title"/>
          </p:nvPr>
        </p:nvSpPr>
        <p:spPr>
          <a:xfrm>
            <a:off x="902363" y="669813"/>
            <a:ext cx="7459650" cy="1086975"/>
          </a:xfrm>
          <a:prstGeom prst="rect">
            <a:avLst/>
          </a:prstGeom>
          <a:noFill/>
          <a:ln>
            <a:noFill/>
          </a:ln>
        </p:spPr>
        <p:txBody>
          <a:bodyPr spcFirstLastPara="1" wrap="square" lIns="68569" tIns="34275" rIns="68569" bIns="34275" anchor="b" anchorCtr="0">
            <a:noAutofit/>
          </a:bodyPr>
          <a:lstStyle/>
          <a:p>
            <a:pPr algn="ctr">
              <a:buClr>
                <a:srgbClr val="404040"/>
              </a:buClr>
              <a:buSzPts val="4800"/>
            </a:pPr>
            <a:r>
              <a:rPr lang="en-US" sz="3600" dirty="0" err="1"/>
              <a:t>Leermoeilijkheden</a:t>
            </a:r>
            <a:r>
              <a:rPr lang="en-US" sz="3600" dirty="0"/>
              <a:t>, </a:t>
            </a:r>
            <a:endParaRPr sz="3600" dirty="0"/>
          </a:p>
          <a:p>
            <a:pPr algn="ctr">
              <a:buClr>
                <a:srgbClr val="404040"/>
              </a:buClr>
              <a:buSzPts val="4800"/>
            </a:pPr>
            <a:r>
              <a:rPr lang="en-US" sz="3600" dirty="0" err="1"/>
              <a:t>leerachterstand</a:t>
            </a:r>
            <a:r>
              <a:rPr lang="en-US" sz="3600" dirty="0"/>
              <a:t> </a:t>
            </a:r>
            <a:r>
              <a:rPr lang="en-US" sz="3600" dirty="0" err="1"/>
              <a:t>en</a:t>
            </a:r>
            <a:r>
              <a:rPr lang="en-US" sz="3600" dirty="0"/>
              <a:t>/of </a:t>
            </a:r>
            <a:r>
              <a:rPr lang="en-US" sz="3600" dirty="0" err="1"/>
              <a:t>taalproblemen</a:t>
            </a:r>
            <a:r>
              <a:rPr lang="en-US" sz="3600" dirty="0"/>
              <a:t> </a:t>
            </a:r>
            <a:endParaRPr sz="3600" dirty="0"/>
          </a:p>
        </p:txBody>
      </p:sp>
    </p:spTree>
    <p:extLst>
      <p:ext uri="{BB962C8B-B14F-4D97-AF65-F5344CB8AC3E}">
        <p14:creationId xmlns:p14="http://schemas.microsoft.com/office/powerpoint/2010/main" val="4084489557"/>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Shape 686"/>
        <p:cNvGrpSpPr/>
        <p:nvPr/>
      </p:nvGrpSpPr>
      <p:grpSpPr>
        <a:xfrm>
          <a:off x="0" y="0"/>
          <a:ext cx="0" cy="0"/>
          <a:chOff x="0" y="0"/>
          <a:chExt cx="0" cy="0"/>
        </a:xfrm>
      </p:grpSpPr>
      <p:sp>
        <p:nvSpPr>
          <p:cNvPr id="687" name="Shape 687"/>
          <p:cNvSpPr txBox="1">
            <a:spLocks noGrp="1"/>
          </p:cNvSpPr>
          <p:nvPr>
            <p:ph type="body" idx="1"/>
          </p:nvPr>
        </p:nvSpPr>
        <p:spPr>
          <a:xfrm>
            <a:off x="850580" y="1944225"/>
            <a:ext cx="8181900" cy="3600965"/>
          </a:xfrm>
          <a:prstGeom prst="rect">
            <a:avLst/>
          </a:prstGeom>
          <a:noFill/>
          <a:ln>
            <a:noFill/>
          </a:ln>
        </p:spPr>
        <p:txBody>
          <a:bodyPr spcFirstLastPara="1" wrap="square" lIns="68569" tIns="34275" rIns="68569" bIns="34275" anchor="t" anchorCtr="0">
            <a:noAutofit/>
          </a:bodyPr>
          <a:lstStyle/>
          <a:p>
            <a:pPr marL="0" indent="0">
              <a:lnSpc>
                <a:spcPct val="120000"/>
              </a:lnSpc>
              <a:spcBef>
                <a:spcPts val="225"/>
              </a:spcBef>
              <a:buNone/>
            </a:pPr>
            <a:r>
              <a:rPr lang="en-US" b="1" dirty="0" err="1">
                <a:solidFill>
                  <a:schemeClr val="accent1"/>
                </a:solidFill>
                <a:latin typeface="Verdana"/>
                <a:ea typeface="Verdana"/>
                <a:cs typeface="Verdana"/>
                <a:sym typeface="Verdana"/>
              </a:rPr>
              <a:t>Processen</a:t>
            </a:r>
            <a:r>
              <a:rPr lang="en-US" b="1" dirty="0">
                <a:solidFill>
                  <a:schemeClr val="accent1"/>
                </a:solidFill>
                <a:latin typeface="Verdana"/>
                <a:ea typeface="Verdana"/>
                <a:cs typeface="Verdana"/>
                <a:sym typeface="Verdana"/>
              </a:rPr>
              <a:t> van </a:t>
            </a:r>
            <a:r>
              <a:rPr lang="en-US" b="1" dirty="0" err="1">
                <a:solidFill>
                  <a:schemeClr val="accent1"/>
                </a:solidFill>
                <a:latin typeface="Verdana"/>
                <a:ea typeface="Verdana"/>
                <a:cs typeface="Verdana"/>
                <a:sym typeface="Verdana"/>
              </a:rPr>
              <a:t>bekrachtiging</a:t>
            </a:r>
            <a:endParaRPr lang="en-US" b="1" dirty="0">
              <a:solidFill>
                <a:schemeClr val="accent1"/>
              </a:solidFill>
              <a:latin typeface="Verdana"/>
              <a:ea typeface="Verdana"/>
              <a:cs typeface="Verdana"/>
              <a:sym typeface="Verdana"/>
            </a:endParaRPr>
          </a:p>
          <a:p>
            <a:pPr marL="0" indent="0">
              <a:lnSpc>
                <a:spcPct val="120000"/>
              </a:lnSpc>
              <a:spcBef>
                <a:spcPts val="225"/>
              </a:spcBef>
              <a:buNone/>
            </a:pPr>
            <a:r>
              <a:rPr lang="en-US" sz="1800" dirty="0">
                <a:solidFill>
                  <a:srgbClr val="AB620D"/>
                </a:solidFill>
              </a:rPr>
              <a:t/>
            </a:r>
            <a:br>
              <a:rPr lang="en-US" sz="1800" dirty="0">
                <a:solidFill>
                  <a:srgbClr val="AB620D"/>
                </a:solidFill>
              </a:rPr>
            </a:br>
            <a:r>
              <a:rPr lang="en-US" dirty="0" err="1">
                <a:solidFill>
                  <a:srgbClr val="000000"/>
                </a:solidFill>
              </a:rPr>
              <a:t>niet</a:t>
            </a:r>
            <a:r>
              <a:rPr lang="en-US" dirty="0">
                <a:solidFill>
                  <a:srgbClr val="000000"/>
                </a:solidFill>
              </a:rPr>
              <a:t> </a:t>
            </a:r>
            <a:r>
              <a:rPr lang="en-US" dirty="0" err="1">
                <a:solidFill>
                  <a:srgbClr val="000000"/>
                </a:solidFill>
              </a:rPr>
              <a:t>naar</a:t>
            </a:r>
            <a:r>
              <a:rPr lang="en-US" dirty="0">
                <a:solidFill>
                  <a:srgbClr val="000000"/>
                </a:solidFill>
              </a:rPr>
              <a:t> school </a:t>
            </a:r>
            <a:r>
              <a:rPr lang="en-US" dirty="0" err="1">
                <a:solidFill>
                  <a:srgbClr val="000000"/>
                </a:solidFill>
              </a:rPr>
              <a:t>gaan</a:t>
            </a:r>
            <a:r>
              <a:rPr lang="en-US" dirty="0">
                <a:solidFill>
                  <a:srgbClr val="000000"/>
                </a:solidFill>
              </a:rPr>
              <a:t> </a:t>
            </a:r>
            <a:r>
              <a:rPr lang="en-US" dirty="0" err="1">
                <a:solidFill>
                  <a:srgbClr val="000000"/>
                </a:solidFill>
              </a:rPr>
              <a:t>zorgt</a:t>
            </a:r>
            <a:r>
              <a:rPr lang="en-US" dirty="0">
                <a:solidFill>
                  <a:srgbClr val="000000"/>
                </a:solidFill>
              </a:rPr>
              <a:t> </a:t>
            </a:r>
            <a:r>
              <a:rPr lang="en-US" dirty="0" err="1">
                <a:solidFill>
                  <a:srgbClr val="000000"/>
                </a:solidFill>
              </a:rPr>
              <a:t>voor</a:t>
            </a:r>
            <a:r>
              <a:rPr lang="en-US" dirty="0">
                <a:solidFill>
                  <a:srgbClr val="000000"/>
                </a:solidFill>
              </a:rPr>
              <a:t> </a:t>
            </a:r>
            <a:endParaRPr dirty="0">
              <a:solidFill>
                <a:srgbClr val="000000"/>
              </a:solidFill>
            </a:endParaRPr>
          </a:p>
          <a:p>
            <a:pPr marL="342900" indent="0">
              <a:lnSpc>
                <a:spcPct val="120000"/>
              </a:lnSpc>
              <a:spcBef>
                <a:spcPts val="750"/>
              </a:spcBef>
              <a:buNone/>
            </a:pPr>
            <a:r>
              <a:rPr lang="en-US" sz="1800" dirty="0">
                <a:solidFill>
                  <a:srgbClr val="000000"/>
                </a:solidFill>
              </a:rPr>
              <a:t>+S+: extra </a:t>
            </a:r>
            <a:r>
              <a:rPr lang="en-US" sz="1800" dirty="0" err="1">
                <a:solidFill>
                  <a:srgbClr val="000000"/>
                </a:solidFill>
              </a:rPr>
              <a:t>tijd</a:t>
            </a:r>
            <a:r>
              <a:rPr lang="en-US" sz="1800" dirty="0">
                <a:solidFill>
                  <a:srgbClr val="000000"/>
                </a:solidFill>
              </a:rPr>
              <a:t> om </a:t>
            </a:r>
            <a:r>
              <a:rPr lang="en-US" sz="1800" dirty="0" err="1">
                <a:solidFill>
                  <a:srgbClr val="000000"/>
                </a:solidFill>
              </a:rPr>
              <a:t>dingen</a:t>
            </a:r>
            <a:r>
              <a:rPr lang="en-US" sz="1800" dirty="0">
                <a:solidFill>
                  <a:srgbClr val="000000"/>
                </a:solidFill>
              </a:rPr>
              <a:t> </a:t>
            </a:r>
            <a:r>
              <a:rPr lang="en-US" sz="1800" dirty="0" err="1">
                <a:solidFill>
                  <a:srgbClr val="000000"/>
                </a:solidFill>
              </a:rPr>
              <a:t>te</a:t>
            </a:r>
            <a:r>
              <a:rPr lang="en-US" sz="1800" dirty="0">
                <a:solidFill>
                  <a:srgbClr val="000000"/>
                </a:solidFill>
              </a:rPr>
              <a:t> </a:t>
            </a:r>
            <a:r>
              <a:rPr lang="en-US" sz="1800" dirty="0" err="1">
                <a:solidFill>
                  <a:srgbClr val="000000"/>
                </a:solidFill>
              </a:rPr>
              <a:t>doen</a:t>
            </a:r>
            <a:r>
              <a:rPr lang="en-US" sz="1800" dirty="0">
                <a:solidFill>
                  <a:srgbClr val="000000"/>
                </a:solidFill>
              </a:rPr>
              <a:t> </a:t>
            </a:r>
            <a:r>
              <a:rPr lang="en-US" sz="1800" dirty="0" err="1">
                <a:solidFill>
                  <a:srgbClr val="000000"/>
                </a:solidFill>
              </a:rPr>
              <a:t>waar</a:t>
            </a:r>
            <a:r>
              <a:rPr lang="en-US" sz="1800" dirty="0">
                <a:solidFill>
                  <a:srgbClr val="000000"/>
                </a:solidFill>
              </a:rPr>
              <a:t> je </a:t>
            </a:r>
            <a:r>
              <a:rPr lang="en-US" sz="1800" dirty="0" err="1">
                <a:solidFill>
                  <a:srgbClr val="000000"/>
                </a:solidFill>
              </a:rPr>
              <a:t>goed</a:t>
            </a:r>
            <a:r>
              <a:rPr lang="en-US" sz="1800" dirty="0">
                <a:solidFill>
                  <a:srgbClr val="000000"/>
                </a:solidFill>
              </a:rPr>
              <a:t> in bent (</a:t>
            </a:r>
            <a:r>
              <a:rPr lang="en-US" sz="1800" dirty="0" err="1">
                <a:solidFill>
                  <a:srgbClr val="000000"/>
                </a:solidFill>
              </a:rPr>
              <a:t>vb</a:t>
            </a:r>
            <a:r>
              <a:rPr lang="en-US" sz="1800" dirty="0">
                <a:solidFill>
                  <a:srgbClr val="000000"/>
                </a:solidFill>
              </a:rPr>
              <a:t> </a:t>
            </a:r>
            <a:r>
              <a:rPr lang="en-US" sz="1800" dirty="0" err="1">
                <a:solidFill>
                  <a:srgbClr val="000000"/>
                </a:solidFill>
              </a:rPr>
              <a:t>tekenen</a:t>
            </a:r>
            <a:r>
              <a:rPr lang="en-US" sz="1800" dirty="0">
                <a:solidFill>
                  <a:srgbClr val="000000"/>
                </a:solidFill>
              </a:rPr>
              <a:t>, </a:t>
            </a:r>
            <a:r>
              <a:rPr lang="en-US" sz="1800" dirty="0" err="1">
                <a:solidFill>
                  <a:srgbClr val="000000"/>
                </a:solidFill>
              </a:rPr>
              <a:t>gamen</a:t>
            </a:r>
            <a:r>
              <a:rPr lang="en-US" sz="1800" dirty="0">
                <a:solidFill>
                  <a:srgbClr val="000000"/>
                </a:solidFill>
              </a:rPr>
              <a:t>, …)</a:t>
            </a:r>
            <a:br>
              <a:rPr lang="en-US" sz="1800" dirty="0">
                <a:solidFill>
                  <a:srgbClr val="000000"/>
                </a:solidFill>
              </a:rPr>
            </a:br>
            <a:r>
              <a:rPr lang="en-US" sz="1800" dirty="0">
                <a:solidFill>
                  <a:srgbClr val="000000"/>
                </a:solidFill>
              </a:rPr>
              <a:t>+S+: </a:t>
            </a:r>
            <a:r>
              <a:rPr lang="en-US" sz="1800" dirty="0" err="1">
                <a:solidFill>
                  <a:srgbClr val="000000"/>
                </a:solidFill>
              </a:rPr>
              <a:t>meer</a:t>
            </a:r>
            <a:r>
              <a:rPr lang="en-US" sz="1800" dirty="0">
                <a:solidFill>
                  <a:srgbClr val="000000"/>
                </a:solidFill>
              </a:rPr>
              <a:t> </a:t>
            </a:r>
            <a:r>
              <a:rPr lang="en-US" sz="1800" dirty="0" err="1">
                <a:solidFill>
                  <a:srgbClr val="000000"/>
                </a:solidFill>
              </a:rPr>
              <a:t>vrijheid</a:t>
            </a:r>
            <a:r>
              <a:rPr lang="en-US" sz="1800" dirty="0">
                <a:solidFill>
                  <a:srgbClr val="000000"/>
                </a:solidFill>
              </a:rPr>
              <a:t> om de </a:t>
            </a:r>
            <a:r>
              <a:rPr lang="en-US" sz="1800" dirty="0" err="1">
                <a:solidFill>
                  <a:srgbClr val="000000"/>
                </a:solidFill>
              </a:rPr>
              <a:t>dag</a:t>
            </a:r>
            <a:r>
              <a:rPr lang="en-US" sz="1800" dirty="0">
                <a:solidFill>
                  <a:srgbClr val="000000"/>
                </a:solidFill>
              </a:rPr>
              <a:t> </a:t>
            </a:r>
            <a:r>
              <a:rPr lang="en-US" sz="1800" dirty="0" err="1">
                <a:solidFill>
                  <a:srgbClr val="000000"/>
                </a:solidFill>
              </a:rPr>
              <a:t>zelf</a:t>
            </a:r>
            <a:r>
              <a:rPr lang="en-US" sz="1800" dirty="0">
                <a:solidFill>
                  <a:srgbClr val="000000"/>
                </a:solidFill>
              </a:rPr>
              <a:t> in </a:t>
            </a:r>
            <a:r>
              <a:rPr lang="en-US" sz="1800" dirty="0" err="1">
                <a:solidFill>
                  <a:srgbClr val="000000"/>
                </a:solidFill>
              </a:rPr>
              <a:t>te</a:t>
            </a:r>
            <a:r>
              <a:rPr lang="en-US" sz="1800" dirty="0">
                <a:solidFill>
                  <a:srgbClr val="000000"/>
                </a:solidFill>
              </a:rPr>
              <a:t> </a:t>
            </a:r>
            <a:r>
              <a:rPr lang="en-US" sz="1800" dirty="0" err="1">
                <a:solidFill>
                  <a:srgbClr val="000000"/>
                </a:solidFill>
              </a:rPr>
              <a:t>delen</a:t>
            </a:r>
            <a:r>
              <a:rPr lang="en-US" sz="1800" dirty="0">
                <a:solidFill>
                  <a:srgbClr val="000000"/>
                </a:solidFill>
              </a:rPr>
              <a:t> (</a:t>
            </a:r>
            <a:r>
              <a:rPr lang="en-US" sz="1800" dirty="0" err="1">
                <a:solidFill>
                  <a:srgbClr val="000000"/>
                </a:solidFill>
              </a:rPr>
              <a:t>vb</a:t>
            </a:r>
            <a:r>
              <a:rPr lang="en-US" sz="1800" dirty="0">
                <a:solidFill>
                  <a:srgbClr val="000000"/>
                </a:solidFill>
              </a:rPr>
              <a:t> later </a:t>
            </a:r>
            <a:r>
              <a:rPr lang="en-US" sz="1800" dirty="0" err="1">
                <a:solidFill>
                  <a:srgbClr val="000000"/>
                </a:solidFill>
              </a:rPr>
              <a:t>opstaan</a:t>
            </a:r>
            <a:r>
              <a:rPr lang="en-US" sz="1800" dirty="0">
                <a:solidFill>
                  <a:srgbClr val="000000"/>
                </a:solidFill>
              </a:rPr>
              <a:t>)</a:t>
            </a:r>
            <a:br>
              <a:rPr lang="en-US" sz="1800" dirty="0">
                <a:solidFill>
                  <a:srgbClr val="000000"/>
                </a:solidFill>
              </a:rPr>
            </a:br>
            <a:r>
              <a:rPr lang="en-US" sz="1800" dirty="0">
                <a:solidFill>
                  <a:srgbClr val="000000"/>
                </a:solidFill>
              </a:rPr>
              <a:t>+S+: je </a:t>
            </a:r>
            <a:r>
              <a:rPr lang="en-US" sz="1800" dirty="0" err="1">
                <a:solidFill>
                  <a:srgbClr val="000000"/>
                </a:solidFill>
              </a:rPr>
              <a:t>kan</a:t>
            </a:r>
            <a:r>
              <a:rPr lang="en-US" sz="1800" dirty="0">
                <a:solidFill>
                  <a:srgbClr val="000000"/>
                </a:solidFill>
              </a:rPr>
              <a:t> </a:t>
            </a:r>
            <a:r>
              <a:rPr lang="en-US" sz="1800" dirty="0" err="1">
                <a:solidFill>
                  <a:srgbClr val="000000"/>
                </a:solidFill>
              </a:rPr>
              <a:t>meer</a:t>
            </a:r>
            <a:r>
              <a:rPr lang="en-US" sz="1800" dirty="0">
                <a:solidFill>
                  <a:srgbClr val="000000"/>
                </a:solidFill>
              </a:rPr>
              <a:t> </a:t>
            </a:r>
            <a:r>
              <a:rPr lang="en-US" sz="1800" dirty="0" err="1">
                <a:solidFill>
                  <a:srgbClr val="000000"/>
                </a:solidFill>
              </a:rPr>
              <a:t>leuke</a:t>
            </a:r>
            <a:r>
              <a:rPr lang="en-US" sz="1800" dirty="0">
                <a:solidFill>
                  <a:srgbClr val="000000"/>
                </a:solidFill>
              </a:rPr>
              <a:t> </a:t>
            </a:r>
            <a:r>
              <a:rPr lang="en-US" sz="1800" dirty="0" err="1">
                <a:solidFill>
                  <a:srgbClr val="000000"/>
                </a:solidFill>
              </a:rPr>
              <a:t>en</a:t>
            </a:r>
            <a:r>
              <a:rPr lang="en-US" sz="1800" dirty="0">
                <a:solidFill>
                  <a:srgbClr val="000000"/>
                </a:solidFill>
              </a:rPr>
              <a:t> </a:t>
            </a:r>
            <a:r>
              <a:rPr lang="en-US" sz="1800" dirty="0" err="1">
                <a:solidFill>
                  <a:srgbClr val="000000"/>
                </a:solidFill>
              </a:rPr>
              <a:t>ontspannende</a:t>
            </a:r>
            <a:r>
              <a:rPr lang="en-US" sz="1800" dirty="0">
                <a:solidFill>
                  <a:srgbClr val="000000"/>
                </a:solidFill>
              </a:rPr>
              <a:t> </a:t>
            </a:r>
            <a:r>
              <a:rPr lang="en-US" sz="1800" dirty="0" err="1">
                <a:solidFill>
                  <a:srgbClr val="000000"/>
                </a:solidFill>
              </a:rPr>
              <a:t>dingen</a:t>
            </a:r>
            <a:r>
              <a:rPr lang="en-US" sz="1800" dirty="0">
                <a:solidFill>
                  <a:srgbClr val="000000"/>
                </a:solidFill>
              </a:rPr>
              <a:t> </a:t>
            </a:r>
            <a:r>
              <a:rPr lang="en-US" sz="1800" dirty="0" err="1">
                <a:solidFill>
                  <a:srgbClr val="000000"/>
                </a:solidFill>
              </a:rPr>
              <a:t>doen</a:t>
            </a:r>
            <a:r>
              <a:rPr lang="en-US" sz="1800" dirty="0">
                <a:solidFill>
                  <a:srgbClr val="000000"/>
                </a:solidFill>
              </a:rPr>
              <a:t/>
            </a:r>
            <a:br>
              <a:rPr lang="en-US" sz="1800" dirty="0">
                <a:solidFill>
                  <a:srgbClr val="000000"/>
                </a:solidFill>
              </a:rPr>
            </a:br>
            <a:r>
              <a:rPr lang="en-US" sz="1800" dirty="0">
                <a:solidFill>
                  <a:srgbClr val="000000"/>
                </a:solidFill>
              </a:rPr>
              <a:t>°S-: je </a:t>
            </a:r>
            <a:r>
              <a:rPr lang="en-US" sz="1800" dirty="0" err="1">
                <a:solidFill>
                  <a:srgbClr val="000000"/>
                </a:solidFill>
              </a:rPr>
              <a:t>moet</a:t>
            </a:r>
            <a:r>
              <a:rPr lang="en-US" sz="1800" dirty="0">
                <a:solidFill>
                  <a:srgbClr val="000000"/>
                </a:solidFill>
              </a:rPr>
              <a:t> </a:t>
            </a:r>
            <a:r>
              <a:rPr lang="en-US" sz="1800" dirty="0" err="1">
                <a:solidFill>
                  <a:srgbClr val="000000"/>
                </a:solidFill>
              </a:rPr>
              <a:t>niet</a:t>
            </a:r>
            <a:r>
              <a:rPr lang="en-US" sz="1800" dirty="0">
                <a:solidFill>
                  <a:srgbClr val="000000"/>
                </a:solidFill>
              </a:rPr>
              <a:t> door de regen </a:t>
            </a:r>
            <a:r>
              <a:rPr lang="en-US" sz="1800" dirty="0" err="1">
                <a:solidFill>
                  <a:srgbClr val="000000"/>
                </a:solidFill>
              </a:rPr>
              <a:t>naar</a:t>
            </a:r>
            <a:r>
              <a:rPr lang="en-US" sz="1800" dirty="0">
                <a:solidFill>
                  <a:srgbClr val="000000"/>
                </a:solidFill>
              </a:rPr>
              <a:t> school / op de </a:t>
            </a:r>
            <a:r>
              <a:rPr lang="en-US" sz="1800" dirty="0" err="1">
                <a:solidFill>
                  <a:srgbClr val="000000"/>
                </a:solidFill>
              </a:rPr>
              <a:t>drukke</a:t>
            </a:r>
            <a:r>
              <a:rPr lang="en-US" sz="1800" dirty="0">
                <a:solidFill>
                  <a:srgbClr val="000000"/>
                </a:solidFill>
              </a:rPr>
              <a:t> bus / …</a:t>
            </a:r>
            <a:br>
              <a:rPr lang="en-US" sz="1800" dirty="0">
                <a:solidFill>
                  <a:srgbClr val="000000"/>
                </a:solidFill>
              </a:rPr>
            </a:br>
            <a:r>
              <a:rPr lang="en-US" sz="1800" dirty="0">
                <a:solidFill>
                  <a:srgbClr val="000000"/>
                </a:solidFill>
              </a:rPr>
              <a:t>-S-: </a:t>
            </a:r>
            <a:r>
              <a:rPr lang="en-US" sz="1800" dirty="0" err="1">
                <a:solidFill>
                  <a:srgbClr val="000000"/>
                </a:solidFill>
              </a:rPr>
              <a:t>opgestapelde</a:t>
            </a:r>
            <a:r>
              <a:rPr lang="en-US" sz="1800" dirty="0">
                <a:solidFill>
                  <a:srgbClr val="000000"/>
                </a:solidFill>
              </a:rPr>
              <a:t> </a:t>
            </a:r>
            <a:r>
              <a:rPr lang="en-US" sz="1800" dirty="0" err="1">
                <a:solidFill>
                  <a:srgbClr val="000000"/>
                </a:solidFill>
              </a:rPr>
              <a:t>straffen</a:t>
            </a:r>
            <a:r>
              <a:rPr lang="en-US" sz="1800" dirty="0">
                <a:solidFill>
                  <a:srgbClr val="000000"/>
                </a:solidFill>
              </a:rPr>
              <a:t> op school </a:t>
            </a:r>
            <a:r>
              <a:rPr lang="en-US" sz="1800" dirty="0" err="1">
                <a:solidFill>
                  <a:srgbClr val="000000"/>
                </a:solidFill>
              </a:rPr>
              <a:t>moeten</a:t>
            </a:r>
            <a:r>
              <a:rPr lang="en-US" sz="1800" dirty="0">
                <a:solidFill>
                  <a:srgbClr val="000000"/>
                </a:solidFill>
              </a:rPr>
              <a:t> </a:t>
            </a:r>
            <a:r>
              <a:rPr lang="en-US" sz="1800" dirty="0" err="1">
                <a:solidFill>
                  <a:srgbClr val="000000"/>
                </a:solidFill>
              </a:rPr>
              <a:t>niet</a:t>
            </a:r>
            <a:r>
              <a:rPr lang="en-US" sz="1800" dirty="0">
                <a:solidFill>
                  <a:srgbClr val="000000"/>
                </a:solidFill>
              </a:rPr>
              <a:t> </a:t>
            </a:r>
            <a:r>
              <a:rPr lang="en-US" sz="1800" dirty="0" err="1">
                <a:solidFill>
                  <a:srgbClr val="000000"/>
                </a:solidFill>
              </a:rPr>
              <a:t>uitgevoerd</a:t>
            </a:r>
            <a:r>
              <a:rPr lang="en-US" sz="1800" dirty="0">
                <a:solidFill>
                  <a:srgbClr val="000000"/>
                </a:solidFill>
              </a:rPr>
              <a:t> </a:t>
            </a:r>
            <a:r>
              <a:rPr lang="en-US" sz="1800" dirty="0" err="1">
                <a:solidFill>
                  <a:srgbClr val="000000"/>
                </a:solidFill>
              </a:rPr>
              <a:t>worden</a:t>
            </a:r>
            <a:r>
              <a:rPr lang="en-US" sz="1800" dirty="0">
                <a:solidFill>
                  <a:srgbClr val="000000"/>
                </a:solidFill>
              </a:rPr>
              <a:t/>
            </a:r>
            <a:br>
              <a:rPr lang="en-US" sz="1800" dirty="0">
                <a:solidFill>
                  <a:srgbClr val="000000"/>
                </a:solidFill>
              </a:rPr>
            </a:br>
            <a:r>
              <a:rPr lang="en-US" sz="1800" dirty="0">
                <a:solidFill>
                  <a:srgbClr val="000000"/>
                </a:solidFill>
              </a:rPr>
              <a:t>°S-: </a:t>
            </a:r>
            <a:r>
              <a:rPr lang="en-US" sz="1800" dirty="0" err="1">
                <a:solidFill>
                  <a:srgbClr val="000000"/>
                </a:solidFill>
              </a:rPr>
              <a:t>straffen</a:t>
            </a:r>
            <a:r>
              <a:rPr lang="en-US" sz="1800" dirty="0">
                <a:solidFill>
                  <a:srgbClr val="000000"/>
                </a:solidFill>
              </a:rPr>
              <a:t> </a:t>
            </a:r>
            <a:r>
              <a:rPr lang="en-US" sz="1800" dirty="0" err="1">
                <a:solidFill>
                  <a:srgbClr val="000000"/>
                </a:solidFill>
              </a:rPr>
              <a:t>voor</a:t>
            </a:r>
            <a:r>
              <a:rPr lang="en-US" sz="1800" dirty="0">
                <a:solidFill>
                  <a:srgbClr val="000000"/>
                </a:solidFill>
              </a:rPr>
              <a:t> </a:t>
            </a:r>
            <a:r>
              <a:rPr lang="en-US" sz="1800" dirty="0" err="1">
                <a:solidFill>
                  <a:srgbClr val="000000"/>
                </a:solidFill>
              </a:rPr>
              <a:t>dingen</a:t>
            </a:r>
            <a:r>
              <a:rPr lang="en-US" sz="1800" dirty="0">
                <a:solidFill>
                  <a:srgbClr val="000000"/>
                </a:solidFill>
              </a:rPr>
              <a:t> die </a:t>
            </a:r>
            <a:r>
              <a:rPr lang="en-US" sz="1800" dirty="0" err="1">
                <a:solidFill>
                  <a:srgbClr val="000000"/>
                </a:solidFill>
              </a:rPr>
              <a:t>niet</a:t>
            </a:r>
            <a:r>
              <a:rPr lang="en-US" sz="1800" dirty="0">
                <a:solidFill>
                  <a:srgbClr val="000000"/>
                </a:solidFill>
              </a:rPr>
              <a:t> in </a:t>
            </a:r>
            <a:r>
              <a:rPr lang="en-US" sz="1800" dirty="0" err="1">
                <a:solidFill>
                  <a:srgbClr val="000000"/>
                </a:solidFill>
              </a:rPr>
              <a:t>orde</a:t>
            </a:r>
            <a:r>
              <a:rPr lang="en-US" sz="1800" dirty="0">
                <a:solidFill>
                  <a:srgbClr val="000000"/>
                </a:solidFill>
              </a:rPr>
              <a:t> </a:t>
            </a:r>
            <a:r>
              <a:rPr lang="en-US" sz="1800" dirty="0" err="1">
                <a:solidFill>
                  <a:srgbClr val="000000"/>
                </a:solidFill>
              </a:rPr>
              <a:t>zijn</a:t>
            </a:r>
            <a:r>
              <a:rPr lang="en-US" sz="1800" dirty="0">
                <a:solidFill>
                  <a:srgbClr val="000000"/>
                </a:solidFill>
              </a:rPr>
              <a:t>, </a:t>
            </a:r>
            <a:r>
              <a:rPr lang="en-US" sz="1800" dirty="0" err="1">
                <a:solidFill>
                  <a:srgbClr val="000000"/>
                </a:solidFill>
              </a:rPr>
              <a:t>worden</a:t>
            </a:r>
            <a:r>
              <a:rPr lang="en-US" sz="1800" dirty="0">
                <a:solidFill>
                  <a:srgbClr val="000000"/>
                </a:solidFill>
              </a:rPr>
              <a:t> </a:t>
            </a:r>
            <a:r>
              <a:rPr lang="en-US" sz="1800" dirty="0" err="1">
                <a:solidFill>
                  <a:srgbClr val="000000"/>
                </a:solidFill>
              </a:rPr>
              <a:t>vermeden</a:t>
            </a:r>
            <a:r>
              <a:rPr lang="en-US" sz="1800" dirty="0">
                <a:solidFill>
                  <a:srgbClr val="000000"/>
                </a:solidFill>
              </a:rPr>
              <a:t/>
            </a:r>
            <a:br>
              <a:rPr lang="en-US" sz="1800" dirty="0">
                <a:solidFill>
                  <a:srgbClr val="000000"/>
                </a:solidFill>
              </a:rPr>
            </a:br>
            <a:r>
              <a:rPr lang="en-US" sz="1800" dirty="0">
                <a:solidFill>
                  <a:srgbClr val="000000"/>
                </a:solidFill>
              </a:rPr>
              <a:t/>
            </a:r>
            <a:br>
              <a:rPr lang="en-US" sz="1800" dirty="0">
                <a:solidFill>
                  <a:srgbClr val="000000"/>
                </a:solidFill>
              </a:rPr>
            </a:br>
            <a:r>
              <a:rPr lang="en-US" sz="1800" dirty="0">
                <a:solidFill>
                  <a:srgbClr val="000000"/>
                </a:solidFill>
              </a:rPr>
              <a:t/>
            </a:r>
            <a:br>
              <a:rPr lang="en-US" sz="1800" dirty="0">
                <a:solidFill>
                  <a:srgbClr val="000000"/>
                </a:solidFill>
              </a:rPr>
            </a:br>
            <a:r>
              <a:rPr lang="en-US" sz="1800" dirty="0">
                <a:solidFill>
                  <a:srgbClr val="AB620D"/>
                </a:solidFill>
              </a:rPr>
              <a:t/>
            </a:r>
            <a:br>
              <a:rPr lang="en-US" sz="1800" dirty="0">
                <a:solidFill>
                  <a:srgbClr val="AB620D"/>
                </a:solidFill>
              </a:rPr>
            </a:br>
            <a:r>
              <a:rPr lang="en-US" sz="1800" dirty="0">
                <a:solidFill>
                  <a:srgbClr val="FF9900"/>
                </a:solidFill>
              </a:rPr>
              <a:t/>
            </a:r>
            <a:br>
              <a:rPr lang="en-US" sz="1800" dirty="0">
                <a:solidFill>
                  <a:srgbClr val="FF9900"/>
                </a:solidFill>
              </a:rPr>
            </a:br>
            <a:endParaRPr sz="1800" dirty="0"/>
          </a:p>
          <a:p>
            <a:pPr marL="0" indent="0">
              <a:spcBef>
                <a:spcPts val="750"/>
              </a:spcBef>
              <a:buNone/>
            </a:pPr>
            <a:endParaRPr sz="1800" dirty="0"/>
          </a:p>
        </p:txBody>
      </p:sp>
      <p:pic>
        <p:nvPicPr>
          <p:cNvPr id="5" name="Shape 278">
            <a:extLst>
              <a:ext uri="{FF2B5EF4-FFF2-40B4-BE49-F238E27FC236}">
                <a16:creationId xmlns:a16="http://schemas.microsoft.com/office/drawing/2014/main" id="{A7E91D15-DADE-4521-8C9B-46545249A881}"/>
              </a:ext>
            </a:extLst>
          </p:cNvPr>
          <p:cNvPicPr preferRelativeResize="0"/>
          <p:nvPr/>
        </p:nvPicPr>
        <p:blipFill rotWithShape="1">
          <a:blip r:embed="rId3">
            <a:alphaModFix/>
          </a:blip>
          <a:srcRect/>
          <a:stretch/>
        </p:blipFill>
        <p:spPr>
          <a:xfrm>
            <a:off x="7489031" y="273844"/>
            <a:ext cx="1654969" cy="583406"/>
          </a:xfrm>
          <a:prstGeom prst="rect">
            <a:avLst/>
          </a:prstGeom>
          <a:noFill/>
          <a:ln>
            <a:noFill/>
          </a:ln>
        </p:spPr>
      </p:pic>
      <p:sp>
        <p:nvSpPr>
          <p:cNvPr id="6" name="Shape 620"/>
          <p:cNvSpPr txBox="1">
            <a:spLocks noGrp="1"/>
          </p:cNvSpPr>
          <p:nvPr>
            <p:ph type="title" idx="4294967295"/>
          </p:nvPr>
        </p:nvSpPr>
        <p:spPr>
          <a:xfrm>
            <a:off x="889882" y="639367"/>
            <a:ext cx="7472722" cy="1085850"/>
          </a:xfrm>
          <a:prstGeom prst="rect">
            <a:avLst/>
          </a:prstGeom>
          <a:noFill/>
          <a:ln>
            <a:noFill/>
          </a:ln>
        </p:spPr>
        <p:txBody>
          <a:bodyPr spcFirstLastPara="1" wrap="square" lIns="68569" tIns="34275" rIns="68569" bIns="34275" anchor="b" anchorCtr="0">
            <a:noAutofit/>
          </a:bodyPr>
          <a:lstStyle/>
          <a:p>
            <a:pPr>
              <a:buClr>
                <a:srgbClr val="404040"/>
              </a:buClr>
              <a:buSzPts val="4800"/>
            </a:pPr>
            <a:r>
              <a:rPr lang="en-US" dirty="0" err="1" smtClean="0"/>
              <a:t>Identiteitsontwikkeling</a:t>
            </a:r>
            <a:endParaRPr dirty="0"/>
          </a:p>
        </p:txBody>
      </p:sp>
    </p:spTree>
    <p:extLst>
      <p:ext uri="{BB962C8B-B14F-4D97-AF65-F5344CB8AC3E}">
        <p14:creationId xmlns:p14="http://schemas.microsoft.com/office/powerpoint/2010/main" val="17429961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idx="1"/>
          </p:nvPr>
        </p:nvSpPr>
        <p:spPr>
          <a:xfrm>
            <a:off x="452980" y="1762299"/>
            <a:ext cx="8567928" cy="4473610"/>
          </a:xfrm>
        </p:spPr>
        <p:txBody>
          <a:bodyPr>
            <a:normAutofit lnSpcReduction="10000"/>
          </a:bodyPr>
          <a:lstStyle/>
          <a:p>
            <a:pPr marL="101600" indent="0">
              <a:lnSpc>
                <a:spcPct val="80000"/>
              </a:lnSpc>
              <a:buNone/>
            </a:pPr>
            <a:r>
              <a:rPr lang="nl-NL" sz="2800" dirty="0">
                <a:solidFill>
                  <a:schemeClr val="accent6">
                    <a:lumMod val="50000"/>
                  </a:schemeClr>
                </a:solidFill>
              </a:rPr>
              <a:t> </a:t>
            </a:r>
            <a:r>
              <a:rPr lang="nl-NL" sz="2800" b="1" dirty="0">
                <a:solidFill>
                  <a:schemeClr val="accent6">
                    <a:lumMod val="50000"/>
                  </a:schemeClr>
                </a:solidFill>
              </a:rPr>
              <a:t>schools parcours – lager onderwijs (gereconstrueerd)</a:t>
            </a:r>
            <a:endParaRPr lang="nl-NL" sz="2800" dirty="0">
              <a:solidFill>
                <a:schemeClr val="accent6">
                  <a:lumMod val="50000"/>
                </a:schemeClr>
              </a:solidFill>
            </a:endParaRPr>
          </a:p>
          <a:p>
            <a:pPr lvl="2">
              <a:spcBef>
                <a:spcPts val="600"/>
              </a:spcBef>
              <a:spcAft>
                <a:spcPts val="600"/>
              </a:spcAft>
              <a:buFontTx/>
              <a:buChar char="-"/>
            </a:pPr>
            <a:r>
              <a:rPr lang="nl-NL" sz="2000" dirty="0">
                <a:solidFill>
                  <a:schemeClr val="accent6">
                    <a:lumMod val="50000"/>
                  </a:schemeClr>
                </a:solidFill>
              </a:rPr>
              <a:t>Geen bezorgdheden op vlak van studieresultaten</a:t>
            </a:r>
          </a:p>
          <a:p>
            <a:pPr lvl="2">
              <a:spcBef>
                <a:spcPts val="0"/>
              </a:spcBef>
              <a:spcAft>
                <a:spcPts val="600"/>
              </a:spcAft>
              <a:buFontTx/>
              <a:buChar char="-"/>
            </a:pPr>
            <a:r>
              <a:rPr lang="nl-NL" sz="2000" dirty="0">
                <a:solidFill>
                  <a:schemeClr val="accent6">
                    <a:lumMod val="50000"/>
                  </a:schemeClr>
                </a:solidFill>
              </a:rPr>
              <a:t>Er werden geen sterke bezorgdheden geuit vanuit de school</a:t>
            </a:r>
          </a:p>
          <a:p>
            <a:pPr lvl="2">
              <a:spcBef>
                <a:spcPts val="0"/>
              </a:spcBef>
              <a:spcAft>
                <a:spcPts val="600"/>
              </a:spcAft>
              <a:buFontTx/>
              <a:buChar char="-"/>
            </a:pPr>
            <a:r>
              <a:rPr lang="nl-NL" sz="2000" dirty="0">
                <a:solidFill>
                  <a:schemeClr val="accent6">
                    <a:lumMod val="50000"/>
                  </a:schemeClr>
                </a:solidFill>
              </a:rPr>
              <a:t>Wel de terugkerende opmerking dat Tim vaak “teruggetrokken” lijkt, vaak niet echt participeert aan het klasgebeuren, wat moeilijk aanspreekbaar is, enigszins “ondoorgrondelijk” lijkt</a:t>
            </a:r>
          </a:p>
          <a:p>
            <a:pPr lvl="2">
              <a:spcBef>
                <a:spcPts val="0"/>
              </a:spcBef>
              <a:spcAft>
                <a:spcPts val="600"/>
              </a:spcAft>
              <a:buFontTx/>
              <a:buChar char="-"/>
            </a:pPr>
            <a:r>
              <a:rPr lang="nl-NL" sz="2000" dirty="0">
                <a:solidFill>
                  <a:schemeClr val="accent6">
                    <a:lumMod val="50000"/>
                  </a:schemeClr>
                </a:solidFill>
              </a:rPr>
              <a:t>Tim herinnert zich niet ooit iets echt te hebben ingestudeerd</a:t>
            </a:r>
          </a:p>
          <a:p>
            <a:pPr lvl="2">
              <a:spcBef>
                <a:spcPts val="0"/>
              </a:spcBef>
              <a:spcAft>
                <a:spcPts val="600"/>
              </a:spcAft>
              <a:buFontTx/>
              <a:buChar char="-"/>
            </a:pPr>
            <a:r>
              <a:rPr lang="nl-NL" sz="2000" dirty="0">
                <a:solidFill>
                  <a:schemeClr val="accent6">
                    <a:lumMod val="50000"/>
                  </a:schemeClr>
                </a:solidFill>
              </a:rPr>
              <a:t>Ouders maakten zich hier geen zorgen om, vonden het vooral makkelijk dat het zo vlot ging en waren ook fier dat hun zoon zo makkelijk zulke mooie resultaten kon halen. De prestaties van Tim waren zelfs een thema binnen de familie. </a:t>
            </a:r>
            <a:r>
              <a:rPr lang="nl-NL" sz="2000" dirty="0" err="1">
                <a:solidFill>
                  <a:schemeClr val="accent6">
                    <a:lumMod val="50000"/>
                  </a:schemeClr>
                </a:solidFill>
              </a:rPr>
              <a:t>Tims</a:t>
            </a:r>
            <a:r>
              <a:rPr lang="nl-NL" sz="2000" dirty="0">
                <a:solidFill>
                  <a:schemeClr val="accent6">
                    <a:lumMod val="50000"/>
                  </a:schemeClr>
                </a:solidFill>
              </a:rPr>
              <a:t> rapporten werden ritueel vergeleken met deze van zijn neef B die even oud was en eveneens hoog presteerde, zij het met meer inspanning.</a:t>
            </a:r>
            <a:r>
              <a:rPr lang="nl-NL" dirty="0">
                <a:solidFill>
                  <a:schemeClr val="accent6">
                    <a:lumMod val="50000"/>
                  </a:schemeClr>
                </a:solidFill>
              </a:rPr>
              <a:t/>
            </a:r>
            <a:br>
              <a:rPr lang="nl-NL" dirty="0">
                <a:solidFill>
                  <a:schemeClr val="accent6">
                    <a:lumMod val="50000"/>
                  </a:schemeClr>
                </a:solidFill>
              </a:rPr>
            </a:br>
            <a:endParaRPr lang="nl-NL" dirty="0">
              <a:solidFill>
                <a:schemeClr val="accent6">
                  <a:lumMod val="50000"/>
                </a:schemeClr>
              </a:solidFill>
            </a:endParaRPr>
          </a:p>
        </p:txBody>
      </p:sp>
      <p:sp>
        <p:nvSpPr>
          <p:cNvPr id="9" name="Titel 1"/>
          <p:cNvSpPr>
            <a:spLocks noGrp="1"/>
          </p:cNvSpPr>
          <p:nvPr>
            <p:ph type="title"/>
          </p:nvPr>
        </p:nvSpPr>
        <p:spPr>
          <a:xfrm>
            <a:off x="793050" y="1176320"/>
            <a:ext cx="3546003" cy="585978"/>
          </a:xfrm>
        </p:spPr>
        <p:txBody>
          <a:bodyPr>
            <a:noAutofit/>
          </a:bodyPr>
          <a:lstStyle/>
          <a:p>
            <a:r>
              <a:rPr lang="nl-BE" dirty="0">
                <a:solidFill>
                  <a:schemeClr val="tx1"/>
                </a:solidFill>
                <a:latin typeface="Calibri" panose="020F0502020204030204" pitchFamily="34" charset="0"/>
                <a:ea typeface="Verdana"/>
                <a:cs typeface="Calibri" panose="020F0502020204030204" pitchFamily="34" charset="0"/>
              </a:rPr>
              <a:t>Casus Tim</a:t>
            </a:r>
          </a:p>
        </p:txBody>
      </p:sp>
      <p:pic>
        <p:nvPicPr>
          <p:cNvPr id="10" name="Shape 108"/>
          <p:cNvPicPr preferRelativeResize="0"/>
          <p:nvPr/>
        </p:nvPicPr>
        <p:blipFill rotWithShape="1">
          <a:blip r:embed="rId3">
            <a:alphaModFix/>
          </a:blip>
          <a:srcRect/>
          <a:stretch/>
        </p:blipFill>
        <p:spPr>
          <a:xfrm>
            <a:off x="6945312" y="44450"/>
            <a:ext cx="2206625" cy="777875"/>
          </a:xfrm>
          <a:prstGeom prst="rect">
            <a:avLst/>
          </a:prstGeom>
          <a:noFill/>
          <a:ln>
            <a:noFill/>
          </a:ln>
        </p:spPr>
      </p:pic>
    </p:spTree>
    <p:extLst>
      <p:ext uri="{BB962C8B-B14F-4D97-AF65-F5344CB8AC3E}">
        <p14:creationId xmlns:p14="http://schemas.microsoft.com/office/powerpoint/2010/main" val="673883669"/>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sp>
        <p:nvSpPr>
          <p:cNvPr id="620" name="Shape 620"/>
          <p:cNvSpPr txBox="1">
            <a:spLocks noGrp="1"/>
          </p:cNvSpPr>
          <p:nvPr>
            <p:ph type="title" idx="4294967295"/>
          </p:nvPr>
        </p:nvSpPr>
        <p:spPr>
          <a:xfrm>
            <a:off x="889882" y="639367"/>
            <a:ext cx="7472722" cy="1085850"/>
          </a:xfrm>
          <a:prstGeom prst="rect">
            <a:avLst/>
          </a:prstGeom>
          <a:noFill/>
          <a:ln>
            <a:noFill/>
          </a:ln>
        </p:spPr>
        <p:txBody>
          <a:bodyPr spcFirstLastPara="1" wrap="square" lIns="68569" tIns="34275" rIns="68569" bIns="34275" anchor="b" anchorCtr="0">
            <a:noAutofit/>
          </a:bodyPr>
          <a:lstStyle/>
          <a:p>
            <a:pPr>
              <a:buClr>
                <a:srgbClr val="404040"/>
              </a:buClr>
              <a:buSzPts val="4800"/>
            </a:pPr>
            <a:r>
              <a:rPr lang="en-US" dirty="0" err="1" smtClean="0"/>
              <a:t>Identiteitsontwikkeling</a:t>
            </a:r>
            <a:endParaRPr dirty="0"/>
          </a:p>
        </p:txBody>
      </p:sp>
      <p:sp>
        <p:nvSpPr>
          <p:cNvPr id="621" name="Shape 621"/>
          <p:cNvSpPr txBox="1">
            <a:spLocks noGrp="1"/>
          </p:cNvSpPr>
          <p:nvPr>
            <p:ph type="body" idx="4294967295"/>
          </p:nvPr>
        </p:nvSpPr>
        <p:spPr>
          <a:xfrm>
            <a:off x="889882" y="1888067"/>
            <a:ext cx="7985125" cy="4332111"/>
          </a:xfrm>
          <a:prstGeom prst="rect">
            <a:avLst/>
          </a:prstGeom>
          <a:noFill/>
          <a:ln>
            <a:noFill/>
          </a:ln>
        </p:spPr>
        <p:txBody>
          <a:bodyPr spcFirstLastPara="1" wrap="square" lIns="68569" tIns="34275" rIns="68569" bIns="34275" anchor="t" anchorCtr="0">
            <a:noAutofit/>
          </a:bodyPr>
          <a:lstStyle/>
          <a:p>
            <a:pPr marL="342900" indent="-342900">
              <a:lnSpc>
                <a:spcPct val="100000"/>
              </a:lnSpc>
              <a:spcBef>
                <a:spcPts val="600"/>
              </a:spcBef>
              <a:buFont typeface="Arial" panose="020B0604020202020204" pitchFamily="34" charset="0"/>
              <a:buChar char="•"/>
            </a:pPr>
            <a:r>
              <a:rPr lang="fr-BE" sz="2400" dirty="0" err="1"/>
              <a:t>Separatie</a:t>
            </a:r>
            <a:r>
              <a:rPr lang="fr-BE" sz="2400" dirty="0"/>
              <a:t>/autonomie-</a:t>
            </a:r>
            <a:r>
              <a:rPr lang="fr-BE" sz="2400" dirty="0" err="1"/>
              <a:t>ontwikkeling</a:t>
            </a:r>
            <a:r>
              <a:rPr lang="fr-BE" sz="2400" dirty="0"/>
              <a:t> </a:t>
            </a:r>
            <a:r>
              <a:rPr lang="fr-BE" sz="2400" dirty="0" err="1"/>
              <a:t>is</a:t>
            </a:r>
            <a:r>
              <a:rPr lang="fr-BE" sz="2400" dirty="0"/>
              <a:t> </a:t>
            </a:r>
            <a:r>
              <a:rPr lang="fr-BE" sz="2400" dirty="0" err="1"/>
              <a:t>een</a:t>
            </a:r>
            <a:r>
              <a:rPr lang="fr-BE" sz="2400" dirty="0"/>
              <a:t> </a:t>
            </a:r>
            <a:r>
              <a:rPr lang="fr-BE" sz="2400" dirty="0" err="1"/>
              <a:t>noodzakelijke</a:t>
            </a:r>
            <a:r>
              <a:rPr lang="fr-BE" sz="2400" dirty="0"/>
              <a:t> </a:t>
            </a:r>
            <a:r>
              <a:rPr lang="fr-BE" sz="2400" dirty="0" err="1"/>
              <a:t>voorwaarde</a:t>
            </a:r>
            <a:r>
              <a:rPr lang="fr-BE" sz="2400" dirty="0"/>
              <a:t> </a:t>
            </a:r>
            <a:r>
              <a:rPr lang="fr-BE" sz="2400" dirty="0" err="1"/>
              <a:t>voor</a:t>
            </a:r>
            <a:r>
              <a:rPr lang="fr-BE" sz="2400" dirty="0"/>
              <a:t> </a:t>
            </a:r>
            <a:r>
              <a:rPr lang="fr-BE" sz="2400" b="1" dirty="0" err="1" smtClean="0"/>
              <a:t>individuatie</a:t>
            </a:r>
            <a:r>
              <a:rPr lang="fr-BE" sz="2400" b="1" dirty="0" smtClean="0"/>
              <a:t>/</a:t>
            </a:r>
            <a:r>
              <a:rPr lang="fr-BE" sz="2400" b="1" dirty="0" err="1" smtClean="0"/>
              <a:t>identiteitsontwikkeling</a:t>
            </a:r>
            <a:endParaRPr lang="nl-NL" sz="2400" b="1" dirty="0" smtClean="0"/>
          </a:p>
          <a:p>
            <a:pPr marL="342900" indent="-342900">
              <a:lnSpc>
                <a:spcPct val="100000"/>
              </a:lnSpc>
              <a:spcBef>
                <a:spcPts val="600"/>
              </a:spcBef>
              <a:buFont typeface="Arial" panose="020B0604020202020204" pitchFamily="34" charset="0"/>
              <a:buChar char="•"/>
            </a:pPr>
            <a:r>
              <a:rPr lang="fr-BE" sz="2400" dirty="0" err="1" smtClean="0">
                <a:solidFill>
                  <a:srgbClr val="000000"/>
                </a:solidFill>
              </a:rPr>
              <a:t>Echte</a:t>
            </a:r>
            <a:r>
              <a:rPr lang="fr-BE" sz="2400" dirty="0" smtClean="0">
                <a:solidFill>
                  <a:srgbClr val="000000"/>
                </a:solidFill>
              </a:rPr>
              <a:t> </a:t>
            </a:r>
            <a:r>
              <a:rPr lang="fr-BE" sz="2400" dirty="0" err="1">
                <a:solidFill>
                  <a:srgbClr val="000000"/>
                </a:solidFill>
              </a:rPr>
              <a:t>i</a:t>
            </a:r>
            <a:r>
              <a:rPr lang="fr-BE" sz="2400" dirty="0" err="1" smtClean="0">
                <a:solidFill>
                  <a:srgbClr val="000000"/>
                </a:solidFill>
              </a:rPr>
              <a:t>dentiteitsontwikkeling</a:t>
            </a:r>
            <a:r>
              <a:rPr lang="fr-BE" sz="2400" dirty="0" smtClean="0">
                <a:solidFill>
                  <a:srgbClr val="000000"/>
                </a:solidFill>
              </a:rPr>
              <a:t>  </a:t>
            </a:r>
            <a:r>
              <a:rPr lang="fr-BE" sz="2400" dirty="0" err="1" smtClean="0">
                <a:solidFill>
                  <a:srgbClr val="000000"/>
                </a:solidFill>
              </a:rPr>
              <a:t>vereist</a:t>
            </a:r>
            <a:r>
              <a:rPr lang="fr-BE" sz="2400" dirty="0" smtClean="0">
                <a:solidFill>
                  <a:srgbClr val="000000"/>
                </a:solidFill>
              </a:rPr>
              <a:t> </a:t>
            </a:r>
            <a:r>
              <a:rPr lang="fr-BE" sz="2400" b="1" dirty="0" err="1" smtClean="0">
                <a:solidFill>
                  <a:srgbClr val="000000"/>
                </a:solidFill>
              </a:rPr>
              <a:t>experimentatie</a:t>
            </a:r>
            <a:r>
              <a:rPr lang="fr-BE" sz="2400" dirty="0">
                <a:solidFill>
                  <a:srgbClr val="000000"/>
                </a:solidFill>
              </a:rPr>
              <a:t> </a:t>
            </a:r>
            <a:r>
              <a:rPr lang="fr-BE" sz="2400" dirty="0" smtClean="0">
                <a:solidFill>
                  <a:srgbClr val="000000"/>
                </a:solidFill>
              </a:rPr>
              <a:t>en </a:t>
            </a:r>
            <a:r>
              <a:rPr lang="fr-BE" sz="2400" b="1" dirty="0" err="1" smtClean="0">
                <a:solidFill>
                  <a:srgbClr val="000000"/>
                </a:solidFill>
              </a:rPr>
              <a:t>integratie</a:t>
            </a:r>
            <a:r>
              <a:rPr lang="fr-BE" sz="2400" dirty="0" smtClean="0">
                <a:solidFill>
                  <a:srgbClr val="000000"/>
                </a:solidFill>
              </a:rPr>
              <a:t>. </a:t>
            </a:r>
            <a:r>
              <a:rPr lang="fr-BE" sz="2400" dirty="0" err="1" smtClean="0">
                <a:solidFill>
                  <a:srgbClr val="000000"/>
                </a:solidFill>
              </a:rPr>
              <a:t>Zoniet</a:t>
            </a:r>
            <a:r>
              <a:rPr lang="fr-BE" sz="2400" dirty="0" smtClean="0">
                <a:solidFill>
                  <a:srgbClr val="000000"/>
                </a:solidFill>
              </a:rPr>
              <a:t> </a:t>
            </a:r>
            <a:r>
              <a:rPr lang="fr-BE" sz="2400" dirty="0" err="1" smtClean="0">
                <a:solidFill>
                  <a:srgbClr val="000000"/>
                </a:solidFill>
              </a:rPr>
              <a:t>strandt</a:t>
            </a:r>
            <a:r>
              <a:rPr lang="fr-BE" sz="2400" dirty="0" smtClean="0">
                <a:solidFill>
                  <a:srgbClr val="000000"/>
                </a:solidFill>
              </a:rPr>
              <a:t> men met </a:t>
            </a:r>
            <a:r>
              <a:rPr lang="fr-BE" sz="2400" dirty="0" err="1" smtClean="0">
                <a:solidFill>
                  <a:srgbClr val="000000"/>
                </a:solidFill>
              </a:rPr>
              <a:t>met</a:t>
            </a:r>
            <a:r>
              <a:rPr lang="fr-BE" sz="2400" dirty="0" smtClean="0">
                <a:solidFill>
                  <a:srgbClr val="000000"/>
                </a:solidFill>
              </a:rPr>
              <a:t> </a:t>
            </a:r>
            <a:r>
              <a:rPr lang="fr-BE" sz="2400" dirty="0" err="1" smtClean="0">
                <a:solidFill>
                  <a:srgbClr val="000000"/>
                </a:solidFill>
              </a:rPr>
              <a:t>een</a:t>
            </a:r>
            <a:r>
              <a:rPr lang="fr-BE" sz="2400" dirty="0" smtClean="0">
                <a:solidFill>
                  <a:srgbClr val="000000"/>
                </a:solidFill>
              </a:rPr>
              <a:t> « </a:t>
            </a:r>
            <a:r>
              <a:rPr lang="fr-BE" sz="2400" dirty="0" err="1" smtClean="0">
                <a:solidFill>
                  <a:srgbClr val="000000"/>
                </a:solidFill>
              </a:rPr>
              <a:t>geleende</a:t>
            </a:r>
            <a:r>
              <a:rPr lang="fr-BE" sz="2400" dirty="0" smtClean="0">
                <a:solidFill>
                  <a:srgbClr val="000000"/>
                </a:solidFill>
              </a:rPr>
              <a:t> </a:t>
            </a:r>
            <a:r>
              <a:rPr lang="fr-BE" sz="2400" dirty="0" err="1" smtClean="0">
                <a:solidFill>
                  <a:srgbClr val="000000"/>
                </a:solidFill>
              </a:rPr>
              <a:t>identiteit</a:t>
            </a:r>
            <a:r>
              <a:rPr lang="fr-BE" sz="2400" dirty="0" smtClean="0">
                <a:solidFill>
                  <a:srgbClr val="000000"/>
                </a:solidFill>
              </a:rPr>
              <a:t> ». </a:t>
            </a:r>
            <a:r>
              <a:rPr lang="fr-BE" sz="2400" dirty="0" err="1" smtClean="0">
                <a:solidFill>
                  <a:srgbClr val="000000"/>
                </a:solidFill>
              </a:rPr>
              <a:t>Deze</a:t>
            </a:r>
            <a:r>
              <a:rPr lang="fr-BE" sz="2400" dirty="0" smtClean="0">
                <a:solidFill>
                  <a:srgbClr val="000000"/>
                </a:solidFill>
              </a:rPr>
              <a:t> </a:t>
            </a:r>
            <a:r>
              <a:rPr lang="fr-BE" sz="2400" dirty="0" err="1" smtClean="0">
                <a:solidFill>
                  <a:srgbClr val="000000"/>
                </a:solidFill>
              </a:rPr>
              <a:t>geleende</a:t>
            </a:r>
            <a:r>
              <a:rPr lang="fr-BE" sz="2400" dirty="0" smtClean="0">
                <a:solidFill>
                  <a:srgbClr val="000000"/>
                </a:solidFill>
              </a:rPr>
              <a:t> </a:t>
            </a:r>
            <a:r>
              <a:rPr lang="fr-BE" sz="2400" dirty="0" err="1" smtClean="0">
                <a:solidFill>
                  <a:srgbClr val="000000"/>
                </a:solidFill>
              </a:rPr>
              <a:t>identiteit</a:t>
            </a:r>
            <a:r>
              <a:rPr lang="fr-BE" sz="2400" dirty="0" smtClean="0">
                <a:solidFill>
                  <a:srgbClr val="000000"/>
                </a:solidFill>
              </a:rPr>
              <a:t> </a:t>
            </a:r>
            <a:r>
              <a:rPr lang="fr-BE" sz="2400" dirty="0" err="1" smtClean="0">
                <a:solidFill>
                  <a:srgbClr val="000000"/>
                </a:solidFill>
              </a:rPr>
              <a:t>is</a:t>
            </a:r>
            <a:r>
              <a:rPr lang="fr-BE" sz="2400" dirty="0" smtClean="0">
                <a:solidFill>
                  <a:srgbClr val="000000"/>
                </a:solidFill>
              </a:rPr>
              <a:t> </a:t>
            </a:r>
            <a:r>
              <a:rPr lang="fr-BE" sz="2400" dirty="0" err="1" smtClean="0">
                <a:solidFill>
                  <a:srgbClr val="000000"/>
                </a:solidFill>
              </a:rPr>
              <a:t>weinig</a:t>
            </a:r>
            <a:r>
              <a:rPr lang="fr-BE" sz="2400" dirty="0" smtClean="0">
                <a:solidFill>
                  <a:srgbClr val="000000"/>
                </a:solidFill>
              </a:rPr>
              <a:t> </a:t>
            </a:r>
            <a:r>
              <a:rPr lang="fr-BE" sz="2400" dirty="0" err="1" smtClean="0">
                <a:solidFill>
                  <a:srgbClr val="000000"/>
                </a:solidFill>
              </a:rPr>
              <a:t>vitaal</a:t>
            </a:r>
            <a:r>
              <a:rPr lang="fr-BE" sz="2400" dirty="0" smtClean="0">
                <a:solidFill>
                  <a:srgbClr val="000000"/>
                </a:solidFill>
              </a:rPr>
              <a:t>. </a:t>
            </a:r>
            <a:r>
              <a:rPr lang="fr-BE" sz="2400" dirty="0" err="1" smtClean="0">
                <a:solidFill>
                  <a:srgbClr val="000000"/>
                </a:solidFill>
              </a:rPr>
              <a:t>Hierdoor</a:t>
            </a:r>
            <a:r>
              <a:rPr lang="fr-BE" sz="2400" dirty="0" smtClean="0">
                <a:solidFill>
                  <a:srgbClr val="000000"/>
                </a:solidFill>
              </a:rPr>
              <a:t> </a:t>
            </a:r>
            <a:r>
              <a:rPr lang="fr-BE" sz="2400" dirty="0" err="1" smtClean="0">
                <a:solidFill>
                  <a:srgbClr val="000000"/>
                </a:solidFill>
              </a:rPr>
              <a:t>is</a:t>
            </a:r>
            <a:r>
              <a:rPr lang="fr-BE" sz="2400" dirty="0" smtClean="0">
                <a:solidFill>
                  <a:srgbClr val="000000"/>
                </a:solidFill>
              </a:rPr>
              <a:t> men op lange </a:t>
            </a:r>
            <a:r>
              <a:rPr lang="fr-BE" sz="2400" dirty="0" err="1" smtClean="0">
                <a:solidFill>
                  <a:srgbClr val="000000"/>
                </a:solidFill>
              </a:rPr>
              <a:t>termijn</a:t>
            </a:r>
            <a:r>
              <a:rPr lang="fr-BE" sz="2400" dirty="0" smtClean="0">
                <a:solidFill>
                  <a:srgbClr val="000000"/>
                </a:solidFill>
              </a:rPr>
              <a:t> </a:t>
            </a:r>
            <a:r>
              <a:rPr lang="fr-BE" sz="2400" dirty="0" err="1" smtClean="0">
                <a:solidFill>
                  <a:srgbClr val="000000"/>
                </a:solidFill>
              </a:rPr>
              <a:t>meer</a:t>
            </a:r>
            <a:r>
              <a:rPr lang="fr-BE" sz="2400" dirty="0" smtClean="0">
                <a:solidFill>
                  <a:srgbClr val="000000"/>
                </a:solidFill>
              </a:rPr>
              <a:t> dan </a:t>
            </a:r>
            <a:r>
              <a:rPr lang="fr-BE" sz="2400" dirty="0" err="1" smtClean="0">
                <a:solidFill>
                  <a:srgbClr val="000000"/>
                </a:solidFill>
              </a:rPr>
              <a:t>normaal</a:t>
            </a:r>
            <a:r>
              <a:rPr lang="fr-BE" sz="2400" dirty="0" smtClean="0">
                <a:solidFill>
                  <a:srgbClr val="000000"/>
                </a:solidFill>
              </a:rPr>
              <a:t> </a:t>
            </a:r>
            <a:r>
              <a:rPr lang="fr-BE" sz="2400" dirty="0" err="1" smtClean="0">
                <a:solidFill>
                  <a:srgbClr val="000000"/>
                </a:solidFill>
              </a:rPr>
              <a:t>gevoelig</a:t>
            </a:r>
            <a:r>
              <a:rPr lang="fr-BE" sz="2400" dirty="0" smtClean="0">
                <a:solidFill>
                  <a:srgbClr val="000000"/>
                </a:solidFill>
              </a:rPr>
              <a:t> </a:t>
            </a:r>
            <a:r>
              <a:rPr lang="fr-BE" sz="2400" dirty="0" err="1" smtClean="0">
                <a:solidFill>
                  <a:srgbClr val="000000"/>
                </a:solidFill>
              </a:rPr>
              <a:t>voor</a:t>
            </a:r>
            <a:r>
              <a:rPr lang="fr-BE" sz="2400" dirty="0" smtClean="0">
                <a:solidFill>
                  <a:srgbClr val="000000"/>
                </a:solidFill>
              </a:rPr>
              <a:t> </a:t>
            </a:r>
            <a:r>
              <a:rPr lang="fr-BE" sz="2400" dirty="0" err="1" smtClean="0">
                <a:solidFill>
                  <a:srgbClr val="000000"/>
                </a:solidFill>
              </a:rPr>
              <a:t>o.a</a:t>
            </a:r>
            <a:r>
              <a:rPr lang="fr-BE" sz="2400" dirty="0" smtClean="0">
                <a:solidFill>
                  <a:srgbClr val="000000"/>
                </a:solidFill>
              </a:rPr>
              <a:t>. </a:t>
            </a:r>
            <a:r>
              <a:rPr lang="fr-BE" sz="2400" dirty="0" err="1" smtClean="0">
                <a:solidFill>
                  <a:srgbClr val="000000"/>
                </a:solidFill>
              </a:rPr>
              <a:t>depressie</a:t>
            </a:r>
            <a:r>
              <a:rPr lang="fr-BE" sz="2400" dirty="0" smtClean="0">
                <a:solidFill>
                  <a:srgbClr val="000000"/>
                </a:solidFill>
              </a:rPr>
              <a:t> en </a:t>
            </a:r>
            <a:r>
              <a:rPr lang="fr-BE" sz="2400" dirty="0" err="1" smtClean="0">
                <a:solidFill>
                  <a:srgbClr val="000000"/>
                </a:solidFill>
              </a:rPr>
              <a:t>burn-out</a:t>
            </a:r>
            <a:r>
              <a:rPr lang="fr-BE" sz="2400" dirty="0" smtClean="0">
                <a:solidFill>
                  <a:srgbClr val="000000"/>
                </a:solidFill>
              </a:rPr>
              <a:t>.</a:t>
            </a:r>
          </a:p>
          <a:p>
            <a:pPr marL="342900" indent="-342900">
              <a:lnSpc>
                <a:spcPct val="100000"/>
              </a:lnSpc>
              <a:spcBef>
                <a:spcPts val="600"/>
              </a:spcBef>
              <a:buFont typeface="Arial" panose="020B0604020202020204" pitchFamily="34" charset="0"/>
              <a:buChar char="•"/>
            </a:pPr>
            <a:r>
              <a:rPr lang="fr-BE" sz="2400" dirty="0" err="1" smtClean="0">
                <a:solidFill>
                  <a:srgbClr val="000000"/>
                </a:solidFill>
              </a:rPr>
              <a:t>Zorgwekkende</a:t>
            </a:r>
            <a:r>
              <a:rPr lang="fr-BE" sz="2400" dirty="0" smtClean="0">
                <a:solidFill>
                  <a:srgbClr val="000000"/>
                </a:solidFill>
              </a:rPr>
              <a:t> </a:t>
            </a:r>
            <a:r>
              <a:rPr lang="fr-BE" sz="2400" dirty="0" err="1" smtClean="0">
                <a:solidFill>
                  <a:srgbClr val="000000"/>
                </a:solidFill>
              </a:rPr>
              <a:t>evolutie</a:t>
            </a:r>
            <a:r>
              <a:rPr lang="fr-BE" sz="2400" dirty="0" smtClean="0">
                <a:solidFill>
                  <a:srgbClr val="000000"/>
                </a:solidFill>
              </a:rPr>
              <a:t>: </a:t>
            </a:r>
            <a:br>
              <a:rPr lang="fr-BE" sz="2400" dirty="0" smtClean="0">
                <a:solidFill>
                  <a:srgbClr val="000000"/>
                </a:solidFill>
              </a:rPr>
            </a:br>
            <a:r>
              <a:rPr lang="fr-BE" sz="2400" dirty="0" err="1" smtClean="0">
                <a:solidFill>
                  <a:srgbClr val="000000"/>
                </a:solidFill>
              </a:rPr>
              <a:t>verwachtingen</a:t>
            </a:r>
            <a:r>
              <a:rPr lang="fr-BE" sz="2400" dirty="0" smtClean="0">
                <a:solidFill>
                  <a:srgbClr val="000000"/>
                </a:solidFill>
              </a:rPr>
              <a:t>               </a:t>
            </a:r>
            <a:r>
              <a:rPr lang="fr-BE" sz="2400" dirty="0" err="1" smtClean="0">
                <a:solidFill>
                  <a:srgbClr val="000000"/>
                </a:solidFill>
              </a:rPr>
              <a:t>ruimte</a:t>
            </a:r>
            <a:r>
              <a:rPr lang="fr-BE" sz="2400" dirty="0" smtClean="0">
                <a:solidFill>
                  <a:srgbClr val="000000"/>
                </a:solidFill>
              </a:rPr>
              <a:t> </a:t>
            </a:r>
            <a:r>
              <a:rPr lang="fr-BE" sz="2400" dirty="0" err="1" smtClean="0">
                <a:solidFill>
                  <a:srgbClr val="000000"/>
                </a:solidFill>
              </a:rPr>
              <a:t>voor</a:t>
            </a:r>
            <a:r>
              <a:rPr lang="fr-BE" sz="2400" dirty="0" smtClean="0">
                <a:solidFill>
                  <a:srgbClr val="000000"/>
                </a:solidFill>
              </a:rPr>
              <a:t> </a:t>
            </a:r>
            <a:r>
              <a:rPr lang="fr-BE" sz="2400" dirty="0" err="1" smtClean="0">
                <a:solidFill>
                  <a:srgbClr val="000000"/>
                </a:solidFill>
              </a:rPr>
              <a:t>experimentatie</a:t>
            </a:r>
            <a:r>
              <a:rPr lang="fr-BE" sz="2400" dirty="0" smtClean="0">
                <a:solidFill>
                  <a:srgbClr val="000000"/>
                </a:solidFill>
              </a:rPr>
              <a:t/>
            </a:r>
            <a:br>
              <a:rPr lang="fr-BE" sz="2400" dirty="0" smtClean="0">
                <a:solidFill>
                  <a:srgbClr val="000000"/>
                </a:solidFill>
              </a:rPr>
            </a:br>
            <a:r>
              <a:rPr lang="fr-BE" sz="2400" dirty="0" smtClean="0">
                <a:solidFill>
                  <a:srgbClr val="000000"/>
                </a:solidFill>
              </a:rPr>
              <a:t>        </a:t>
            </a:r>
            <a:r>
              <a:rPr lang="fr-BE" sz="2400" dirty="0" err="1" smtClean="0">
                <a:solidFill>
                  <a:srgbClr val="000000"/>
                </a:solidFill>
              </a:rPr>
              <a:t>identiteitsontwikkeling</a:t>
            </a:r>
            <a:r>
              <a:rPr lang="fr-BE" sz="2400" dirty="0" smtClean="0">
                <a:solidFill>
                  <a:srgbClr val="000000"/>
                </a:solidFill>
              </a:rPr>
              <a:t>               </a:t>
            </a:r>
            <a:r>
              <a:rPr lang="fr-BE" sz="2400" dirty="0" err="1" smtClean="0">
                <a:solidFill>
                  <a:srgbClr val="000000"/>
                </a:solidFill>
              </a:rPr>
              <a:t>ontwikkelingsrisico’s</a:t>
            </a:r>
            <a:r>
              <a:rPr lang="fr-BE" sz="2400" dirty="0" smtClean="0">
                <a:solidFill>
                  <a:srgbClr val="000000"/>
                </a:solidFill>
              </a:rPr>
              <a:t> </a:t>
            </a:r>
            <a:endParaRPr lang="fr-BE" sz="2400" dirty="0">
              <a:solidFill>
                <a:srgbClr val="000000"/>
              </a:solidFill>
            </a:endParaRPr>
          </a:p>
        </p:txBody>
      </p:sp>
      <p:pic>
        <p:nvPicPr>
          <p:cNvPr id="5" name="Shape 132"/>
          <p:cNvPicPr preferRelativeResize="0"/>
          <p:nvPr/>
        </p:nvPicPr>
        <p:blipFill rotWithShape="1">
          <a:blip r:embed="rId3">
            <a:alphaModFix/>
          </a:blip>
          <a:srcRect/>
          <a:stretch/>
        </p:blipFill>
        <p:spPr>
          <a:xfrm>
            <a:off x="7317274" y="184915"/>
            <a:ext cx="1654969" cy="583406"/>
          </a:xfrm>
          <a:prstGeom prst="rect">
            <a:avLst/>
          </a:prstGeom>
          <a:noFill/>
          <a:ln>
            <a:noFill/>
          </a:ln>
        </p:spPr>
      </p:pic>
      <p:cxnSp>
        <p:nvCxnSpPr>
          <p:cNvPr id="3" name="Straight Arrow Connector 2"/>
          <p:cNvCxnSpPr/>
          <p:nvPr/>
        </p:nvCxnSpPr>
        <p:spPr>
          <a:xfrm flipV="1">
            <a:off x="3258589" y="5170516"/>
            <a:ext cx="182880" cy="2493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Right Arrow 3"/>
          <p:cNvSpPr/>
          <p:nvPr/>
        </p:nvSpPr>
        <p:spPr>
          <a:xfrm>
            <a:off x="3640975" y="5170516"/>
            <a:ext cx="399010" cy="2493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cxnSp>
        <p:nvCxnSpPr>
          <p:cNvPr id="8" name="Straight Arrow Connector 7"/>
          <p:cNvCxnSpPr/>
          <p:nvPr/>
        </p:nvCxnSpPr>
        <p:spPr>
          <a:xfrm>
            <a:off x="7650480" y="5170516"/>
            <a:ext cx="246611" cy="2161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Right Arrow 9"/>
          <p:cNvSpPr/>
          <p:nvPr/>
        </p:nvSpPr>
        <p:spPr>
          <a:xfrm>
            <a:off x="1332808" y="5588923"/>
            <a:ext cx="399010" cy="2493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cxnSp>
        <p:nvCxnSpPr>
          <p:cNvPr id="11" name="Straight Arrow Connector 10"/>
          <p:cNvCxnSpPr/>
          <p:nvPr/>
        </p:nvCxnSpPr>
        <p:spPr>
          <a:xfrm>
            <a:off x="4759138" y="5572297"/>
            <a:ext cx="246611" cy="2161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Right Arrow 11"/>
          <p:cNvSpPr/>
          <p:nvPr/>
        </p:nvSpPr>
        <p:spPr>
          <a:xfrm>
            <a:off x="5202064" y="5555671"/>
            <a:ext cx="399010" cy="2493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cxnSp>
        <p:nvCxnSpPr>
          <p:cNvPr id="13" name="Straight Arrow Connector 12"/>
          <p:cNvCxnSpPr/>
          <p:nvPr/>
        </p:nvCxnSpPr>
        <p:spPr>
          <a:xfrm flipV="1">
            <a:off x="8319445" y="5555672"/>
            <a:ext cx="182880" cy="2493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1949709"/>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pic>
        <p:nvPicPr>
          <p:cNvPr id="453" name="Shape 453"/>
          <p:cNvPicPr preferRelativeResize="0"/>
          <p:nvPr/>
        </p:nvPicPr>
        <p:blipFill>
          <a:blip r:embed="rId3">
            <a:alphaModFix/>
          </a:blip>
          <a:stretch>
            <a:fillRect/>
          </a:stretch>
        </p:blipFill>
        <p:spPr>
          <a:xfrm>
            <a:off x="1670757" y="1809740"/>
            <a:ext cx="5655732" cy="4466882"/>
          </a:xfrm>
          <a:prstGeom prst="rect">
            <a:avLst/>
          </a:prstGeom>
          <a:noFill/>
          <a:ln>
            <a:noFill/>
          </a:ln>
        </p:spPr>
      </p:pic>
      <p:sp>
        <p:nvSpPr>
          <p:cNvPr id="5" name="Shape 272"/>
          <p:cNvSpPr/>
          <p:nvPr/>
        </p:nvSpPr>
        <p:spPr>
          <a:xfrm>
            <a:off x="4021832" y="5215841"/>
            <a:ext cx="953582" cy="755799"/>
          </a:xfrm>
          <a:prstGeom prst="ellipse">
            <a:avLst/>
          </a:prstGeom>
          <a:noFill/>
          <a:ln w="9525" cap="flat" cmpd="sng">
            <a:solidFill>
              <a:schemeClr val="dk2"/>
            </a:solidFill>
            <a:prstDash val="solid"/>
            <a:round/>
            <a:headEnd type="none" w="sm" len="sm"/>
            <a:tailEnd type="none" w="sm" len="sm"/>
          </a:ln>
        </p:spPr>
        <p:txBody>
          <a:bodyPr spcFirstLastPara="1" wrap="square" lIns="68569" tIns="68569" rIns="68569" bIns="68569" anchor="ctr" anchorCtr="0">
            <a:noAutofit/>
          </a:bodyPr>
          <a:lstStyle/>
          <a:p>
            <a:endParaRPr sz="1050"/>
          </a:p>
        </p:txBody>
      </p:sp>
      <p:pic>
        <p:nvPicPr>
          <p:cNvPr id="7" name="Shape 132"/>
          <p:cNvPicPr preferRelativeResize="0"/>
          <p:nvPr/>
        </p:nvPicPr>
        <p:blipFill rotWithShape="1">
          <a:blip r:embed="rId4">
            <a:alphaModFix/>
          </a:blip>
          <a:srcRect/>
          <a:stretch/>
        </p:blipFill>
        <p:spPr>
          <a:xfrm>
            <a:off x="7317274" y="184915"/>
            <a:ext cx="1654969" cy="583406"/>
          </a:xfrm>
          <a:prstGeom prst="rect">
            <a:avLst/>
          </a:prstGeom>
          <a:noFill/>
          <a:ln>
            <a:noFill/>
          </a:ln>
        </p:spPr>
      </p:pic>
      <p:sp>
        <p:nvSpPr>
          <p:cNvPr id="8" name="Shape 620"/>
          <p:cNvSpPr txBox="1">
            <a:spLocks/>
          </p:cNvSpPr>
          <p:nvPr/>
        </p:nvSpPr>
        <p:spPr>
          <a:xfrm>
            <a:off x="889882" y="639367"/>
            <a:ext cx="7472722" cy="1085850"/>
          </a:xfrm>
          <a:prstGeom prst="rect">
            <a:avLst/>
          </a:prstGeom>
          <a:noFill/>
          <a:ln>
            <a:noFill/>
          </a:ln>
        </p:spPr>
        <p:txBody>
          <a:bodyPr spcFirstLastPara="1" wrap="square" lIns="68569" tIns="34275" rIns="68569" bIns="34275" anchor="b" anchorCtr="0">
            <a:noAutofit/>
          </a:bodyPr>
          <a:lstStyle>
            <a:defPPr marR="0" lvl="0" algn="l" rtl="0">
              <a:lnSpc>
                <a:spcPct val="100000"/>
              </a:lnSpc>
              <a:spcBef>
                <a:spcPts val="0"/>
              </a:spcBef>
              <a:spcAft>
                <a:spcPts val="0"/>
              </a:spcAft>
            </a:defPPr>
            <a:lvl1pPr marR="0" lvl="0" algn="l" rtl="0">
              <a:lnSpc>
                <a:spcPct val="85000"/>
              </a:lnSpc>
              <a:spcBef>
                <a:spcPts val="0"/>
              </a:spcBef>
              <a:spcAft>
                <a:spcPts val="0"/>
              </a:spcAft>
              <a:buClr>
                <a:srgbClr val="000000"/>
              </a:buClr>
              <a:buSzPts val="1400"/>
              <a:buFont typeface="Arial"/>
              <a:buNone/>
              <a:defRPr sz="4800" b="0" i="0" u="none" strike="noStrike" cap="none">
                <a:solidFill>
                  <a:srgbClr val="404040"/>
                </a:solidFill>
                <a:latin typeface="Calibri"/>
                <a:ea typeface="Calibri"/>
                <a:cs typeface="Calibri"/>
                <a:sym typeface="Calibri"/>
              </a:defRPr>
            </a:lvl1pPr>
            <a:lvl2pPr marR="0" lvl="1" algn="l" rtl="0">
              <a:lnSpc>
                <a:spcPct val="85000"/>
              </a:lnSpc>
              <a:spcBef>
                <a:spcPts val="0"/>
              </a:spcBef>
              <a:spcAft>
                <a:spcPts val="0"/>
              </a:spcAft>
              <a:buClr>
                <a:srgbClr val="000000"/>
              </a:buClr>
              <a:buSzPts val="1400"/>
              <a:buFont typeface="Arial"/>
              <a:buNone/>
              <a:defRPr sz="4800" b="0" i="0" u="none" strike="noStrike" cap="none">
                <a:solidFill>
                  <a:srgbClr val="404040"/>
                </a:solidFill>
                <a:latin typeface="Calibri"/>
                <a:ea typeface="Calibri"/>
                <a:cs typeface="Calibri"/>
                <a:sym typeface="Calibri"/>
              </a:defRPr>
            </a:lvl2pPr>
            <a:lvl3pPr marR="0" lvl="2" algn="l" rtl="0">
              <a:lnSpc>
                <a:spcPct val="85000"/>
              </a:lnSpc>
              <a:spcBef>
                <a:spcPts val="0"/>
              </a:spcBef>
              <a:spcAft>
                <a:spcPts val="0"/>
              </a:spcAft>
              <a:buClr>
                <a:srgbClr val="000000"/>
              </a:buClr>
              <a:buSzPts val="1400"/>
              <a:buFont typeface="Arial"/>
              <a:buNone/>
              <a:defRPr sz="4800" b="0" i="0" u="none" strike="noStrike" cap="none">
                <a:solidFill>
                  <a:srgbClr val="404040"/>
                </a:solidFill>
                <a:latin typeface="Calibri"/>
                <a:ea typeface="Calibri"/>
                <a:cs typeface="Calibri"/>
                <a:sym typeface="Calibri"/>
              </a:defRPr>
            </a:lvl3pPr>
            <a:lvl4pPr marR="0" lvl="3" algn="l" rtl="0">
              <a:lnSpc>
                <a:spcPct val="85000"/>
              </a:lnSpc>
              <a:spcBef>
                <a:spcPts val="0"/>
              </a:spcBef>
              <a:spcAft>
                <a:spcPts val="0"/>
              </a:spcAft>
              <a:buClr>
                <a:srgbClr val="000000"/>
              </a:buClr>
              <a:buSzPts val="1400"/>
              <a:buFont typeface="Arial"/>
              <a:buNone/>
              <a:defRPr sz="4800" b="0" i="0" u="none" strike="noStrike" cap="none">
                <a:solidFill>
                  <a:srgbClr val="404040"/>
                </a:solidFill>
                <a:latin typeface="Calibri"/>
                <a:ea typeface="Calibri"/>
                <a:cs typeface="Calibri"/>
                <a:sym typeface="Calibri"/>
              </a:defRPr>
            </a:lvl4pPr>
            <a:lvl5pPr marR="0" lvl="4" algn="l" rtl="0">
              <a:lnSpc>
                <a:spcPct val="85000"/>
              </a:lnSpc>
              <a:spcBef>
                <a:spcPts val="0"/>
              </a:spcBef>
              <a:spcAft>
                <a:spcPts val="0"/>
              </a:spcAft>
              <a:buClr>
                <a:srgbClr val="000000"/>
              </a:buClr>
              <a:buSzPts val="1400"/>
              <a:buFont typeface="Arial"/>
              <a:buNone/>
              <a:defRPr sz="4800" b="0" i="0" u="none" strike="noStrike" cap="none">
                <a:solidFill>
                  <a:srgbClr val="404040"/>
                </a:solidFill>
                <a:latin typeface="Calibri"/>
                <a:ea typeface="Calibri"/>
                <a:cs typeface="Calibri"/>
                <a:sym typeface="Calibri"/>
              </a:defRPr>
            </a:lvl5pPr>
            <a:lvl6pPr marR="0" lvl="5" algn="l" rtl="0">
              <a:lnSpc>
                <a:spcPct val="85000"/>
              </a:lnSpc>
              <a:spcBef>
                <a:spcPts val="0"/>
              </a:spcBef>
              <a:spcAft>
                <a:spcPts val="0"/>
              </a:spcAft>
              <a:buClr>
                <a:srgbClr val="000000"/>
              </a:buClr>
              <a:buSzPts val="1400"/>
              <a:buFont typeface="Arial"/>
              <a:buNone/>
              <a:defRPr sz="4800" b="0" i="0" u="none" strike="noStrike" cap="none">
                <a:solidFill>
                  <a:srgbClr val="404040"/>
                </a:solidFill>
                <a:latin typeface="Calibri"/>
                <a:ea typeface="Calibri"/>
                <a:cs typeface="Calibri"/>
                <a:sym typeface="Calibri"/>
              </a:defRPr>
            </a:lvl6pPr>
            <a:lvl7pPr marR="0" lvl="6" algn="l" rtl="0">
              <a:lnSpc>
                <a:spcPct val="85000"/>
              </a:lnSpc>
              <a:spcBef>
                <a:spcPts val="0"/>
              </a:spcBef>
              <a:spcAft>
                <a:spcPts val="0"/>
              </a:spcAft>
              <a:buClr>
                <a:srgbClr val="000000"/>
              </a:buClr>
              <a:buSzPts val="1400"/>
              <a:buFont typeface="Arial"/>
              <a:buNone/>
              <a:defRPr sz="4800" b="0" i="0" u="none" strike="noStrike" cap="none">
                <a:solidFill>
                  <a:srgbClr val="404040"/>
                </a:solidFill>
                <a:latin typeface="Calibri"/>
                <a:ea typeface="Calibri"/>
                <a:cs typeface="Calibri"/>
                <a:sym typeface="Calibri"/>
              </a:defRPr>
            </a:lvl7pPr>
            <a:lvl8pPr marR="0" lvl="7" algn="l" rtl="0">
              <a:lnSpc>
                <a:spcPct val="85000"/>
              </a:lnSpc>
              <a:spcBef>
                <a:spcPts val="0"/>
              </a:spcBef>
              <a:spcAft>
                <a:spcPts val="0"/>
              </a:spcAft>
              <a:buClr>
                <a:srgbClr val="000000"/>
              </a:buClr>
              <a:buSzPts val="1400"/>
              <a:buFont typeface="Arial"/>
              <a:buNone/>
              <a:defRPr sz="4800" b="0" i="0" u="none" strike="noStrike" cap="none">
                <a:solidFill>
                  <a:srgbClr val="404040"/>
                </a:solidFill>
                <a:latin typeface="Calibri"/>
                <a:ea typeface="Calibri"/>
                <a:cs typeface="Calibri"/>
                <a:sym typeface="Calibri"/>
              </a:defRPr>
            </a:lvl8pPr>
            <a:lvl9pPr marR="0" lvl="8" algn="l" rtl="0">
              <a:lnSpc>
                <a:spcPct val="85000"/>
              </a:lnSpc>
              <a:spcBef>
                <a:spcPts val="0"/>
              </a:spcBef>
              <a:spcAft>
                <a:spcPts val="0"/>
              </a:spcAft>
              <a:buClr>
                <a:srgbClr val="000000"/>
              </a:buClr>
              <a:buSzPts val="1400"/>
              <a:buFont typeface="Arial"/>
              <a:buNone/>
              <a:defRPr sz="4800" b="0" i="0" u="none" strike="noStrike" cap="none">
                <a:solidFill>
                  <a:srgbClr val="404040"/>
                </a:solidFill>
                <a:latin typeface="Calibri"/>
                <a:ea typeface="Calibri"/>
                <a:cs typeface="Calibri"/>
                <a:sym typeface="Calibri"/>
              </a:defRPr>
            </a:lvl9pPr>
          </a:lstStyle>
          <a:p>
            <a:pPr>
              <a:buClr>
                <a:srgbClr val="404040"/>
              </a:buClr>
              <a:buSzPts val="4800"/>
            </a:pPr>
            <a:r>
              <a:rPr lang="en-US" smtClean="0"/>
              <a:t>Identiteitsontwikkeling</a:t>
            </a:r>
            <a:endParaRPr lang="en-US" dirty="0"/>
          </a:p>
        </p:txBody>
      </p:sp>
    </p:spTree>
    <p:extLst>
      <p:ext uri="{BB962C8B-B14F-4D97-AF65-F5344CB8AC3E}">
        <p14:creationId xmlns:p14="http://schemas.microsoft.com/office/powerpoint/2010/main" val="3934578226"/>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659" name="Shape 659"/>
          <p:cNvSpPr txBox="1">
            <a:spLocks noGrp="1"/>
          </p:cNvSpPr>
          <p:nvPr>
            <p:ph type="title"/>
          </p:nvPr>
        </p:nvSpPr>
        <p:spPr>
          <a:xfrm>
            <a:off x="822937" y="646293"/>
            <a:ext cx="7498125" cy="1086975"/>
          </a:xfrm>
          <a:prstGeom prst="rect">
            <a:avLst/>
          </a:prstGeom>
          <a:noFill/>
          <a:ln>
            <a:noFill/>
          </a:ln>
        </p:spPr>
        <p:txBody>
          <a:bodyPr spcFirstLastPara="1" wrap="square" lIns="68569" tIns="34275" rIns="68569" bIns="34275" anchor="b" anchorCtr="0">
            <a:noAutofit/>
          </a:bodyPr>
          <a:lstStyle/>
          <a:p>
            <a:pPr>
              <a:buClr>
                <a:srgbClr val="404040"/>
              </a:buClr>
              <a:buSzPts val="4800"/>
            </a:pPr>
            <a:r>
              <a:rPr lang="en-US" dirty="0"/>
              <a:t>Casus </a:t>
            </a:r>
            <a:r>
              <a:rPr lang="en-US" dirty="0" smtClean="0"/>
              <a:t>Tim</a:t>
            </a:r>
            <a:endParaRPr dirty="0"/>
          </a:p>
        </p:txBody>
      </p:sp>
      <p:pic>
        <p:nvPicPr>
          <p:cNvPr id="661" name="Shape 661"/>
          <p:cNvPicPr preferRelativeResize="0"/>
          <p:nvPr/>
        </p:nvPicPr>
        <p:blipFill rotWithShape="1">
          <a:blip r:embed="rId3">
            <a:alphaModFix/>
          </a:blip>
          <a:srcRect/>
          <a:stretch/>
        </p:blipFill>
        <p:spPr>
          <a:xfrm>
            <a:off x="7321803" y="197598"/>
            <a:ext cx="1654969" cy="583406"/>
          </a:xfrm>
          <a:prstGeom prst="rect">
            <a:avLst/>
          </a:prstGeom>
          <a:noFill/>
          <a:ln>
            <a:noFill/>
          </a:ln>
        </p:spPr>
      </p:pic>
      <p:sp>
        <p:nvSpPr>
          <p:cNvPr id="6" name="Shape 654"/>
          <p:cNvSpPr txBox="1">
            <a:spLocks noGrp="1"/>
          </p:cNvSpPr>
          <p:nvPr>
            <p:ph type="body" idx="1"/>
          </p:nvPr>
        </p:nvSpPr>
        <p:spPr>
          <a:xfrm>
            <a:off x="872288" y="1779618"/>
            <a:ext cx="8271712" cy="4587931"/>
          </a:xfrm>
          <a:prstGeom prst="rect">
            <a:avLst/>
          </a:prstGeom>
          <a:noFill/>
          <a:ln>
            <a:noFill/>
          </a:ln>
        </p:spPr>
        <p:txBody>
          <a:bodyPr spcFirstLastPara="1" wrap="square" lIns="68569" tIns="34275" rIns="68569" bIns="34275" anchor="t" anchorCtr="0">
            <a:noAutofit/>
          </a:bodyPr>
          <a:lstStyle/>
          <a:p>
            <a:pPr marL="409575" indent="-342900">
              <a:lnSpc>
                <a:spcPct val="100000"/>
              </a:lnSpc>
              <a:spcBef>
                <a:spcPts val="600"/>
              </a:spcBef>
              <a:buSzPts val="2200"/>
              <a:buFont typeface="Courier New" panose="02070309020205020404" pitchFamily="49" charset="0"/>
              <a:buChar char="o"/>
            </a:pPr>
            <a:r>
              <a:rPr lang="en-US" dirty="0" smtClean="0">
                <a:solidFill>
                  <a:schemeClr val="tx1"/>
                </a:solidFill>
                <a:latin typeface="Calibri" panose="020F0502020204030204" pitchFamily="34" charset="0"/>
                <a:ea typeface="Verdana"/>
                <a:cs typeface="Calibri" panose="020F0502020204030204" pitchFamily="34" charset="0"/>
                <a:sym typeface="Arial"/>
              </a:rPr>
              <a:t>Tim is </a:t>
            </a:r>
            <a:r>
              <a:rPr lang="en-US" dirty="0" err="1" smtClean="0">
                <a:solidFill>
                  <a:schemeClr val="tx1"/>
                </a:solidFill>
                <a:latin typeface="Calibri" panose="020F0502020204030204" pitchFamily="34" charset="0"/>
                <a:ea typeface="Verdana"/>
                <a:cs typeface="Calibri" panose="020F0502020204030204" pitchFamily="34" charset="0"/>
                <a:sym typeface="Arial"/>
              </a:rPr>
              <a:t>narcistisch</a:t>
            </a:r>
            <a:r>
              <a:rPr lang="en-US" dirty="0" smtClean="0">
                <a:solidFill>
                  <a:schemeClr val="tx1"/>
                </a:solidFill>
                <a:latin typeface="Calibri" panose="020F0502020204030204" pitchFamily="34" charset="0"/>
                <a:ea typeface="Verdana"/>
                <a:cs typeface="Calibri" panose="020F0502020204030204" pitchFamily="34" charset="0"/>
                <a:sym typeface="Arial"/>
              </a:rPr>
              <a:t> </a:t>
            </a:r>
            <a:r>
              <a:rPr lang="en-US" dirty="0" err="1" smtClean="0">
                <a:solidFill>
                  <a:schemeClr val="tx1"/>
                </a:solidFill>
                <a:latin typeface="Calibri" panose="020F0502020204030204" pitchFamily="34" charset="0"/>
                <a:ea typeface="Verdana"/>
                <a:cs typeface="Calibri" panose="020F0502020204030204" pitchFamily="34" charset="0"/>
                <a:sym typeface="Arial"/>
              </a:rPr>
              <a:t>gekrenkt</a:t>
            </a:r>
            <a:r>
              <a:rPr lang="en-US" dirty="0" smtClean="0">
                <a:solidFill>
                  <a:schemeClr val="tx1"/>
                </a:solidFill>
                <a:latin typeface="Calibri" panose="020F0502020204030204" pitchFamily="34" charset="0"/>
                <a:ea typeface="Verdana"/>
                <a:cs typeface="Calibri" panose="020F0502020204030204" pitchFamily="34" charset="0"/>
                <a:sym typeface="Arial"/>
              </a:rPr>
              <a:t>. </a:t>
            </a:r>
            <a:r>
              <a:rPr lang="en-US" dirty="0" err="1" smtClean="0">
                <a:solidFill>
                  <a:schemeClr val="tx1"/>
                </a:solidFill>
                <a:latin typeface="Calibri" panose="020F0502020204030204" pitchFamily="34" charset="0"/>
                <a:ea typeface="Verdana"/>
                <a:cs typeface="Calibri" panose="020F0502020204030204" pitchFamily="34" charset="0"/>
                <a:sym typeface="Arial"/>
              </a:rPr>
              <a:t>Hij</a:t>
            </a:r>
            <a:r>
              <a:rPr lang="en-US" dirty="0" smtClean="0">
                <a:solidFill>
                  <a:schemeClr val="tx1"/>
                </a:solidFill>
                <a:latin typeface="Calibri" panose="020F0502020204030204" pitchFamily="34" charset="0"/>
                <a:ea typeface="Verdana"/>
                <a:cs typeface="Calibri" panose="020F0502020204030204" pitchFamily="34" charset="0"/>
                <a:sym typeface="Arial"/>
              </a:rPr>
              <a:t> is </a:t>
            </a:r>
            <a:r>
              <a:rPr lang="en-US" dirty="0" err="1" smtClean="0">
                <a:solidFill>
                  <a:schemeClr val="tx1"/>
                </a:solidFill>
                <a:latin typeface="Calibri" panose="020F0502020204030204" pitchFamily="34" charset="0"/>
                <a:ea typeface="Verdana"/>
                <a:cs typeface="Calibri" panose="020F0502020204030204" pitchFamily="34" charset="0"/>
                <a:sym typeface="Arial"/>
              </a:rPr>
              <a:t>zeer</a:t>
            </a:r>
            <a:r>
              <a:rPr lang="en-US" dirty="0" smtClean="0">
                <a:solidFill>
                  <a:schemeClr val="tx1"/>
                </a:solidFill>
                <a:latin typeface="Calibri" panose="020F0502020204030204" pitchFamily="34" charset="0"/>
                <a:ea typeface="Verdana"/>
                <a:cs typeface="Calibri" panose="020F0502020204030204" pitchFamily="34" charset="0"/>
                <a:sym typeface="Arial"/>
              </a:rPr>
              <a:t> intelligent maar </a:t>
            </a:r>
            <a:r>
              <a:rPr lang="en-US" dirty="0" err="1" smtClean="0">
                <a:solidFill>
                  <a:schemeClr val="tx1"/>
                </a:solidFill>
                <a:latin typeface="Calibri" panose="020F0502020204030204" pitchFamily="34" charset="0"/>
                <a:ea typeface="Verdana"/>
                <a:cs typeface="Calibri" panose="020F0502020204030204" pitchFamily="34" charset="0"/>
                <a:sym typeface="Arial"/>
              </a:rPr>
              <a:t>leerde</a:t>
            </a:r>
            <a:r>
              <a:rPr lang="en-US" dirty="0" smtClean="0">
                <a:solidFill>
                  <a:schemeClr val="tx1"/>
                </a:solidFill>
                <a:latin typeface="Calibri" panose="020F0502020204030204" pitchFamily="34" charset="0"/>
                <a:ea typeface="Verdana"/>
                <a:cs typeface="Calibri" panose="020F0502020204030204" pitchFamily="34" charset="0"/>
                <a:sym typeface="Arial"/>
              </a:rPr>
              <a:t> </a:t>
            </a:r>
            <a:r>
              <a:rPr lang="en-US" dirty="0" err="1" smtClean="0">
                <a:solidFill>
                  <a:schemeClr val="tx1"/>
                </a:solidFill>
                <a:latin typeface="Calibri" panose="020F0502020204030204" pitchFamily="34" charset="0"/>
                <a:ea typeface="Verdana"/>
                <a:cs typeface="Calibri" panose="020F0502020204030204" pitchFamily="34" charset="0"/>
                <a:sym typeface="Arial"/>
              </a:rPr>
              <a:t>nooit</a:t>
            </a:r>
            <a:r>
              <a:rPr lang="en-US" dirty="0" smtClean="0">
                <a:solidFill>
                  <a:schemeClr val="tx1"/>
                </a:solidFill>
                <a:latin typeface="Calibri" panose="020F0502020204030204" pitchFamily="34" charset="0"/>
                <a:ea typeface="Verdana"/>
                <a:cs typeface="Calibri" panose="020F0502020204030204" pitchFamily="34" charset="0"/>
                <a:sym typeface="Arial"/>
              </a:rPr>
              <a:t> </a:t>
            </a:r>
            <a:r>
              <a:rPr lang="en-US" dirty="0" err="1" smtClean="0">
                <a:solidFill>
                  <a:schemeClr val="tx1"/>
                </a:solidFill>
                <a:latin typeface="Calibri" panose="020F0502020204030204" pitchFamily="34" charset="0"/>
                <a:ea typeface="Verdana"/>
                <a:cs typeface="Calibri" panose="020F0502020204030204" pitchFamily="34" charset="0"/>
                <a:sym typeface="Arial"/>
              </a:rPr>
              <a:t>studeren</a:t>
            </a:r>
            <a:r>
              <a:rPr lang="en-US" dirty="0">
                <a:solidFill>
                  <a:schemeClr val="tx1"/>
                </a:solidFill>
                <a:latin typeface="Calibri" panose="020F0502020204030204" pitchFamily="34" charset="0"/>
                <a:ea typeface="Verdana"/>
                <a:cs typeface="Calibri" panose="020F0502020204030204" pitchFamily="34" charset="0"/>
                <a:sym typeface="Arial"/>
              </a:rPr>
              <a:t> </a:t>
            </a:r>
            <a:r>
              <a:rPr lang="en-US" dirty="0" err="1" smtClean="0">
                <a:solidFill>
                  <a:schemeClr val="tx1"/>
                </a:solidFill>
                <a:latin typeface="Calibri" panose="020F0502020204030204" pitchFamily="34" charset="0"/>
                <a:ea typeface="Verdana"/>
                <a:cs typeface="Calibri" panose="020F0502020204030204" pitchFamily="34" charset="0"/>
                <a:sym typeface="Arial"/>
              </a:rPr>
              <a:t>en</a:t>
            </a:r>
            <a:r>
              <a:rPr lang="en-US" dirty="0" smtClean="0">
                <a:solidFill>
                  <a:schemeClr val="tx1"/>
                </a:solidFill>
                <a:latin typeface="Calibri" panose="020F0502020204030204" pitchFamily="34" charset="0"/>
                <a:ea typeface="Verdana"/>
                <a:cs typeface="Calibri" panose="020F0502020204030204" pitchFamily="34" charset="0"/>
                <a:sym typeface="Arial"/>
              </a:rPr>
              <a:t> </a:t>
            </a:r>
            <a:r>
              <a:rPr lang="en-US" dirty="0" err="1" smtClean="0">
                <a:solidFill>
                  <a:schemeClr val="tx1"/>
                </a:solidFill>
                <a:latin typeface="Calibri" panose="020F0502020204030204" pitchFamily="34" charset="0"/>
                <a:ea typeface="Verdana"/>
                <a:cs typeface="Calibri" panose="020F0502020204030204" pitchFamily="34" charset="0"/>
                <a:sym typeface="Arial"/>
              </a:rPr>
              <a:t>weet</a:t>
            </a:r>
            <a:r>
              <a:rPr lang="en-US" dirty="0" smtClean="0">
                <a:solidFill>
                  <a:schemeClr val="tx1"/>
                </a:solidFill>
                <a:latin typeface="Calibri" panose="020F0502020204030204" pitchFamily="34" charset="0"/>
                <a:ea typeface="Verdana"/>
                <a:cs typeface="Calibri" panose="020F0502020204030204" pitchFamily="34" charset="0"/>
                <a:sym typeface="Arial"/>
              </a:rPr>
              <a:t> </a:t>
            </a:r>
            <a:r>
              <a:rPr lang="en-US" dirty="0" err="1" smtClean="0">
                <a:solidFill>
                  <a:schemeClr val="tx1"/>
                </a:solidFill>
                <a:latin typeface="Calibri" panose="020F0502020204030204" pitchFamily="34" charset="0"/>
                <a:ea typeface="Verdana"/>
                <a:cs typeface="Calibri" panose="020F0502020204030204" pitchFamily="34" charset="0"/>
                <a:sym typeface="Arial"/>
              </a:rPr>
              <a:t>dus</a:t>
            </a:r>
            <a:r>
              <a:rPr lang="en-US" dirty="0" smtClean="0">
                <a:solidFill>
                  <a:schemeClr val="tx1"/>
                </a:solidFill>
                <a:latin typeface="Calibri" panose="020F0502020204030204" pitchFamily="34" charset="0"/>
                <a:ea typeface="Verdana"/>
                <a:cs typeface="Calibri" panose="020F0502020204030204" pitchFamily="34" charset="0"/>
                <a:sym typeface="Arial"/>
              </a:rPr>
              <a:t> </a:t>
            </a:r>
            <a:r>
              <a:rPr lang="en-US" dirty="0" err="1" smtClean="0">
                <a:solidFill>
                  <a:schemeClr val="tx1"/>
                </a:solidFill>
                <a:latin typeface="Calibri" panose="020F0502020204030204" pitchFamily="34" charset="0"/>
                <a:ea typeface="Verdana"/>
                <a:cs typeface="Calibri" panose="020F0502020204030204" pitchFamily="34" charset="0"/>
                <a:sym typeface="Arial"/>
              </a:rPr>
              <a:t>onvoldoende</a:t>
            </a:r>
            <a:r>
              <a:rPr lang="en-US" dirty="0" smtClean="0">
                <a:solidFill>
                  <a:schemeClr val="tx1"/>
                </a:solidFill>
                <a:latin typeface="Calibri" panose="020F0502020204030204" pitchFamily="34" charset="0"/>
                <a:ea typeface="Verdana"/>
                <a:cs typeface="Calibri" panose="020F0502020204030204" pitchFamily="34" charset="0"/>
                <a:sym typeface="Arial"/>
              </a:rPr>
              <a:t> wat </a:t>
            </a:r>
            <a:r>
              <a:rPr lang="en-US" dirty="0" err="1" smtClean="0">
                <a:solidFill>
                  <a:schemeClr val="tx1"/>
                </a:solidFill>
                <a:latin typeface="Calibri" panose="020F0502020204030204" pitchFamily="34" charset="0"/>
                <a:ea typeface="Verdana"/>
                <a:cs typeface="Calibri" panose="020F0502020204030204" pitchFamily="34" charset="0"/>
                <a:sym typeface="Arial"/>
              </a:rPr>
              <a:t>er</a:t>
            </a:r>
            <a:r>
              <a:rPr lang="en-US" dirty="0" smtClean="0">
                <a:solidFill>
                  <a:schemeClr val="tx1"/>
                </a:solidFill>
                <a:latin typeface="Calibri" panose="020F0502020204030204" pitchFamily="34" charset="0"/>
                <a:ea typeface="Verdana"/>
                <a:cs typeface="Calibri" panose="020F0502020204030204" pitchFamily="34" charset="0"/>
                <a:sym typeface="Arial"/>
              </a:rPr>
              <a:t> </a:t>
            </a:r>
            <a:r>
              <a:rPr lang="en-US" dirty="0" err="1" smtClean="0">
                <a:solidFill>
                  <a:schemeClr val="tx1"/>
                </a:solidFill>
                <a:latin typeface="Calibri" panose="020F0502020204030204" pitchFamily="34" charset="0"/>
                <a:ea typeface="Verdana"/>
                <a:cs typeface="Calibri" panose="020F0502020204030204" pitchFamily="34" charset="0"/>
                <a:sym typeface="Arial"/>
              </a:rPr>
              <a:t>nodig</a:t>
            </a:r>
            <a:r>
              <a:rPr lang="en-US" dirty="0" smtClean="0">
                <a:solidFill>
                  <a:schemeClr val="tx1"/>
                </a:solidFill>
                <a:latin typeface="Calibri" panose="020F0502020204030204" pitchFamily="34" charset="0"/>
                <a:ea typeface="Verdana"/>
                <a:cs typeface="Calibri" panose="020F0502020204030204" pitchFamily="34" charset="0"/>
                <a:sym typeface="Arial"/>
              </a:rPr>
              <a:t> is om </a:t>
            </a:r>
            <a:r>
              <a:rPr lang="en-US" dirty="0" err="1" smtClean="0">
                <a:solidFill>
                  <a:schemeClr val="tx1"/>
                </a:solidFill>
                <a:latin typeface="Calibri" panose="020F0502020204030204" pitchFamily="34" charset="0"/>
                <a:ea typeface="Verdana"/>
                <a:cs typeface="Calibri" panose="020F0502020204030204" pitchFamily="34" charset="0"/>
                <a:sym typeface="Arial"/>
              </a:rPr>
              <a:t>goede</a:t>
            </a:r>
            <a:r>
              <a:rPr lang="en-US" dirty="0" smtClean="0">
                <a:solidFill>
                  <a:schemeClr val="tx1"/>
                </a:solidFill>
                <a:latin typeface="Calibri" panose="020F0502020204030204" pitchFamily="34" charset="0"/>
                <a:ea typeface="Verdana"/>
                <a:cs typeface="Calibri" panose="020F0502020204030204" pitchFamily="34" charset="0"/>
                <a:sym typeface="Arial"/>
              </a:rPr>
              <a:t> </a:t>
            </a:r>
            <a:r>
              <a:rPr lang="en-US" dirty="0" err="1" smtClean="0">
                <a:solidFill>
                  <a:schemeClr val="tx1"/>
                </a:solidFill>
                <a:latin typeface="Calibri" panose="020F0502020204030204" pitchFamily="34" charset="0"/>
                <a:ea typeface="Verdana"/>
                <a:cs typeface="Calibri" panose="020F0502020204030204" pitchFamily="34" charset="0"/>
                <a:sym typeface="Arial"/>
              </a:rPr>
              <a:t>schoolresultaten</a:t>
            </a:r>
            <a:r>
              <a:rPr lang="en-US" dirty="0" smtClean="0">
                <a:solidFill>
                  <a:schemeClr val="tx1"/>
                </a:solidFill>
                <a:latin typeface="Calibri" panose="020F0502020204030204" pitchFamily="34" charset="0"/>
                <a:ea typeface="Verdana"/>
                <a:cs typeface="Calibri" panose="020F0502020204030204" pitchFamily="34" charset="0"/>
                <a:sym typeface="Arial"/>
              </a:rPr>
              <a:t> </a:t>
            </a:r>
            <a:r>
              <a:rPr lang="en-US" dirty="0" err="1" smtClean="0">
                <a:solidFill>
                  <a:schemeClr val="tx1"/>
                </a:solidFill>
                <a:latin typeface="Calibri" panose="020F0502020204030204" pitchFamily="34" charset="0"/>
                <a:ea typeface="Verdana"/>
                <a:cs typeface="Calibri" panose="020F0502020204030204" pitchFamily="34" charset="0"/>
                <a:sym typeface="Arial"/>
              </a:rPr>
              <a:t>te</a:t>
            </a:r>
            <a:r>
              <a:rPr lang="en-US" dirty="0" smtClean="0">
                <a:solidFill>
                  <a:schemeClr val="tx1"/>
                </a:solidFill>
                <a:latin typeface="Calibri" panose="020F0502020204030204" pitchFamily="34" charset="0"/>
                <a:ea typeface="Verdana"/>
                <a:cs typeface="Calibri" panose="020F0502020204030204" pitchFamily="34" charset="0"/>
                <a:sym typeface="Arial"/>
              </a:rPr>
              <a:t> </a:t>
            </a:r>
            <a:r>
              <a:rPr lang="en-US" dirty="0" err="1" smtClean="0">
                <a:solidFill>
                  <a:schemeClr val="tx1"/>
                </a:solidFill>
                <a:latin typeface="Calibri" panose="020F0502020204030204" pitchFamily="34" charset="0"/>
                <a:ea typeface="Verdana"/>
                <a:cs typeface="Calibri" panose="020F0502020204030204" pitchFamily="34" charset="0"/>
                <a:sym typeface="Arial"/>
              </a:rPr>
              <a:t>halen</a:t>
            </a:r>
            <a:r>
              <a:rPr lang="en-US" dirty="0" smtClean="0">
                <a:solidFill>
                  <a:schemeClr val="tx1"/>
                </a:solidFill>
                <a:latin typeface="Calibri" panose="020F0502020204030204" pitchFamily="34" charset="0"/>
                <a:ea typeface="Verdana"/>
                <a:cs typeface="Calibri" panose="020F0502020204030204" pitchFamily="34" charset="0"/>
                <a:sym typeface="Arial"/>
              </a:rPr>
              <a:t>. </a:t>
            </a:r>
            <a:r>
              <a:rPr lang="en-US" dirty="0" err="1" smtClean="0">
                <a:solidFill>
                  <a:schemeClr val="tx1"/>
                </a:solidFill>
                <a:latin typeface="Calibri" panose="020F0502020204030204" pitchFamily="34" charset="0"/>
                <a:ea typeface="Verdana"/>
                <a:cs typeface="Calibri" panose="020F0502020204030204" pitchFamily="34" charset="0"/>
                <a:sym typeface="Arial"/>
              </a:rPr>
              <a:t>Tevens</a:t>
            </a:r>
            <a:r>
              <a:rPr lang="en-US" dirty="0" smtClean="0">
                <a:solidFill>
                  <a:schemeClr val="tx1"/>
                </a:solidFill>
                <a:latin typeface="Calibri" panose="020F0502020204030204" pitchFamily="34" charset="0"/>
                <a:ea typeface="Verdana"/>
                <a:cs typeface="Calibri" panose="020F0502020204030204" pitchFamily="34" charset="0"/>
                <a:sym typeface="Arial"/>
              </a:rPr>
              <a:t> is </a:t>
            </a:r>
            <a:r>
              <a:rPr lang="en-US" dirty="0" err="1" smtClean="0">
                <a:solidFill>
                  <a:schemeClr val="tx1"/>
                </a:solidFill>
                <a:latin typeface="Calibri" panose="020F0502020204030204" pitchFamily="34" charset="0"/>
                <a:ea typeface="Verdana"/>
                <a:cs typeface="Calibri" panose="020F0502020204030204" pitchFamily="34" charset="0"/>
                <a:sym typeface="Arial"/>
              </a:rPr>
              <a:t>bij</a:t>
            </a:r>
            <a:r>
              <a:rPr lang="en-US" dirty="0" smtClean="0">
                <a:solidFill>
                  <a:schemeClr val="tx1"/>
                </a:solidFill>
                <a:latin typeface="Calibri" panose="020F0502020204030204" pitchFamily="34" charset="0"/>
                <a:ea typeface="Verdana"/>
                <a:cs typeface="Calibri" panose="020F0502020204030204" pitchFamily="34" charset="0"/>
                <a:sym typeface="Arial"/>
              </a:rPr>
              <a:t> </a:t>
            </a:r>
            <a:r>
              <a:rPr lang="en-US" dirty="0" err="1" smtClean="0">
                <a:solidFill>
                  <a:schemeClr val="tx1"/>
                </a:solidFill>
                <a:latin typeface="Calibri" panose="020F0502020204030204" pitchFamily="34" charset="0"/>
                <a:ea typeface="Verdana"/>
                <a:cs typeface="Calibri" panose="020F0502020204030204" pitchFamily="34" charset="0"/>
                <a:sym typeface="Arial"/>
              </a:rPr>
              <a:t>beginnen</a:t>
            </a:r>
            <a:r>
              <a:rPr lang="en-US" dirty="0" smtClean="0">
                <a:solidFill>
                  <a:schemeClr val="tx1"/>
                </a:solidFill>
                <a:latin typeface="Calibri" panose="020F0502020204030204" pitchFamily="34" charset="0"/>
                <a:ea typeface="Verdana"/>
                <a:cs typeface="Calibri" panose="020F0502020204030204" pitchFamily="34" charset="0"/>
                <a:sym typeface="Arial"/>
              </a:rPr>
              <a:t> </a:t>
            </a:r>
            <a:r>
              <a:rPr lang="en-US" dirty="0" err="1" smtClean="0">
                <a:solidFill>
                  <a:schemeClr val="tx1"/>
                </a:solidFill>
                <a:latin typeface="Calibri" panose="020F0502020204030204" pitchFamily="34" charset="0"/>
                <a:ea typeface="Verdana"/>
                <a:cs typeface="Calibri" panose="020F0502020204030204" pitchFamily="34" charset="0"/>
                <a:sym typeface="Arial"/>
              </a:rPr>
              <a:t>twijfelen</a:t>
            </a:r>
            <a:r>
              <a:rPr lang="en-US" dirty="0">
                <a:solidFill>
                  <a:schemeClr val="tx1"/>
                </a:solidFill>
                <a:latin typeface="Calibri" panose="020F0502020204030204" pitchFamily="34" charset="0"/>
                <a:ea typeface="Verdana"/>
                <a:cs typeface="Calibri" panose="020F0502020204030204" pitchFamily="34" charset="0"/>
                <a:sym typeface="Arial"/>
              </a:rPr>
              <a:t> </a:t>
            </a:r>
            <a:r>
              <a:rPr lang="en-US" dirty="0" err="1" smtClean="0">
                <a:solidFill>
                  <a:schemeClr val="tx1"/>
                </a:solidFill>
                <a:latin typeface="Calibri" panose="020F0502020204030204" pitchFamily="34" charset="0"/>
                <a:ea typeface="Verdana"/>
                <a:cs typeface="Calibri" panose="020F0502020204030204" pitchFamily="34" charset="0"/>
                <a:sym typeface="Arial"/>
              </a:rPr>
              <a:t>aan</a:t>
            </a:r>
            <a:r>
              <a:rPr lang="en-US" dirty="0" smtClean="0">
                <a:solidFill>
                  <a:schemeClr val="tx1"/>
                </a:solidFill>
                <a:latin typeface="Calibri" panose="020F0502020204030204" pitchFamily="34" charset="0"/>
                <a:ea typeface="Verdana"/>
                <a:cs typeface="Calibri" panose="020F0502020204030204" pitchFamily="34" charset="0"/>
                <a:sym typeface="Arial"/>
              </a:rPr>
              <a:t> </a:t>
            </a:r>
            <a:r>
              <a:rPr lang="en-US" dirty="0" err="1" smtClean="0">
                <a:solidFill>
                  <a:schemeClr val="tx1"/>
                </a:solidFill>
                <a:latin typeface="Calibri" panose="020F0502020204030204" pitchFamily="34" charset="0"/>
                <a:ea typeface="Verdana"/>
                <a:cs typeface="Calibri" panose="020F0502020204030204" pitchFamily="34" charset="0"/>
                <a:sym typeface="Arial"/>
              </a:rPr>
              <a:t>zijn</a:t>
            </a:r>
            <a:r>
              <a:rPr lang="en-US" dirty="0">
                <a:solidFill>
                  <a:schemeClr val="tx1"/>
                </a:solidFill>
                <a:latin typeface="Calibri" panose="020F0502020204030204" pitchFamily="34" charset="0"/>
                <a:ea typeface="Verdana"/>
                <a:cs typeface="Calibri" panose="020F0502020204030204" pitchFamily="34" charset="0"/>
                <a:sym typeface="Arial"/>
              </a:rPr>
              <a:t> </a:t>
            </a:r>
            <a:r>
              <a:rPr lang="en-US" dirty="0" err="1" smtClean="0">
                <a:solidFill>
                  <a:schemeClr val="tx1"/>
                </a:solidFill>
                <a:latin typeface="Calibri" panose="020F0502020204030204" pitchFamily="34" charset="0"/>
                <a:ea typeface="Verdana"/>
                <a:cs typeface="Calibri" panose="020F0502020204030204" pitchFamily="34" charset="0"/>
                <a:sym typeface="Arial"/>
              </a:rPr>
              <a:t>intelligentie</a:t>
            </a:r>
            <a:r>
              <a:rPr lang="en-US" dirty="0" smtClean="0">
                <a:solidFill>
                  <a:schemeClr val="tx1"/>
                </a:solidFill>
                <a:latin typeface="Calibri" panose="020F0502020204030204" pitchFamily="34" charset="0"/>
                <a:ea typeface="Verdana"/>
                <a:cs typeface="Calibri" panose="020F0502020204030204" pitchFamily="34" charset="0"/>
                <a:sym typeface="Arial"/>
              </a:rPr>
              <a:t> </a:t>
            </a:r>
            <a:r>
              <a:rPr lang="en-US" dirty="0" err="1" smtClean="0">
                <a:solidFill>
                  <a:schemeClr val="tx1"/>
                </a:solidFill>
                <a:latin typeface="Calibri" panose="020F0502020204030204" pitchFamily="34" charset="0"/>
                <a:ea typeface="Verdana"/>
                <a:cs typeface="Calibri" panose="020F0502020204030204" pitchFamily="34" charset="0"/>
                <a:sym typeface="Arial"/>
              </a:rPr>
              <a:t>doordat</a:t>
            </a:r>
            <a:r>
              <a:rPr lang="en-US" dirty="0" smtClean="0">
                <a:solidFill>
                  <a:schemeClr val="tx1"/>
                </a:solidFill>
                <a:latin typeface="Calibri" panose="020F0502020204030204" pitchFamily="34" charset="0"/>
                <a:ea typeface="Verdana"/>
                <a:cs typeface="Calibri" panose="020F0502020204030204" pitchFamily="34" charset="0"/>
                <a:sym typeface="Arial"/>
              </a:rPr>
              <a:t> </a:t>
            </a:r>
            <a:r>
              <a:rPr lang="en-US" dirty="0" err="1" smtClean="0">
                <a:solidFill>
                  <a:schemeClr val="tx1"/>
                </a:solidFill>
                <a:latin typeface="Calibri" panose="020F0502020204030204" pitchFamily="34" charset="0"/>
                <a:ea typeface="Verdana"/>
                <a:cs typeface="Calibri" panose="020F0502020204030204" pitchFamily="34" charset="0"/>
                <a:sym typeface="Arial"/>
              </a:rPr>
              <a:t>zijn</a:t>
            </a:r>
            <a:r>
              <a:rPr lang="en-US" dirty="0" smtClean="0">
                <a:solidFill>
                  <a:schemeClr val="tx1"/>
                </a:solidFill>
                <a:latin typeface="Calibri" panose="020F0502020204030204" pitchFamily="34" charset="0"/>
                <a:ea typeface="Verdana"/>
                <a:cs typeface="Calibri" panose="020F0502020204030204" pitchFamily="34" charset="0"/>
                <a:sym typeface="Arial"/>
              </a:rPr>
              <a:t> </a:t>
            </a:r>
            <a:r>
              <a:rPr lang="en-US" dirty="0" err="1" smtClean="0">
                <a:solidFill>
                  <a:schemeClr val="tx1"/>
                </a:solidFill>
                <a:latin typeface="Calibri" panose="020F0502020204030204" pitchFamily="34" charset="0"/>
                <a:ea typeface="Verdana"/>
                <a:cs typeface="Calibri" panose="020F0502020204030204" pitchFamily="34" charset="0"/>
                <a:sym typeface="Arial"/>
              </a:rPr>
              <a:t>schoolresultaten</a:t>
            </a:r>
            <a:r>
              <a:rPr lang="en-US" dirty="0" smtClean="0">
                <a:solidFill>
                  <a:schemeClr val="tx1"/>
                </a:solidFill>
                <a:latin typeface="Calibri" panose="020F0502020204030204" pitchFamily="34" charset="0"/>
                <a:ea typeface="Verdana"/>
                <a:cs typeface="Calibri" panose="020F0502020204030204" pitchFamily="34" charset="0"/>
                <a:sym typeface="Arial"/>
              </a:rPr>
              <a:t> </a:t>
            </a:r>
            <a:r>
              <a:rPr lang="en-US" dirty="0" err="1" smtClean="0">
                <a:solidFill>
                  <a:schemeClr val="tx1"/>
                </a:solidFill>
                <a:latin typeface="Calibri" panose="020F0502020204030204" pitchFamily="34" charset="0"/>
                <a:ea typeface="Verdana"/>
                <a:cs typeface="Calibri" panose="020F0502020204030204" pitchFamily="34" charset="0"/>
                <a:sym typeface="Arial"/>
              </a:rPr>
              <a:t>daalden</a:t>
            </a:r>
            <a:r>
              <a:rPr lang="en-US" dirty="0" smtClean="0">
                <a:solidFill>
                  <a:schemeClr val="tx1"/>
                </a:solidFill>
                <a:latin typeface="Calibri" panose="020F0502020204030204" pitchFamily="34" charset="0"/>
                <a:ea typeface="Verdana"/>
                <a:cs typeface="Calibri" panose="020F0502020204030204" pitchFamily="34" charset="0"/>
                <a:sym typeface="Arial"/>
              </a:rPr>
              <a:t>.</a:t>
            </a:r>
          </a:p>
          <a:p>
            <a:pPr marL="409575" indent="-342900">
              <a:lnSpc>
                <a:spcPct val="100000"/>
              </a:lnSpc>
              <a:spcBef>
                <a:spcPts val="600"/>
              </a:spcBef>
              <a:buSzPts val="2200"/>
              <a:buFont typeface="Courier New" panose="02070309020205020404" pitchFamily="49" charset="0"/>
              <a:buChar char="o"/>
            </a:pPr>
            <a:r>
              <a:rPr lang="en-US" dirty="0" smtClean="0">
                <a:solidFill>
                  <a:schemeClr val="tx1"/>
                </a:solidFill>
                <a:latin typeface="Calibri" panose="020F0502020204030204" pitchFamily="34" charset="0"/>
                <a:ea typeface="Verdana"/>
                <a:cs typeface="Calibri" panose="020F0502020204030204" pitchFamily="34" charset="0"/>
                <a:sym typeface="Arial"/>
              </a:rPr>
              <a:t>Al </a:t>
            </a:r>
            <a:r>
              <a:rPr lang="en-US" dirty="0" err="1" smtClean="0">
                <a:solidFill>
                  <a:schemeClr val="tx1"/>
                </a:solidFill>
                <a:latin typeface="Calibri" panose="020F0502020204030204" pitchFamily="34" charset="0"/>
                <a:ea typeface="Verdana"/>
                <a:cs typeface="Calibri" panose="020F0502020204030204" pitchFamily="34" charset="0"/>
                <a:sym typeface="Arial"/>
              </a:rPr>
              <a:t>vroeg</a:t>
            </a:r>
            <a:r>
              <a:rPr lang="en-US" dirty="0" smtClean="0">
                <a:solidFill>
                  <a:schemeClr val="tx1"/>
                </a:solidFill>
                <a:latin typeface="Calibri" panose="020F0502020204030204" pitchFamily="34" charset="0"/>
                <a:ea typeface="Verdana"/>
                <a:cs typeface="Calibri" panose="020F0502020204030204" pitchFamily="34" charset="0"/>
                <a:sym typeface="Arial"/>
              </a:rPr>
              <a:t> </a:t>
            </a:r>
            <a:r>
              <a:rPr lang="en-US" dirty="0" err="1" smtClean="0">
                <a:solidFill>
                  <a:schemeClr val="tx1"/>
                </a:solidFill>
                <a:latin typeface="Calibri" panose="020F0502020204030204" pitchFamily="34" charset="0"/>
                <a:ea typeface="Verdana"/>
                <a:cs typeface="Calibri" panose="020F0502020204030204" pitchFamily="34" charset="0"/>
                <a:sym typeface="Arial"/>
              </a:rPr>
              <a:t>koos</a:t>
            </a:r>
            <a:r>
              <a:rPr lang="en-US" dirty="0" smtClean="0">
                <a:solidFill>
                  <a:schemeClr val="tx1"/>
                </a:solidFill>
                <a:latin typeface="Calibri" panose="020F0502020204030204" pitchFamily="34" charset="0"/>
                <a:ea typeface="Verdana"/>
                <a:cs typeface="Calibri" panose="020F0502020204030204" pitchFamily="34" charset="0"/>
                <a:sym typeface="Arial"/>
              </a:rPr>
              <a:t> </a:t>
            </a:r>
            <a:r>
              <a:rPr lang="en-US" dirty="0" err="1" smtClean="0">
                <a:solidFill>
                  <a:schemeClr val="tx1"/>
                </a:solidFill>
                <a:latin typeface="Calibri" panose="020F0502020204030204" pitchFamily="34" charset="0"/>
                <a:ea typeface="Verdana"/>
                <a:cs typeface="Calibri" panose="020F0502020204030204" pitchFamily="34" charset="0"/>
                <a:sym typeface="Arial"/>
              </a:rPr>
              <a:t>hij</a:t>
            </a:r>
            <a:r>
              <a:rPr lang="en-US" dirty="0" smtClean="0">
                <a:solidFill>
                  <a:schemeClr val="tx1"/>
                </a:solidFill>
                <a:latin typeface="Calibri" panose="020F0502020204030204" pitchFamily="34" charset="0"/>
                <a:ea typeface="Verdana"/>
                <a:cs typeface="Calibri" panose="020F0502020204030204" pitchFamily="34" charset="0"/>
                <a:sym typeface="Arial"/>
              </a:rPr>
              <a:t> de “</a:t>
            </a:r>
            <a:r>
              <a:rPr lang="en-US" dirty="0" err="1" smtClean="0">
                <a:solidFill>
                  <a:schemeClr val="tx1"/>
                </a:solidFill>
                <a:latin typeface="Calibri" panose="020F0502020204030204" pitchFamily="34" charset="0"/>
                <a:ea typeface="Verdana"/>
                <a:cs typeface="Calibri" panose="020F0502020204030204" pitchFamily="34" charset="0"/>
                <a:sym typeface="Arial"/>
              </a:rPr>
              <a:t>zelfhandicapstrategie</a:t>
            </a:r>
            <a:r>
              <a:rPr lang="en-US" dirty="0" smtClean="0">
                <a:solidFill>
                  <a:schemeClr val="tx1"/>
                </a:solidFill>
                <a:latin typeface="Calibri" panose="020F0502020204030204" pitchFamily="34" charset="0"/>
                <a:ea typeface="Verdana"/>
                <a:cs typeface="Calibri" panose="020F0502020204030204" pitchFamily="34" charset="0"/>
                <a:sym typeface="Arial"/>
              </a:rPr>
              <a:t>” (flight) </a:t>
            </a:r>
            <a:r>
              <a:rPr lang="en-US" dirty="0" err="1" smtClean="0">
                <a:solidFill>
                  <a:schemeClr val="tx1"/>
                </a:solidFill>
                <a:latin typeface="Calibri" panose="020F0502020204030204" pitchFamily="34" charset="0"/>
                <a:ea typeface="Verdana"/>
                <a:cs typeface="Calibri" panose="020F0502020204030204" pitchFamily="34" charset="0"/>
                <a:sym typeface="Arial"/>
              </a:rPr>
              <a:t>als</a:t>
            </a:r>
            <a:r>
              <a:rPr lang="en-US" dirty="0" smtClean="0">
                <a:solidFill>
                  <a:schemeClr val="tx1"/>
                </a:solidFill>
                <a:latin typeface="Calibri" panose="020F0502020204030204" pitchFamily="34" charset="0"/>
                <a:ea typeface="Verdana"/>
                <a:cs typeface="Calibri" panose="020F0502020204030204" pitchFamily="34" charset="0"/>
                <a:sym typeface="Arial"/>
              </a:rPr>
              <a:t> “</a:t>
            </a:r>
            <a:r>
              <a:rPr lang="en-US" dirty="0" err="1" smtClean="0">
                <a:solidFill>
                  <a:schemeClr val="tx1"/>
                </a:solidFill>
                <a:latin typeface="Calibri" panose="020F0502020204030204" pitchFamily="34" charset="0"/>
                <a:ea typeface="Verdana"/>
                <a:cs typeface="Calibri" panose="020F0502020204030204" pitchFamily="34" charset="0"/>
                <a:sym typeface="Arial"/>
              </a:rPr>
              <a:t>oplossing</a:t>
            </a:r>
            <a:r>
              <a:rPr lang="en-US" dirty="0" smtClean="0">
                <a:solidFill>
                  <a:schemeClr val="tx1"/>
                </a:solidFill>
                <a:latin typeface="Calibri" panose="020F0502020204030204" pitchFamily="34" charset="0"/>
                <a:ea typeface="Verdana"/>
                <a:cs typeface="Calibri" panose="020F0502020204030204" pitchFamily="34" charset="0"/>
                <a:sym typeface="Arial"/>
              </a:rPr>
              <a:t>” </a:t>
            </a:r>
            <a:r>
              <a:rPr lang="en-US" dirty="0" err="1" smtClean="0">
                <a:solidFill>
                  <a:schemeClr val="tx1"/>
                </a:solidFill>
                <a:latin typeface="Calibri" panose="020F0502020204030204" pitchFamily="34" charset="0"/>
                <a:ea typeface="Verdana"/>
                <a:cs typeface="Calibri" panose="020F0502020204030204" pitchFamily="34" charset="0"/>
                <a:sym typeface="Arial"/>
              </a:rPr>
              <a:t>voor</a:t>
            </a:r>
            <a:r>
              <a:rPr lang="en-US" dirty="0" smtClean="0">
                <a:solidFill>
                  <a:schemeClr val="tx1"/>
                </a:solidFill>
                <a:latin typeface="Calibri" panose="020F0502020204030204" pitchFamily="34" charset="0"/>
                <a:ea typeface="Verdana"/>
                <a:cs typeface="Calibri" panose="020F0502020204030204" pitchFamily="34" charset="0"/>
                <a:sym typeface="Arial"/>
              </a:rPr>
              <a:t> </a:t>
            </a:r>
            <a:r>
              <a:rPr lang="en-US" dirty="0" err="1" smtClean="0">
                <a:solidFill>
                  <a:schemeClr val="tx1"/>
                </a:solidFill>
                <a:latin typeface="Calibri" panose="020F0502020204030204" pitchFamily="34" charset="0"/>
                <a:ea typeface="Verdana"/>
                <a:cs typeface="Calibri" panose="020F0502020204030204" pitchFamily="34" charset="0"/>
                <a:sym typeface="Arial"/>
              </a:rPr>
              <a:t>deze</a:t>
            </a:r>
            <a:r>
              <a:rPr lang="en-US" dirty="0" smtClean="0">
                <a:solidFill>
                  <a:schemeClr val="tx1"/>
                </a:solidFill>
                <a:latin typeface="Calibri" panose="020F0502020204030204" pitchFamily="34" charset="0"/>
                <a:ea typeface="Verdana"/>
                <a:cs typeface="Calibri" panose="020F0502020204030204" pitchFamily="34" charset="0"/>
                <a:sym typeface="Arial"/>
              </a:rPr>
              <a:t> </a:t>
            </a:r>
            <a:r>
              <a:rPr lang="en-US" dirty="0" err="1" smtClean="0">
                <a:solidFill>
                  <a:schemeClr val="tx1"/>
                </a:solidFill>
                <a:latin typeface="Calibri" panose="020F0502020204030204" pitchFamily="34" charset="0"/>
                <a:ea typeface="Verdana"/>
                <a:cs typeface="Calibri" panose="020F0502020204030204" pitchFamily="34" charset="0"/>
                <a:sym typeface="Arial"/>
              </a:rPr>
              <a:t>ondraaglijke</a:t>
            </a:r>
            <a:r>
              <a:rPr lang="en-US" dirty="0" smtClean="0">
                <a:solidFill>
                  <a:schemeClr val="tx1"/>
                </a:solidFill>
                <a:latin typeface="Calibri" panose="020F0502020204030204" pitchFamily="34" charset="0"/>
                <a:ea typeface="Verdana"/>
                <a:cs typeface="Calibri" panose="020F0502020204030204" pitchFamily="34" charset="0"/>
                <a:sym typeface="Arial"/>
              </a:rPr>
              <a:t> </a:t>
            </a:r>
            <a:r>
              <a:rPr lang="en-US" dirty="0" err="1" smtClean="0">
                <a:solidFill>
                  <a:schemeClr val="tx1"/>
                </a:solidFill>
                <a:latin typeface="Calibri" panose="020F0502020204030204" pitchFamily="34" charset="0"/>
                <a:ea typeface="Verdana"/>
                <a:cs typeface="Calibri" panose="020F0502020204030204" pitchFamily="34" charset="0"/>
                <a:sym typeface="Arial"/>
              </a:rPr>
              <a:t>zelftwijfel</a:t>
            </a:r>
            <a:r>
              <a:rPr lang="en-US" dirty="0" smtClean="0">
                <a:solidFill>
                  <a:schemeClr val="tx1"/>
                </a:solidFill>
                <a:latin typeface="Calibri" panose="020F0502020204030204" pitchFamily="34" charset="0"/>
                <a:ea typeface="Verdana"/>
                <a:cs typeface="Calibri" panose="020F0502020204030204" pitchFamily="34" charset="0"/>
                <a:sym typeface="Arial"/>
              </a:rPr>
              <a:t>: “</a:t>
            </a:r>
            <a:r>
              <a:rPr lang="en-US" dirty="0" err="1" smtClean="0">
                <a:solidFill>
                  <a:schemeClr val="tx1"/>
                </a:solidFill>
                <a:latin typeface="Calibri" panose="020F0502020204030204" pitchFamily="34" charset="0"/>
                <a:ea typeface="Verdana"/>
                <a:cs typeface="Calibri" panose="020F0502020204030204" pitchFamily="34" charset="0"/>
                <a:sym typeface="Arial"/>
              </a:rPr>
              <a:t>Als</a:t>
            </a:r>
            <a:r>
              <a:rPr lang="en-US" dirty="0" smtClean="0">
                <a:solidFill>
                  <a:schemeClr val="tx1"/>
                </a:solidFill>
                <a:latin typeface="Calibri" panose="020F0502020204030204" pitchFamily="34" charset="0"/>
                <a:ea typeface="Verdana"/>
                <a:cs typeface="Calibri" panose="020F0502020204030204" pitchFamily="34" charset="0"/>
                <a:sym typeface="Arial"/>
              </a:rPr>
              <a:t> </a:t>
            </a:r>
            <a:r>
              <a:rPr lang="en-US" dirty="0" err="1" smtClean="0">
                <a:solidFill>
                  <a:schemeClr val="tx1"/>
                </a:solidFill>
                <a:latin typeface="Calibri" panose="020F0502020204030204" pitchFamily="34" charset="0"/>
                <a:ea typeface="Verdana"/>
                <a:cs typeface="Calibri" panose="020F0502020204030204" pitchFamily="34" charset="0"/>
                <a:sym typeface="Arial"/>
              </a:rPr>
              <a:t>ik</a:t>
            </a:r>
            <a:r>
              <a:rPr lang="en-US" dirty="0" smtClean="0">
                <a:solidFill>
                  <a:schemeClr val="tx1"/>
                </a:solidFill>
                <a:latin typeface="Calibri" panose="020F0502020204030204" pitchFamily="34" charset="0"/>
                <a:ea typeface="Verdana"/>
                <a:cs typeface="Calibri" panose="020F0502020204030204" pitchFamily="34" charset="0"/>
                <a:sym typeface="Arial"/>
              </a:rPr>
              <a:t> </a:t>
            </a:r>
            <a:r>
              <a:rPr lang="en-US" dirty="0" err="1" smtClean="0">
                <a:solidFill>
                  <a:schemeClr val="tx1"/>
                </a:solidFill>
                <a:latin typeface="Calibri" panose="020F0502020204030204" pitchFamily="34" charset="0"/>
                <a:ea typeface="Verdana"/>
                <a:cs typeface="Calibri" panose="020F0502020204030204" pitchFamily="34" charset="0"/>
                <a:sym typeface="Arial"/>
              </a:rPr>
              <a:t>niet</a:t>
            </a:r>
            <a:r>
              <a:rPr lang="en-US" dirty="0" smtClean="0">
                <a:solidFill>
                  <a:schemeClr val="tx1"/>
                </a:solidFill>
                <a:latin typeface="Calibri" panose="020F0502020204030204" pitchFamily="34" charset="0"/>
                <a:ea typeface="Verdana"/>
                <a:cs typeface="Calibri" panose="020F0502020204030204" pitchFamily="34" charset="0"/>
                <a:sym typeface="Arial"/>
              </a:rPr>
              <a:t> leer </a:t>
            </a:r>
            <a:r>
              <a:rPr lang="en-US" dirty="0" err="1" smtClean="0">
                <a:solidFill>
                  <a:schemeClr val="tx1"/>
                </a:solidFill>
                <a:latin typeface="Calibri" panose="020F0502020204030204" pitchFamily="34" charset="0"/>
                <a:ea typeface="Verdana"/>
                <a:cs typeface="Calibri" panose="020F0502020204030204" pitchFamily="34" charset="0"/>
                <a:sym typeface="Arial"/>
              </a:rPr>
              <a:t>voor</a:t>
            </a:r>
            <a:r>
              <a:rPr lang="en-US" dirty="0" smtClean="0">
                <a:solidFill>
                  <a:schemeClr val="tx1"/>
                </a:solidFill>
                <a:latin typeface="Calibri" panose="020F0502020204030204" pitchFamily="34" charset="0"/>
                <a:ea typeface="Verdana"/>
                <a:cs typeface="Calibri" panose="020F0502020204030204" pitchFamily="34" charset="0"/>
                <a:sym typeface="Arial"/>
              </a:rPr>
              <a:t> de </a:t>
            </a:r>
            <a:r>
              <a:rPr lang="en-US" dirty="0" err="1" smtClean="0">
                <a:solidFill>
                  <a:schemeClr val="tx1"/>
                </a:solidFill>
                <a:latin typeface="Calibri" panose="020F0502020204030204" pitchFamily="34" charset="0"/>
                <a:ea typeface="Verdana"/>
                <a:cs typeface="Calibri" panose="020F0502020204030204" pitchFamily="34" charset="0"/>
                <a:sym typeface="Arial"/>
              </a:rPr>
              <a:t>toets</a:t>
            </a:r>
            <a:r>
              <a:rPr lang="en-US" dirty="0" smtClean="0">
                <a:solidFill>
                  <a:schemeClr val="tx1"/>
                </a:solidFill>
                <a:latin typeface="Calibri" panose="020F0502020204030204" pitchFamily="34" charset="0"/>
                <a:ea typeface="Verdana"/>
                <a:cs typeface="Calibri" panose="020F0502020204030204" pitchFamily="34" charset="0"/>
                <a:sym typeface="Arial"/>
              </a:rPr>
              <a:t>, </a:t>
            </a:r>
            <a:r>
              <a:rPr lang="en-US" dirty="0" err="1" smtClean="0">
                <a:solidFill>
                  <a:schemeClr val="tx1"/>
                </a:solidFill>
                <a:latin typeface="Calibri" panose="020F0502020204030204" pitchFamily="34" charset="0"/>
                <a:ea typeface="Verdana"/>
                <a:cs typeface="Calibri" panose="020F0502020204030204" pitchFamily="34" charset="0"/>
                <a:sym typeface="Arial"/>
              </a:rPr>
              <a:t>en</a:t>
            </a:r>
            <a:r>
              <a:rPr lang="en-US" dirty="0" smtClean="0">
                <a:solidFill>
                  <a:schemeClr val="tx1"/>
                </a:solidFill>
                <a:latin typeface="Calibri" panose="020F0502020204030204" pitchFamily="34" charset="0"/>
                <a:ea typeface="Verdana"/>
                <a:cs typeface="Calibri" panose="020F0502020204030204" pitchFamily="34" charset="0"/>
                <a:sym typeface="Arial"/>
              </a:rPr>
              <a:t> de </a:t>
            </a:r>
            <a:r>
              <a:rPr lang="en-US" dirty="0" err="1" smtClean="0">
                <a:solidFill>
                  <a:schemeClr val="tx1"/>
                </a:solidFill>
                <a:latin typeface="Calibri" panose="020F0502020204030204" pitchFamily="34" charset="0"/>
                <a:ea typeface="Verdana"/>
                <a:cs typeface="Calibri" panose="020F0502020204030204" pitchFamily="34" charset="0"/>
                <a:sym typeface="Arial"/>
              </a:rPr>
              <a:t>toetsresultaten</a:t>
            </a:r>
            <a:r>
              <a:rPr lang="en-US" dirty="0" smtClean="0">
                <a:solidFill>
                  <a:schemeClr val="tx1"/>
                </a:solidFill>
                <a:latin typeface="Calibri" panose="020F0502020204030204" pitchFamily="34" charset="0"/>
                <a:ea typeface="Verdana"/>
                <a:cs typeface="Calibri" panose="020F0502020204030204" pitchFamily="34" charset="0"/>
                <a:sym typeface="Arial"/>
              </a:rPr>
              <a:t> </a:t>
            </a:r>
            <a:r>
              <a:rPr lang="en-US" dirty="0" err="1" smtClean="0">
                <a:solidFill>
                  <a:schemeClr val="tx1"/>
                </a:solidFill>
                <a:latin typeface="Calibri" panose="020F0502020204030204" pitchFamily="34" charset="0"/>
                <a:ea typeface="Verdana"/>
                <a:cs typeface="Calibri" panose="020F0502020204030204" pitchFamily="34" charset="0"/>
                <a:sym typeface="Arial"/>
              </a:rPr>
              <a:t>zijn</a:t>
            </a:r>
            <a:r>
              <a:rPr lang="en-US" dirty="0" smtClean="0">
                <a:solidFill>
                  <a:schemeClr val="tx1"/>
                </a:solidFill>
                <a:latin typeface="Calibri" panose="020F0502020204030204" pitchFamily="34" charset="0"/>
                <a:ea typeface="Verdana"/>
                <a:cs typeface="Calibri" panose="020F0502020204030204" pitchFamily="34" charset="0"/>
                <a:sym typeface="Arial"/>
              </a:rPr>
              <a:t> </a:t>
            </a:r>
            <a:r>
              <a:rPr lang="en-US" dirty="0" err="1" smtClean="0">
                <a:solidFill>
                  <a:schemeClr val="tx1"/>
                </a:solidFill>
                <a:latin typeface="Calibri" panose="020F0502020204030204" pitchFamily="34" charset="0"/>
                <a:ea typeface="Verdana"/>
                <a:cs typeface="Calibri" panose="020F0502020204030204" pitchFamily="34" charset="0"/>
                <a:sym typeface="Arial"/>
              </a:rPr>
              <a:t>niet</a:t>
            </a:r>
            <a:r>
              <a:rPr lang="en-US" dirty="0" smtClean="0">
                <a:solidFill>
                  <a:schemeClr val="tx1"/>
                </a:solidFill>
                <a:latin typeface="Calibri" panose="020F0502020204030204" pitchFamily="34" charset="0"/>
                <a:ea typeface="Verdana"/>
                <a:cs typeface="Calibri" panose="020F0502020204030204" pitchFamily="34" charset="0"/>
                <a:sym typeface="Arial"/>
              </a:rPr>
              <a:t> </a:t>
            </a:r>
            <a:r>
              <a:rPr lang="en-US" dirty="0" err="1" smtClean="0">
                <a:solidFill>
                  <a:schemeClr val="tx1"/>
                </a:solidFill>
                <a:latin typeface="Calibri" panose="020F0502020204030204" pitchFamily="34" charset="0"/>
                <a:ea typeface="Verdana"/>
                <a:cs typeface="Calibri" panose="020F0502020204030204" pitchFamily="34" charset="0"/>
                <a:sym typeface="Arial"/>
              </a:rPr>
              <a:t>goed</a:t>
            </a:r>
            <a:r>
              <a:rPr lang="en-US" dirty="0" smtClean="0">
                <a:solidFill>
                  <a:schemeClr val="tx1"/>
                </a:solidFill>
                <a:latin typeface="Calibri" panose="020F0502020204030204" pitchFamily="34" charset="0"/>
                <a:ea typeface="Verdana"/>
                <a:cs typeface="Calibri" panose="020F0502020204030204" pitchFamily="34" charset="0"/>
                <a:sym typeface="Arial"/>
              </a:rPr>
              <a:t>, </a:t>
            </a:r>
            <a:r>
              <a:rPr lang="en-US" dirty="0" err="1" smtClean="0">
                <a:solidFill>
                  <a:schemeClr val="tx1"/>
                </a:solidFill>
                <a:latin typeface="Calibri" panose="020F0502020204030204" pitchFamily="34" charset="0"/>
                <a:ea typeface="Verdana"/>
                <a:cs typeface="Calibri" panose="020F0502020204030204" pitchFamily="34" charset="0"/>
                <a:sym typeface="Arial"/>
              </a:rPr>
              <a:t>dan</a:t>
            </a:r>
            <a:r>
              <a:rPr lang="en-US" dirty="0" smtClean="0">
                <a:solidFill>
                  <a:schemeClr val="tx1"/>
                </a:solidFill>
                <a:latin typeface="Calibri" panose="020F0502020204030204" pitchFamily="34" charset="0"/>
                <a:ea typeface="Verdana"/>
                <a:cs typeface="Calibri" panose="020F0502020204030204" pitchFamily="34" charset="0"/>
                <a:sym typeface="Arial"/>
              </a:rPr>
              <a:t> </a:t>
            </a:r>
            <a:r>
              <a:rPr lang="en-US" dirty="0" err="1" smtClean="0">
                <a:solidFill>
                  <a:schemeClr val="tx1"/>
                </a:solidFill>
                <a:latin typeface="Calibri" panose="020F0502020204030204" pitchFamily="34" charset="0"/>
                <a:ea typeface="Verdana"/>
                <a:cs typeface="Calibri" panose="020F0502020204030204" pitchFamily="34" charset="0"/>
                <a:sym typeface="Arial"/>
              </a:rPr>
              <a:t>ligt</a:t>
            </a:r>
            <a:r>
              <a:rPr lang="en-US" dirty="0" smtClean="0">
                <a:solidFill>
                  <a:schemeClr val="tx1"/>
                </a:solidFill>
                <a:latin typeface="Calibri" panose="020F0502020204030204" pitchFamily="34" charset="0"/>
                <a:ea typeface="Verdana"/>
                <a:cs typeface="Calibri" panose="020F0502020204030204" pitchFamily="34" charset="0"/>
                <a:sym typeface="Arial"/>
              </a:rPr>
              <a:t> het </a:t>
            </a:r>
            <a:r>
              <a:rPr lang="en-US" dirty="0" err="1" smtClean="0">
                <a:solidFill>
                  <a:schemeClr val="tx1"/>
                </a:solidFill>
                <a:latin typeface="Calibri" panose="020F0502020204030204" pitchFamily="34" charset="0"/>
                <a:ea typeface="Verdana"/>
                <a:cs typeface="Calibri" panose="020F0502020204030204" pitchFamily="34" charset="0"/>
                <a:sym typeface="Arial"/>
              </a:rPr>
              <a:t>feit</a:t>
            </a:r>
            <a:r>
              <a:rPr lang="en-US" dirty="0" smtClean="0">
                <a:solidFill>
                  <a:schemeClr val="tx1"/>
                </a:solidFill>
                <a:latin typeface="Calibri" panose="020F0502020204030204" pitchFamily="34" charset="0"/>
                <a:ea typeface="Verdana"/>
                <a:cs typeface="Calibri" panose="020F0502020204030204" pitchFamily="34" charset="0"/>
                <a:sym typeface="Arial"/>
              </a:rPr>
              <a:t> </a:t>
            </a:r>
            <a:r>
              <a:rPr lang="en-US" dirty="0" err="1" smtClean="0">
                <a:solidFill>
                  <a:schemeClr val="tx1"/>
                </a:solidFill>
                <a:latin typeface="Calibri" panose="020F0502020204030204" pitchFamily="34" charset="0"/>
                <a:ea typeface="Verdana"/>
                <a:cs typeface="Calibri" panose="020F0502020204030204" pitchFamily="34" charset="0"/>
                <a:sym typeface="Arial"/>
              </a:rPr>
              <a:t>dat</a:t>
            </a:r>
            <a:r>
              <a:rPr lang="en-US" dirty="0" smtClean="0">
                <a:solidFill>
                  <a:schemeClr val="tx1"/>
                </a:solidFill>
                <a:latin typeface="Calibri" panose="020F0502020204030204" pitchFamily="34" charset="0"/>
                <a:ea typeface="Verdana"/>
                <a:cs typeface="Calibri" panose="020F0502020204030204" pitchFamily="34" charset="0"/>
                <a:sym typeface="Arial"/>
              </a:rPr>
              <a:t> </a:t>
            </a:r>
            <a:r>
              <a:rPr lang="en-US" dirty="0" err="1" smtClean="0">
                <a:solidFill>
                  <a:schemeClr val="tx1"/>
                </a:solidFill>
                <a:latin typeface="Calibri" panose="020F0502020204030204" pitchFamily="34" charset="0"/>
                <a:ea typeface="Verdana"/>
                <a:cs typeface="Calibri" panose="020F0502020204030204" pitchFamily="34" charset="0"/>
                <a:sym typeface="Arial"/>
              </a:rPr>
              <a:t>ik</a:t>
            </a:r>
            <a:r>
              <a:rPr lang="en-US" dirty="0" smtClean="0">
                <a:solidFill>
                  <a:schemeClr val="tx1"/>
                </a:solidFill>
                <a:latin typeface="Calibri" panose="020F0502020204030204" pitchFamily="34" charset="0"/>
                <a:ea typeface="Verdana"/>
                <a:cs typeface="Calibri" panose="020F0502020204030204" pitchFamily="34" charset="0"/>
                <a:sym typeface="Arial"/>
              </a:rPr>
              <a:t> </a:t>
            </a:r>
            <a:r>
              <a:rPr lang="en-US" dirty="0" err="1" smtClean="0">
                <a:solidFill>
                  <a:schemeClr val="tx1"/>
                </a:solidFill>
                <a:latin typeface="Calibri" panose="020F0502020204030204" pitchFamily="34" charset="0"/>
                <a:ea typeface="Verdana"/>
                <a:cs typeface="Calibri" panose="020F0502020204030204" pitchFamily="34" charset="0"/>
                <a:sym typeface="Arial"/>
              </a:rPr>
              <a:t>niet</a:t>
            </a:r>
            <a:r>
              <a:rPr lang="en-US" dirty="0" smtClean="0">
                <a:solidFill>
                  <a:schemeClr val="tx1"/>
                </a:solidFill>
                <a:latin typeface="Calibri" panose="020F0502020204030204" pitchFamily="34" charset="0"/>
                <a:ea typeface="Verdana"/>
                <a:cs typeface="Calibri" panose="020F0502020204030204" pitchFamily="34" charset="0"/>
                <a:sym typeface="Arial"/>
              </a:rPr>
              <a:t> </a:t>
            </a:r>
            <a:r>
              <a:rPr lang="en-US" dirty="0" err="1" smtClean="0">
                <a:solidFill>
                  <a:schemeClr val="tx1"/>
                </a:solidFill>
                <a:latin typeface="Calibri" panose="020F0502020204030204" pitchFamily="34" charset="0"/>
                <a:ea typeface="Verdana"/>
                <a:cs typeface="Calibri" panose="020F0502020204030204" pitchFamily="34" charset="0"/>
                <a:sym typeface="Arial"/>
              </a:rPr>
              <a:t>heb</a:t>
            </a:r>
            <a:r>
              <a:rPr lang="en-US" dirty="0" smtClean="0">
                <a:solidFill>
                  <a:schemeClr val="tx1"/>
                </a:solidFill>
                <a:latin typeface="Calibri" panose="020F0502020204030204" pitchFamily="34" charset="0"/>
                <a:ea typeface="Verdana"/>
                <a:cs typeface="Calibri" panose="020F0502020204030204" pitchFamily="34" charset="0"/>
                <a:sym typeface="Arial"/>
              </a:rPr>
              <a:t> </a:t>
            </a:r>
            <a:r>
              <a:rPr lang="en-US" dirty="0" err="1" smtClean="0">
                <a:solidFill>
                  <a:schemeClr val="tx1"/>
                </a:solidFill>
                <a:latin typeface="Calibri" panose="020F0502020204030204" pitchFamily="34" charset="0"/>
                <a:ea typeface="Verdana"/>
                <a:cs typeface="Calibri" panose="020F0502020204030204" pitchFamily="34" charset="0"/>
                <a:sym typeface="Arial"/>
              </a:rPr>
              <a:t>gestudeerd</a:t>
            </a:r>
            <a:r>
              <a:rPr lang="en-US" dirty="0" smtClean="0">
                <a:solidFill>
                  <a:schemeClr val="tx1"/>
                </a:solidFill>
                <a:latin typeface="Calibri" panose="020F0502020204030204" pitchFamily="34" charset="0"/>
                <a:ea typeface="Verdana"/>
                <a:cs typeface="Calibri" panose="020F0502020204030204" pitchFamily="34" charset="0"/>
                <a:sym typeface="Arial"/>
              </a:rPr>
              <a:t> (</a:t>
            </a:r>
            <a:r>
              <a:rPr lang="en-US" dirty="0" err="1" smtClean="0">
                <a:solidFill>
                  <a:schemeClr val="tx1"/>
                </a:solidFill>
                <a:latin typeface="Calibri" panose="020F0502020204030204" pitchFamily="34" charset="0"/>
                <a:ea typeface="Verdana"/>
                <a:cs typeface="Calibri" panose="020F0502020204030204" pitchFamily="34" charset="0"/>
                <a:sym typeface="Arial"/>
              </a:rPr>
              <a:t>en</a:t>
            </a:r>
            <a:r>
              <a:rPr lang="en-US" dirty="0" smtClean="0">
                <a:solidFill>
                  <a:schemeClr val="tx1"/>
                </a:solidFill>
                <a:latin typeface="Calibri" panose="020F0502020204030204" pitchFamily="34" charset="0"/>
                <a:ea typeface="Verdana"/>
                <a:cs typeface="Calibri" panose="020F0502020204030204" pitchFamily="34" charset="0"/>
                <a:sym typeface="Arial"/>
              </a:rPr>
              <a:t> </a:t>
            </a:r>
            <a:r>
              <a:rPr lang="en-US" dirty="0" err="1" smtClean="0">
                <a:solidFill>
                  <a:schemeClr val="tx1"/>
                </a:solidFill>
                <a:latin typeface="Calibri" panose="020F0502020204030204" pitchFamily="34" charset="0"/>
                <a:ea typeface="Verdana"/>
                <a:cs typeface="Calibri" panose="020F0502020204030204" pitchFamily="34" charset="0"/>
                <a:sym typeface="Arial"/>
              </a:rPr>
              <a:t>niet</a:t>
            </a:r>
            <a:r>
              <a:rPr lang="en-US" dirty="0" smtClean="0">
                <a:solidFill>
                  <a:schemeClr val="tx1"/>
                </a:solidFill>
                <a:latin typeface="Calibri" panose="020F0502020204030204" pitchFamily="34" charset="0"/>
                <a:ea typeface="Verdana"/>
                <a:cs typeface="Calibri" panose="020F0502020204030204" pitchFamily="34" charset="0"/>
                <a:sym typeface="Arial"/>
              </a:rPr>
              <a:t> </a:t>
            </a:r>
            <a:r>
              <a:rPr lang="en-US" dirty="0" err="1" smtClean="0">
                <a:solidFill>
                  <a:schemeClr val="tx1"/>
                </a:solidFill>
                <a:latin typeface="Calibri" panose="020F0502020204030204" pitchFamily="34" charset="0"/>
                <a:ea typeface="Verdana"/>
                <a:cs typeface="Calibri" panose="020F0502020204030204" pitchFamily="34" charset="0"/>
                <a:sym typeface="Arial"/>
              </a:rPr>
              <a:t>aan</a:t>
            </a:r>
            <a:r>
              <a:rPr lang="en-US" dirty="0" smtClean="0">
                <a:solidFill>
                  <a:schemeClr val="tx1"/>
                </a:solidFill>
                <a:latin typeface="Calibri" panose="020F0502020204030204" pitchFamily="34" charset="0"/>
                <a:ea typeface="Verdana"/>
                <a:cs typeface="Calibri" panose="020F0502020204030204" pitchFamily="34" charset="0"/>
                <a:sym typeface="Arial"/>
              </a:rPr>
              <a:t> het </a:t>
            </a:r>
            <a:r>
              <a:rPr lang="en-US" dirty="0" err="1" smtClean="0">
                <a:solidFill>
                  <a:schemeClr val="tx1"/>
                </a:solidFill>
                <a:latin typeface="Calibri" panose="020F0502020204030204" pitchFamily="34" charset="0"/>
                <a:ea typeface="Verdana"/>
                <a:cs typeface="Calibri" panose="020F0502020204030204" pitchFamily="34" charset="0"/>
                <a:sym typeface="Arial"/>
              </a:rPr>
              <a:t>feit</a:t>
            </a:r>
            <a:r>
              <a:rPr lang="en-US" dirty="0" smtClean="0">
                <a:solidFill>
                  <a:schemeClr val="tx1"/>
                </a:solidFill>
                <a:latin typeface="Calibri" panose="020F0502020204030204" pitchFamily="34" charset="0"/>
                <a:ea typeface="Verdana"/>
                <a:cs typeface="Calibri" panose="020F0502020204030204" pitchFamily="34" charset="0"/>
                <a:sym typeface="Arial"/>
              </a:rPr>
              <a:t> </a:t>
            </a:r>
            <a:r>
              <a:rPr lang="en-US" dirty="0" err="1" smtClean="0">
                <a:solidFill>
                  <a:schemeClr val="tx1"/>
                </a:solidFill>
                <a:latin typeface="Calibri" panose="020F0502020204030204" pitchFamily="34" charset="0"/>
                <a:ea typeface="Verdana"/>
                <a:cs typeface="Calibri" panose="020F0502020204030204" pitchFamily="34" charset="0"/>
                <a:sym typeface="Arial"/>
              </a:rPr>
              <a:t>dat</a:t>
            </a:r>
            <a:r>
              <a:rPr lang="en-US" dirty="0" smtClean="0">
                <a:solidFill>
                  <a:schemeClr val="tx1"/>
                </a:solidFill>
                <a:latin typeface="Calibri" panose="020F0502020204030204" pitchFamily="34" charset="0"/>
                <a:ea typeface="Verdana"/>
                <a:cs typeface="Calibri" panose="020F0502020204030204" pitchFamily="34" charset="0"/>
                <a:sym typeface="Arial"/>
              </a:rPr>
              <a:t> </a:t>
            </a:r>
            <a:r>
              <a:rPr lang="en-US" dirty="0" err="1" smtClean="0">
                <a:solidFill>
                  <a:schemeClr val="tx1"/>
                </a:solidFill>
                <a:latin typeface="Calibri" panose="020F0502020204030204" pitchFamily="34" charset="0"/>
                <a:ea typeface="Verdana"/>
                <a:cs typeface="Calibri" panose="020F0502020204030204" pitchFamily="34" charset="0"/>
                <a:sym typeface="Arial"/>
              </a:rPr>
              <a:t>ik</a:t>
            </a:r>
            <a:r>
              <a:rPr lang="en-US" dirty="0" smtClean="0">
                <a:solidFill>
                  <a:schemeClr val="tx1"/>
                </a:solidFill>
                <a:latin typeface="Calibri" panose="020F0502020204030204" pitchFamily="34" charset="0"/>
                <a:ea typeface="Verdana"/>
                <a:cs typeface="Calibri" panose="020F0502020204030204" pitchFamily="34" charset="0"/>
                <a:sym typeface="Arial"/>
              </a:rPr>
              <a:t> </a:t>
            </a:r>
            <a:r>
              <a:rPr lang="en-US" dirty="0" err="1" smtClean="0">
                <a:solidFill>
                  <a:schemeClr val="tx1"/>
                </a:solidFill>
                <a:latin typeface="Calibri" panose="020F0502020204030204" pitchFamily="34" charset="0"/>
                <a:ea typeface="Verdana"/>
                <a:cs typeface="Calibri" panose="020F0502020204030204" pitchFamily="34" charset="0"/>
                <a:sym typeface="Arial"/>
              </a:rPr>
              <a:t>dom</a:t>
            </a:r>
            <a:r>
              <a:rPr lang="en-US" dirty="0" smtClean="0">
                <a:solidFill>
                  <a:schemeClr val="tx1"/>
                </a:solidFill>
                <a:latin typeface="Calibri" panose="020F0502020204030204" pitchFamily="34" charset="0"/>
                <a:ea typeface="Verdana"/>
                <a:cs typeface="Calibri" panose="020F0502020204030204" pitchFamily="34" charset="0"/>
                <a:sym typeface="Arial"/>
              </a:rPr>
              <a:t> ben)</a:t>
            </a:r>
          </a:p>
          <a:p>
            <a:pPr marL="409575" indent="-342900">
              <a:lnSpc>
                <a:spcPct val="100000"/>
              </a:lnSpc>
              <a:spcBef>
                <a:spcPts val="600"/>
              </a:spcBef>
              <a:buSzPts val="2200"/>
              <a:buFont typeface="Courier New" panose="02070309020205020404" pitchFamily="49" charset="0"/>
              <a:buChar char="o"/>
            </a:pPr>
            <a:r>
              <a:rPr lang="en-US" dirty="0" err="1" smtClean="0">
                <a:solidFill>
                  <a:schemeClr val="tx1"/>
                </a:solidFill>
                <a:latin typeface="Calibri" panose="020F0502020204030204" pitchFamily="34" charset="0"/>
                <a:ea typeface="Verdana"/>
                <a:cs typeface="Calibri" panose="020F0502020204030204" pitchFamily="34" charset="0"/>
                <a:sym typeface="Arial"/>
              </a:rPr>
              <a:t>Omdat</a:t>
            </a:r>
            <a:r>
              <a:rPr lang="en-US" dirty="0" smtClean="0">
                <a:solidFill>
                  <a:schemeClr val="tx1"/>
                </a:solidFill>
                <a:latin typeface="Calibri" panose="020F0502020204030204" pitchFamily="34" charset="0"/>
                <a:ea typeface="Verdana"/>
                <a:cs typeface="Calibri" panose="020F0502020204030204" pitchFamily="34" charset="0"/>
                <a:sym typeface="Arial"/>
              </a:rPr>
              <a:t> </a:t>
            </a:r>
            <a:r>
              <a:rPr lang="en-US" dirty="0" err="1" smtClean="0">
                <a:solidFill>
                  <a:schemeClr val="tx1"/>
                </a:solidFill>
                <a:latin typeface="Calibri" panose="020F0502020204030204" pitchFamily="34" charset="0"/>
                <a:ea typeface="Verdana"/>
                <a:cs typeface="Calibri" panose="020F0502020204030204" pitchFamily="34" charset="0"/>
                <a:sym typeface="Arial"/>
              </a:rPr>
              <a:t>uit</a:t>
            </a:r>
            <a:r>
              <a:rPr lang="en-US" dirty="0" smtClean="0">
                <a:solidFill>
                  <a:schemeClr val="tx1"/>
                </a:solidFill>
                <a:latin typeface="Calibri" panose="020F0502020204030204" pitchFamily="34" charset="0"/>
                <a:ea typeface="Verdana"/>
                <a:cs typeface="Calibri" panose="020F0502020204030204" pitchFamily="34" charset="0"/>
                <a:sym typeface="Arial"/>
              </a:rPr>
              <a:t> de </a:t>
            </a:r>
            <a:r>
              <a:rPr lang="en-US" dirty="0" err="1" smtClean="0">
                <a:solidFill>
                  <a:schemeClr val="tx1"/>
                </a:solidFill>
                <a:latin typeface="Calibri" panose="020F0502020204030204" pitchFamily="34" charset="0"/>
                <a:ea typeface="Verdana"/>
                <a:cs typeface="Calibri" panose="020F0502020204030204" pitchFamily="34" charset="0"/>
                <a:sym typeface="Arial"/>
              </a:rPr>
              <a:t>anamnestische</a:t>
            </a:r>
            <a:r>
              <a:rPr lang="en-US" dirty="0" smtClean="0">
                <a:solidFill>
                  <a:schemeClr val="tx1"/>
                </a:solidFill>
                <a:latin typeface="Calibri" panose="020F0502020204030204" pitchFamily="34" charset="0"/>
                <a:ea typeface="Verdana"/>
                <a:cs typeface="Calibri" panose="020F0502020204030204" pitchFamily="34" charset="0"/>
                <a:sym typeface="Arial"/>
              </a:rPr>
              <a:t> </a:t>
            </a:r>
            <a:r>
              <a:rPr lang="en-US" dirty="0" err="1" smtClean="0">
                <a:solidFill>
                  <a:schemeClr val="tx1"/>
                </a:solidFill>
                <a:latin typeface="Calibri" panose="020F0502020204030204" pitchFamily="34" charset="0"/>
                <a:ea typeface="Verdana"/>
                <a:cs typeface="Calibri" panose="020F0502020204030204" pitchFamily="34" charset="0"/>
                <a:sym typeface="Arial"/>
              </a:rPr>
              <a:t>en</a:t>
            </a:r>
            <a:r>
              <a:rPr lang="en-US" dirty="0" smtClean="0">
                <a:solidFill>
                  <a:schemeClr val="tx1"/>
                </a:solidFill>
                <a:latin typeface="Calibri" panose="020F0502020204030204" pitchFamily="34" charset="0"/>
                <a:ea typeface="Verdana"/>
                <a:cs typeface="Calibri" panose="020F0502020204030204" pitchFamily="34" charset="0"/>
                <a:sym typeface="Arial"/>
              </a:rPr>
              <a:t> </a:t>
            </a:r>
            <a:r>
              <a:rPr lang="en-US" dirty="0" err="1" smtClean="0">
                <a:solidFill>
                  <a:schemeClr val="tx1"/>
                </a:solidFill>
                <a:latin typeface="Calibri" panose="020F0502020204030204" pitchFamily="34" charset="0"/>
                <a:ea typeface="Verdana"/>
                <a:cs typeface="Calibri" panose="020F0502020204030204" pitchFamily="34" charset="0"/>
                <a:sym typeface="Arial"/>
              </a:rPr>
              <a:t>familiale</a:t>
            </a:r>
            <a:r>
              <a:rPr lang="en-US" dirty="0" smtClean="0">
                <a:solidFill>
                  <a:schemeClr val="tx1"/>
                </a:solidFill>
                <a:latin typeface="Calibri" panose="020F0502020204030204" pitchFamily="34" charset="0"/>
                <a:ea typeface="Verdana"/>
                <a:cs typeface="Calibri" panose="020F0502020204030204" pitchFamily="34" charset="0"/>
                <a:sym typeface="Arial"/>
              </a:rPr>
              <a:t> </a:t>
            </a:r>
            <a:r>
              <a:rPr lang="en-US" dirty="0" err="1" smtClean="0">
                <a:solidFill>
                  <a:schemeClr val="tx1"/>
                </a:solidFill>
                <a:latin typeface="Calibri" panose="020F0502020204030204" pitchFamily="34" charset="0"/>
                <a:ea typeface="Verdana"/>
                <a:cs typeface="Calibri" panose="020F0502020204030204" pitchFamily="34" charset="0"/>
                <a:sym typeface="Arial"/>
              </a:rPr>
              <a:t>gegevens</a:t>
            </a:r>
            <a:r>
              <a:rPr lang="en-US" dirty="0" smtClean="0">
                <a:solidFill>
                  <a:schemeClr val="tx1"/>
                </a:solidFill>
                <a:latin typeface="Calibri" panose="020F0502020204030204" pitchFamily="34" charset="0"/>
                <a:ea typeface="Verdana"/>
                <a:cs typeface="Calibri" panose="020F0502020204030204" pitchFamily="34" charset="0"/>
                <a:sym typeface="Arial"/>
              </a:rPr>
              <a:t> </a:t>
            </a:r>
            <a:r>
              <a:rPr lang="en-US" dirty="0" err="1" smtClean="0">
                <a:solidFill>
                  <a:schemeClr val="tx1"/>
                </a:solidFill>
                <a:latin typeface="Calibri" panose="020F0502020204030204" pitchFamily="34" charset="0"/>
                <a:ea typeface="Verdana"/>
                <a:cs typeface="Calibri" panose="020F0502020204030204" pitchFamily="34" charset="0"/>
                <a:sym typeface="Arial"/>
              </a:rPr>
              <a:t>blijkt</a:t>
            </a:r>
            <a:r>
              <a:rPr lang="en-US" dirty="0" smtClean="0">
                <a:solidFill>
                  <a:schemeClr val="tx1"/>
                </a:solidFill>
                <a:latin typeface="Calibri" panose="020F0502020204030204" pitchFamily="34" charset="0"/>
                <a:ea typeface="Verdana"/>
                <a:cs typeface="Calibri" panose="020F0502020204030204" pitchFamily="34" charset="0"/>
                <a:sym typeface="Arial"/>
              </a:rPr>
              <a:t> </a:t>
            </a:r>
            <a:r>
              <a:rPr lang="en-US" dirty="0" err="1" smtClean="0">
                <a:solidFill>
                  <a:schemeClr val="tx1"/>
                </a:solidFill>
                <a:latin typeface="Calibri" panose="020F0502020204030204" pitchFamily="34" charset="0"/>
                <a:ea typeface="Verdana"/>
                <a:cs typeface="Calibri" panose="020F0502020204030204" pitchFamily="34" charset="0"/>
                <a:sym typeface="Arial"/>
              </a:rPr>
              <a:t>dat</a:t>
            </a:r>
            <a:r>
              <a:rPr lang="en-US" dirty="0" smtClean="0">
                <a:solidFill>
                  <a:schemeClr val="tx1"/>
                </a:solidFill>
                <a:latin typeface="Calibri" panose="020F0502020204030204" pitchFamily="34" charset="0"/>
                <a:ea typeface="Verdana"/>
                <a:cs typeface="Calibri" panose="020F0502020204030204" pitchFamily="34" charset="0"/>
                <a:sym typeface="Arial"/>
              </a:rPr>
              <a:t> </a:t>
            </a:r>
            <a:r>
              <a:rPr lang="en-US" dirty="0" err="1" smtClean="0">
                <a:solidFill>
                  <a:schemeClr val="tx1"/>
                </a:solidFill>
                <a:latin typeface="Calibri" panose="020F0502020204030204" pitchFamily="34" charset="0"/>
                <a:ea typeface="Verdana"/>
                <a:cs typeface="Calibri" panose="020F0502020204030204" pitchFamily="34" charset="0"/>
                <a:sym typeface="Arial"/>
              </a:rPr>
              <a:t>er</a:t>
            </a:r>
            <a:r>
              <a:rPr lang="en-US" dirty="0" smtClean="0">
                <a:solidFill>
                  <a:schemeClr val="tx1"/>
                </a:solidFill>
                <a:latin typeface="Calibri" panose="020F0502020204030204" pitchFamily="34" charset="0"/>
                <a:ea typeface="Verdana"/>
                <a:cs typeface="Calibri" panose="020F0502020204030204" pitchFamily="34" charset="0"/>
                <a:sym typeface="Arial"/>
              </a:rPr>
              <a:t> </a:t>
            </a:r>
            <a:r>
              <a:rPr lang="en-US" dirty="0" err="1" smtClean="0">
                <a:solidFill>
                  <a:schemeClr val="tx1"/>
                </a:solidFill>
                <a:latin typeface="Calibri" panose="020F0502020204030204" pitchFamily="34" charset="0"/>
                <a:ea typeface="Verdana"/>
                <a:cs typeface="Calibri" panose="020F0502020204030204" pitchFamily="34" charset="0"/>
                <a:sym typeface="Arial"/>
              </a:rPr>
              <a:t>mogelijk</a:t>
            </a:r>
            <a:r>
              <a:rPr lang="en-US" dirty="0" smtClean="0">
                <a:solidFill>
                  <a:schemeClr val="tx1"/>
                </a:solidFill>
                <a:latin typeface="Calibri" panose="020F0502020204030204" pitchFamily="34" charset="0"/>
                <a:ea typeface="Verdana"/>
                <a:cs typeface="Calibri" panose="020F0502020204030204" pitchFamily="34" charset="0"/>
                <a:sym typeface="Arial"/>
              </a:rPr>
              <a:t> </a:t>
            </a:r>
            <a:r>
              <a:rPr lang="en-US" dirty="0" err="1" smtClean="0">
                <a:solidFill>
                  <a:schemeClr val="tx1"/>
                </a:solidFill>
                <a:latin typeface="Calibri" panose="020F0502020204030204" pitchFamily="34" charset="0"/>
                <a:ea typeface="Verdana"/>
                <a:cs typeface="Calibri" panose="020F0502020204030204" pitchFamily="34" charset="0"/>
                <a:sym typeface="Arial"/>
              </a:rPr>
              <a:t>ook</a:t>
            </a:r>
            <a:r>
              <a:rPr lang="en-US" dirty="0" smtClean="0">
                <a:solidFill>
                  <a:schemeClr val="tx1"/>
                </a:solidFill>
                <a:latin typeface="Calibri" panose="020F0502020204030204" pitchFamily="34" charset="0"/>
                <a:ea typeface="Verdana"/>
                <a:cs typeface="Calibri" panose="020F0502020204030204" pitchFamily="34" charset="0"/>
                <a:sym typeface="Arial"/>
              </a:rPr>
              <a:t> </a:t>
            </a:r>
            <a:r>
              <a:rPr lang="en-US" dirty="0" err="1" smtClean="0">
                <a:solidFill>
                  <a:schemeClr val="tx1"/>
                </a:solidFill>
                <a:latin typeface="Calibri" panose="020F0502020204030204" pitchFamily="34" charset="0"/>
                <a:ea typeface="Verdana"/>
                <a:cs typeface="Calibri" panose="020F0502020204030204" pitchFamily="34" charset="0"/>
                <a:sym typeface="Arial"/>
              </a:rPr>
              <a:t>een</a:t>
            </a:r>
            <a:r>
              <a:rPr lang="en-US" dirty="0" smtClean="0">
                <a:solidFill>
                  <a:schemeClr val="tx1"/>
                </a:solidFill>
                <a:latin typeface="Calibri" panose="020F0502020204030204" pitchFamily="34" charset="0"/>
                <a:ea typeface="Verdana"/>
                <a:cs typeface="Calibri" panose="020F0502020204030204" pitchFamily="34" charset="0"/>
                <a:sym typeface="Arial"/>
              </a:rPr>
              <a:t> </a:t>
            </a:r>
            <a:r>
              <a:rPr lang="en-US" dirty="0" err="1" smtClean="0">
                <a:solidFill>
                  <a:schemeClr val="tx1"/>
                </a:solidFill>
                <a:latin typeface="Calibri" panose="020F0502020204030204" pitchFamily="34" charset="0"/>
                <a:ea typeface="Verdana"/>
                <a:cs typeface="Calibri" panose="020F0502020204030204" pitchFamily="34" charset="0"/>
                <a:sym typeface="Arial"/>
              </a:rPr>
              <a:t>concentratiestoornis</a:t>
            </a:r>
            <a:r>
              <a:rPr lang="en-US" dirty="0" smtClean="0">
                <a:solidFill>
                  <a:schemeClr val="tx1"/>
                </a:solidFill>
                <a:latin typeface="Calibri" panose="020F0502020204030204" pitchFamily="34" charset="0"/>
                <a:ea typeface="Verdana"/>
                <a:cs typeface="Calibri" panose="020F0502020204030204" pitchFamily="34" charset="0"/>
                <a:sym typeface="Arial"/>
              </a:rPr>
              <a:t> in het </a:t>
            </a:r>
            <a:r>
              <a:rPr lang="en-US" dirty="0" err="1" smtClean="0">
                <a:solidFill>
                  <a:schemeClr val="tx1"/>
                </a:solidFill>
                <a:latin typeface="Calibri" panose="020F0502020204030204" pitchFamily="34" charset="0"/>
                <a:ea typeface="Verdana"/>
                <a:cs typeface="Calibri" panose="020F0502020204030204" pitchFamily="34" charset="0"/>
                <a:sym typeface="Arial"/>
              </a:rPr>
              <a:t>spel</a:t>
            </a:r>
            <a:r>
              <a:rPr lang="en-US" dirty="0" smtClean="0">
                <a:solidFill>
                  <a:schemeClr val="tx1"/>
                </a:solidFill>
                <a:latin typeface="Calibri" panose="020F0502020204030204" pitchFamily="34" charset="0"/>
                <a:ea typeface="Verdana"/>
                <a:cs typeface="Calibri" panose="020F0502020204030204" pitchFamily="34" charset="0"/>
                <a:sym typeface="Arial"/>
              </a:rPr>
              <a:t> is, </a:t>
            </a:r>
            <a:r>
              <a:rPr lang="en-US" dirty="0" err="1" smtClean="0">
                <a:solidFill>
                  <a:schemeClr val="tx1"/>
                </a:solidFill>
                <a:latin typeface="Calibri" panose="020F0502020204030204" pitchFamily="34" charset="0"/>
                <a:ea typeface="Verdana"/>
                <a:cs typeface="Calibri" panose="020F0502020204030204" pitchFamily="34" charset="0"/>
                <a:sym typeface="Arial"/>
              </a:rPr>
              <a:t>wordt</a:t>
            </a:r>
            <a:r>
              <a:rPr lang="en-US" dirty="0" smtClean="0">
                <a:solidFill>
                  <a:schemeClr val="tx1"/>
                </a:solidFill>
                <a:latin typeface="Calibri" panose="020F0502020204030204" pitchFamily="34" charset="0"/>
                <a:ea typeface="Verdana"/>
                <a:cs typeface="Calibri" panose="020F0502020204030204" pitchFamily="34" charset="0"/>
                <a:sym typeface="Arial"/>
              </a:rPr>
              <a:t> Tim </a:t>
            </a:r>
            <a:r>
              <a:rPr lang="en-US" dirty="0" err="1" smtClean="0">
                <a:solidFill>
                  <a:schemeClr val="tx1"/>
                </a:solidFill>
                <a:latin typeface="Calibri" panose="020F0502020204030204" pitchFamily="34" charset="0"/>
                <a:ea typeface="Verdana"/>
                <a:cs typeface="Calibri" panose="020F0502020204030204" pitchFamily="34" charset="0"/>
                <a:sym typeface="Arial"/>
              </a:rPr>
              <a:t>getest</a:t>
            </a:r>
            <a:r>
              <a:rPr lang="en-US" dirty="0" smtClean="0">
                <a:solidFill>
                  <a:schemeClr val="tx1"/>
                </a:solidFill>
                <a:latin typeface="Calibri" panose="020F0502020204030204" pitchFamily="34" charset="0"/>
                <a:ea typeface="Verdana"/>
                <a:cs typeface="Calibri" panose="020F0502020204030204" pitchFamily="34" charset="0"/>
                <a:sym typeface="Arial"/>
              </a:rPr>
              <a:t> op ADD. De diagnose </a:t>
            </a:r>
            <a:r>
              <a:rPr lang="en-US" dirty="0" err="1" smtClean="0">
                <a:solidFill>
                  <a:schemeClr val="tx1"/>
                </a:solidFill>
                <a:latin typeface="Calibri" panose="020F0502020204030204" pitchFamily="34" charset="0"/>
                <a:ea typeface="Verdana"/>
                <a:cs typeface="Calibri" panose="020F0502020204030204" pitchFamily="34" charset="0"/>
                <a:sym typeface="Arial"/>
              </a:rPr>
              <a:t>wordt</a:t>
            </a:r>
            <a:r>
              <a:rPr lang="en-US" dirty="0" smtClean="0">
                <a:solidFill>
                  <a:schemeClr val="tx1"/>
                </a:solidFill>
                <a:latin typeface="Calibri" panose="020F0502020204030204" pitchFamily="34" charset="0"/>
                <a:ea typeface="Verdana"/>
                <a:cs typeface="Calibri" panose="020F0502020204030204" pitchFamily="34" charset="0"/>
                <a:sym typeface="Arial"/>
              </a:rPr>
              <a:t> </a:t>
            </a:r>
            <a:r>
              <a:rPr lang="en-US" dirty="0" err="1" smtClean="0">
                <a:solidFill>
                  <a:schemeClr val="tx1"/>
                </a:solidFill>
                <a:latin typeface="Calibri" panose="020F0502020204030204" pitchFamily="34" charset="0"/>
                <a:ea typeface="Verdana"/>
                <a:cs typeface="Calibri" panose="020F0502020204030204" pitchFamily="34" charset="0"/>
                <a:sym typeface="Arial"/>
              </a:rPr>
              <a:t>weerhouden</a:t>
            </a:r>
            <a:r>
              <a:rPr lang="en-US" dirty="0" smtClean="0">
                <a:solidFill>
                  <a:schemeClr val="tx1"/>
                </a:solidFill>
                <a:latin typeface="Calibri" panose="020F0502020204030204" pitchFamily="34" charset="0"/>
                <a:ea typeface="Verdana"/>
                <a:cs typeface="Calibri" panose="020F0502020204030204" pitchFamily="34" charset="0"/>
                <a:sym typeface="Arial"/>
              </a:rPr>
              <a:t> </a:t>
            </a:r>
            <a:r>
              <a:rPr lang="en-US" dirty="0" err="1" smtClean="0">
                <a:solidFill>
                  <a:schemeClr val="tx1"/>
                </a:solidFill>
                <a:latin typeface="Calibri" panose="020F0502020204030204" pitchFamily="34" charset="0"/>
                <a:ea typeface="Verdana"/>
                <a:cs typeface="Calibri" panose="020F0502020204030204" pitchFamily="34" charset="0"/>
                <a:sym typeface="Arial"/>
              </a:rPr>
              <a:t>en</a:t>
            </a:r>
            <a:r>
              <a:rPr lang="en-US" dirty="0" smtClean="0">
                <a:solidFill>
                  <a:schemeClr val="tx1"/>
                </a:solidFill>
                <a:latin typeface="Calibri" panose="020F0502020204030204" pitchFamily="34" charset="0"/>
                <a:ea typeface="Verdana"/>
                <a:cs typeface="Calibri" panose="020F0502020204030204" pitchFamily="34" charset="0"/>
                <a:sym typeface="Arial"/>
              </a:rPr>
              <a:t> </a:t>
            </a:r>
            <a:r>
              <a:rPr lang="en-US" dirty="0" err="1" smtClean="0">
                <a:solidFill>
                  <a:schemeClr val="tx1"/>
                </a:solidFill>
                <a:latin typeface="Calibri" panose="020F0502020204030204" pitchFamily="34" charset="0"/>
                <a:ea typeface="Verdana"/>
                <a:cs typeface="Calibri" panose="020F0502020204030204" pitchFamily="34" charset="0"/>
                <a:sym typeface="Arial"/>
              </a:rPr>
              <a:t>medicatie</a:t>
            </a:r>
            <a:r>
              <a:rPr lang="en-US" dirty="0" smtClean="0">
                <a:solidFill>
                  <a:schemeClr val="tx1"/>
                </a:solidFill>
                <a:latin typeface="Calibri" panose="020F0502020204030204" pitchFamily="34" charset="0"/>
                <a:ea typeface="Verdana"/>
                <a:cs typeface="Calibri" panose="020F0502020204030204" pitchFamily="34" charset="0"/>
                <a:sym typeface="Arial"/>
              </a:rPr>
              <a:t> </a:t>
            </a:r>
            <a:r>
              <a:rPr lang="en-US" dirty="0" err="1" smtClean="0">
                <a:solidFill>
                  <a:schemeClr val="tx1"/>
                </a:solidFill>
                <a:latin typeface="Calibri" panose="020F0502020204030204" pitchFamily="34" charset="0"/>
                <a:ea typeface="Verdana"/>
                <a:cs typeface="Calibri" panose="020F0502020204030204" pitchFamily="34" charset="0"/>
                <a:sym typeface="Arial"/>
              </a:rPr>
              <a:t>wordt</a:t>
            </a:r>
            <a:r>
              <a:rPr lang="en-US" dirty="0" smtClean="0">
                <a:solidFill>
                  <a:schemeClr val="tx1"/>
                </a:solidFill>
                <a:latin typeface="Calibri" panose="020F0502020204030204" pitchFamily="34" charset="0"/>
                <a:ea typeface="Verdana"/>
                <a:cs typeface="Calibri" panose="020F0502020204030204" pitchFamily="34" charset="0"/>
                <a:sym typeface="Arial"/>
              </a:rPr>
              <a:t> </a:t>
            </a:r>
            <a:r>
              <a:rPr lang="en-US" dirty="0" err="1" smtClean="0">
                <a:solidFill>
                  <a:schemeClr val="tx1"/>
                </a:solidFill>
                <a:latin typeface="Calibri" panose="020F0502020204030204" pitchFamily="34" charset="0"/>
                <a:ea typeface="Verdana"/>
                <a:cs typeface="Calibri" panose="020F0502020204030204" pitchFamily="34" charset="0"/>
                <a:sym typeface="Arial"/>
              </a:rPr>
              <a:t>opgestart</a:t>
            </a:r>
            <a:r>
              <a:rPr lang="en-US" dirty="0" smtClean="0">
                <a:solidFill>
                  <a:schemeClr val="tx1"/>
                </a:solidFill>
                <a:latin typeface="Calibri" panose="020F0502020204030204" pitchFamily="34" charset="0"/>
                <a:ea typeface="Verdana"/>
                <a:cs typeface="Calibri" panose="020F0502020204030204" pitchFamily="34" charset="0"/>
                <a:sym typeface="Arial"/>
              </a:rPr>
              <a:t>.</a:t>
            </a:r>
          </a:p>
          <a:p>
            <a:pPr marL="409575" indent="-342900">
              <a:lnSpc>
                <a:spcPct val="100000"/>
              </a:lnSpc>
              <a:spcBef>
                <a:spcPts val="600"/>
              </a:spcBef>
              <a:buSzPts val="2200"/>
              <a:buFont typeface="Courier New" panose="02070309020205020404" pitchFamily="49" charset="0"/>
              <a:buChar char="o"/>
            </a:pPr>
            <a:r>
              <a:rPr lang="en-US" dirty="0" smtClean="0">
                <a:solidFill>
                  <a:schemeClr val="tx1"/>
                </a:solidFill>
                <a:latin typeface="Calibri" panose="020F0502020204030204" pitchFamily="34" charset="0"/>
                <a:ea typeface="Verdana"/>
                <a:cs typeface="Calibri" panose="020F0502020204030204" pitchFamily="34" charset="0"/>
                <a:sym typeface="Arial"/>
              </a:rPr>
              <a:t>Tim </a:t>
            </a:r>
            <a:r>
              <a:rPr lang="en-US" dirty="0" err="1" smtClean="0">
                <a:solidFill>
                  <a:schemeClr val="tx1"/>
                </a:solidFill>
                <a:latin typeface="Calibri" panose="020F0502020204030204" pitchFamily="34" charset="0"/>
                <a:ea typeface="Verdana"/>
                <a:cs typeface="Calibri" panose="020F0502020204030204" pitchFamily="34" charset="0"/>
                <a:sym typeface="Arial"/>
              </a:rPr>
              <a:t>lijkt</a:t>
            </a:r>
            <a:r>
              <a:rPr lang="en-US" dirty="0" smtClean="0">
                <a:solidFill>
                  <a:schemeClr val="tx1"/>
                </a:solidFill>
                <a:latin typeface="Calibri" panose="020F0502020204030204" pitchFamily="34" charset="0"/>
                <a:ea typeface="Verdana"/>
                <a:cs typeface="Calibri" panose="020F0502020204030204" pitchFamily="34" charset="0"/>
                <a:sym typeface="Arial"/>
              </a:rPr>
              <a:t> </a:t>
            </a:r>
            <a:r>
              <a:rPr lang="en-US" dirty="0" err="1" smtClean="0">
                <a:solidFill>
                  <a:schemeClr val="tx1"/>
                </a:solidFill>
                <a:latin typeface="Calibri" panose="020F0502020204030204" pitchFamily="34" charset="0"/>
                <a:ea typeface="Verdana"/>
                <a:cs typeface="Calibri" panose="020F0502020204030204" pitchFamily="34" charset="0"/>
                <a:sym typeface="Arial"/>
              </a:rPr>
              <a:t>echter</a:t>
            </a:r>
            <a:r>
              <a:rPr lang="en-US" dirty="0" smtClean="0">
                <a:solidFill>
                  <a:schemeClr val="tx1"/>
                </a:solidFill>
                <a:latin typeface="Calibri" panose="020F0502020204030204" pitchFamily="34" charset="0"/>
                <a:ea typeface="Verdana"/>
                <a:cs typeface="Calibri" panose="020F0502020204030204" pitchFamily="34" charset="0"/>
                <a:sym typeface="Arial"/>
              </a:rPr>
              <a:t> maar </a:t>
            </a:r>
            <a:r>
              <a:rPr lang="en-US" dirty="0" err="1" smtClean="0">
                <a:solidFill>
                  <a:schemeClr val="tx1"/>
                </a:solidFill>
                <a:latin typeface="Calibri" panose="020F0502020204030204" pitchFamily="34" charset="0"/>
                <a:ea typeface="Verdana"/>
                <a:cs typeface="Calibri" panose="020F0502020204030204" pitchFamily="34" charset="0"/>
                <a:sym typeface="Arial"/>
              </a:rPr>
              <a:t>niet</a:t>
            </a:r>
            <a:r>
              <a:rPr lang="en-US" dirty="0" smtClean="0">
                <a:solidFill>
                  <a:schemeClr val="tx1"/>
                </a:solidFill>
                <a:latin typeface="Calibri" panose="020F0502020204030204" pitchFamily="34" charset="0"/>
                <a:ea typeface="Verdana"/>
                <a:cs typeface="Calibri" panose="020F0502020204030204" pitchFamily="34" charset="0"/>
                <a:sym typeface="Arial"/>
              </a:rPr>
              <a:t> </a:t>
            </a:r>
            <a:r>
              <a:rPr lang="en-US" dirty="0" err="1" smtClean="0">
                <a:solidFill>
                  <a:schemeClr val="tx1"/>
                </a:solidFill>
                <a:latin typeface="Calibri" panose="020F0502020204030204" pitchFamily="34" charset="0"/>
                <a:ea typeface="Verdana"/>
                <a:cs typeface="Calibri" panose="020F0502020204030204" pitchFamily="34" charset="0"/>
                <a:sym typeface="Arial"/>
              </a:rPr>
              <a:t>te</a:t>
            </a:r>
            <a:r>
              <a:rPr lang="en-US" dirty="0" smtClean="0">
                <a:solidFill>
                  <a:schemeClr val="tx1"/>
                </a:solidFill>
                <a:latin typeface="Calibri" panose="020F0502020204030204" pitchFamily="34" charset="0"/>
                <a:ea typeface="Verdana"/>
                <a:cs typeface="Calibri" panose="020F0502020204030204" pitchFamily="34" charset="0"/>
                <a:sym typeface="Arial"/>
              </a:rPr>
              <a:t> </a:t>
            </a:r>
            <a:r>
              <a:rPr lang="en-US" dirty="0" err="1" smtClean="0">
                <a:solidFill>
                  <a:schemeClr val="tx1"/>
                </a:solidFill>
                <a:latin typeface="Calibri" panose="020F0502020204030204" pitchFamily="34" charset="0"/>
                <a:ea typeface="Verdana"/>
                <a:cs typeface="Calibri" panose="020F0502020204030204" pitchFamily="34" charset="0"/>
                <a:sym typeface="Arial"/>
              </a:rPr>
              <a:t>kunnen</a:t>
            </a:r>
            <a:r>
              <a:rPr lang="en-US" dirty="0" smtClean="0">
                <a:solidFill>
                  <a:schemeClr val="tx1"/>
                </a:solidFill>
                <a:latin typeface="Calibri" panose="020F0502020204030204" pitchFamily="34" charset="0"/>
                <a:ea typeface="Verdana"/>
                <a:cs typeface="Calibri" panose="020F0502020204030204" pitchFamily="34" charset="0"/>
                <a:sym typeface="Arial"/>
              </a:rPr>
              <a:t> </a:t>
            </a:r>
            <a:r>
              <a:rPr lang="en-US" dirty="0" err="1" smtClean="0">
                <a:solidFill>
                  <a:schemeClr val="tx1"/>
                </a:solidFill>
                <a:latin typeface="Calibri" panose="020F0502020204030204" pitchFamily="34" charset="0"/>
                <a:ea typeface="Verdana"/>
                <a:cs typeface="Calibri" panose="020F0502020204030204" pitchFamily="34" charset="0"/>
                <a:sym typeface="Arial"/>
              </a:rPr>
              <a:t>onthouden</a:t>
            </a:r>
            <a:r>
              <a:rPr lang="en-US" dirty="0" smtClean="0">
                <a:solidFill>
                  <a:schemeClr val="tx1"/>
                </a:solidFill>
                <a:latin typeface="Calibri" panose="020F0502020204030204" pitchFamily="34" charset="0"/>
                <a:ea typeface="Verdana"/>
                <a:cs typeface="Calibri" panose="020F0502020204030204" pitchFamily="34" charset="0"/>
                <a:sym typeface="Arial"/>
              </a:rPr>
              <a:t> hoe </a:t>
            </a:r>
            <a:r>
              <a:rPr lang="en-US" dirty="0" err="1" smtClean="0">
                <a:solidFill>
                  <a:schemeClr val="tx1"/>
                </a:solidFill>
                <a:latin typeface="Calibri" panose="020F0502020204030204" pitchFamily="34" charset="0"/>
                <a:ea typeface="Verdana"/>
                <a:cs typeface="Calibri" panose="020F0502020204030204" pitchFamily="34" charset="0"/>
                <a:sym typeface="Arial"/>
              </a:rPr>
              <a:t>hij</a:t>
            </a:r>
            <a:r>
              <a:rPr lang="en-US" dirty="0" smtClean="0">
                <a:solidFill>
                  <a:schemeClr val="tx1"/>
                </a:solidFill>
                <a:latin typeface="Calibri" panose="020F0502020204030204" pitchFamily="34" charset="0"/>
                <a:ea typeface="Verdana"/>
                <a:cs typeface="Calibri" panose="020F0502020204030204" pitchFamily="34" charset="0"/>
                <a:sym typeface="Arial"/>
              </a:rPr>
              <a:t> </a:t>
            </a:r>
            <a:r>
              <a:rPr lang="en-US" dirty="0" err="1" smtClean="0">
                <a:solidFill>
                  <a:schemeClr val="tx1"/>
                </a:solidFill>
                <a:latin typeface="Calibri" panose="020F0502020204030204" pitchFamily="34" charset="0"/>
                <a:ea typeface="Verdana"/>
                <a:cs typeface="Calibri" panose="020F0502020204030204" pitchFamily="34" charset="0"/>
                <a:sym typeface="Arial"/>
              </a:rPr>
              <a:t>deze</a:t>
            </a:r>
            <a:r>
              <a:rPr lang="en-US" dirty="0" smtClean="0">
                <a:solidFill>
                  <a:schemeClr val="tx1"/>
                </a:solidFill>
                <a:latin typeface="Calibri" panose="020F0502020204030204" pitchFamily="34" charset="0"/>
                <a:ea typeface="Verdana"/>
                <a:cs typeface="Calibri" panose="020F0502020204030204" pitchFamily="34" charset="0"/>
                <a:sym typeface="Arial"/>
              </a:rPr>
              <a:t> </a:t>
            </a:r>
            <a:r>
              <a:rPr lang="en-US" dirty="0" err="1" smtClean="0">
                <a:solidFill>
                  <a:schemeClr val="tx1"/>
                </a:solidFill>
                <a:latin typeface="Calibri" panose="020F0502020204030204" pitchFamily="34" charset="0"/>
                <a:ea typeface="Verdana"/>
                <a:cs typeface="Calibri" panose="020F0502020204030204" pitchFamily="34" charset="0"/>
                <a:sym typeface="Arial"/>
              </a:rPr>
              <a:t>medicatie</a:t>
            </a:r>
            <a:r>
              <a:rPr lang="en-US" dirty="0" smtClean="0">
                <a:solidFill>
                  <a:schemeClr val="tx1"/>
                </a:solidFill>
                <a:latin typeface="Calibri" panose="020F0502020204030204" pitchFamily="34" charset="0"/>
                <a:ea typeface="Verdana"/>
                <a:cs typeface="Calibri" panose="020F0502020204030204" pitchFamily="34" charset="0"/>
                <a:sym typeface="Arial"/>
              </a:rPr>
              <a:t> </a:t>
            </a:r>
            <a:r>
              <a:rPr lang="en-US" dirty="0" err="1" smtClean="0">
                <a:solidFill>
                  <a:schemeClr val="tx1"/>
                </a:solidFill>
                <a:latin typeface="Calibri" panose="020F0502020204030204" pitchFamily="34" charset="0"/>
                <a:ea typeface="Verdana"/>
                <a:cs typeface="Calibri" panose="020F0502020204030204" pitchFamily="34" charset="0"/>
                <a:sym typeface="Arial"/>
              </a:rPr>
              <a:t>dient</a:t>
            </a:r>
            <a:r>
              <a:rPr lang="en-US" dirty="0" smtClean="0">
                <a:solidFill>
                  <a:schemeClr val="tx1"/>
                </a:solidFill>
                <a:latin typeface="Calibri" panose="020F0502020204030204" pitchFamily="34" charset="0"/>
                <a:ea typeface="Verdana"/>
                <a:cs typeface="Calibri" panose="020F0502020204030204" pitchFamily="34" charset="0"/>
                <a:sym typeface="Arial"/>
              </a:rPr>
              <a:t> </a:t>
            </a:r>
            <a:r>
              <a:rPr lang="en-US" dirty="0" err="1" smtClean="0">
                <a:solidFill>
                  <a:schemeClr val="tx1"/>
                </a:solidFill>
                <a:latin typeface="Calibri" panose="020F0502020204030204" pitchFamily="34" charset="0"/>
                <a:ea typeface="Verdana"/>
                <a:cs typeface="Calibri" panose="020F0502020204030204" pitchFamily="34" charset="0"/>
                <a:sym typeface="Arial"/>
              </a:rPr>
              <a:t>te</a:t>
            </a:r>
            <a:r>
              <a:rPr lang="en-US" dirty="0" smtClean="0">
                <a:solidFill>
                  <a:schemeClr val="tx1"/>
                </a:solidFill>
                <a:latin typeface="Calibri" panose="020F0502020204030204" pitchFamily="34" charset="0"/>
                <a:ea typeface="Verdana"/>
                <a:cs typeface="Calibri" panose="020F0502020204030204" pitchFamily="34" charset="0"/>
                <a:sym typeface="Arial"/>
              </a:rPr>
              <a:t> </a:t>
            </a:r>
            <a:r>
              <a:rPr lang="en-US" dirty="0" err="1" smtClean="0">
                <a:solidFill>
                  <a:schemeClr val="tx1"/>
                </a:solidFill>
                <a:latin typeface="Calibri" panose="020F0502020204030204" pitchFamily="34" charset="0"/>
                <a:ea typeface="Verdana"/>
                <a:cs typeface="Calibri" panose="020F0502020204030204" pitchFamily="34" charset="0"/>
                <a:sym typeface="Arial"/>
              </a:rPr>
              <a:t>gebruiken</a:t>
            </a:r>
            <a:r>
              <a:rPr lang="en-US" dirty="0">
                <a:solidFill>
                  <a:schemeClr val="tx1"/>
                </a:solidFill>
                <a:latin typeface="Calibri" panose="020F0502020204030204" pitchFamily="34" charset="0"/>
                <a:ea typeface="Verdana"/>
                <a:cs typeface="Calibri" panose="020F0502020204030204" pitchFamily="34" charset="0"/>
                <a:sym typeface="Arial"/>
              </a:rPr>
              <a:t> </a:t>
            </a:r>
            <a:r>
              <a:rPr lang="en-US" dirty="0" err="1" smtClean="0">
                <a:solidFill>
                  <a:schemeClr val="tx1"/>
                </a:solidFill>
                <a:latin typeface="Calibri" panose="020F0502020204030204" pitchFamily="34" charset="0"/>
                <a:ea typeface="Verdana"/>
                <a:cs typeface="Calibri" panose="020F0502020204030204" pitchFamily="34" charset="0"/>
                <a:sym typeface="Arial"/>
              </a:rPr>
              <a:t>en</a:t>
            </a:r>
            <a:r>
              <a:rPr lang="en-US" dirty="0" smtClean="0">
                <a:solidFill>
                  <a:schemeClr val="tx1"/>
                </a:solidFill>
                <a:latin typeface="Calibri" panose="020F0502020204030204" pitchFamily="34" charset="0"/>
                <a:ea typeface="Verdana"/>
                <a:cs typeface="Calibri" panose="020F0502020204030204" pitchFamily="34" charset="0"/>
                <a:sym typeface="Arial"/>
              </a:rPr>
              <a:t> al </a:t>
            </a:r>
            <a:r>
              <a:rPr lang="en-US" dirty="0" err="1" smtClean="0">
                <a:solidFill>
                  <a:schemeClr val="tx1"/>
                </a:solidFill>
                <a:latin typeface="Calibri" panose="020F0502020204030204" pitchFamily="34" charset="0"/>
                <a:ea typeface="Verdana"/>
                <a:cs typeface="Calibri" panose="020F0502020204030204" pitchFamily="34" charset="0"/>
                <a:sym typeface="Arial"/>
              </a:rPr>
              <a:t>snel</a:t>
            </a:r>
            <a:r>
              <a:rPr lang="en-US" dirty="0" smtClean="0">
                <a:solidFill>
                  <a:schemeClr val="tx1"/>
                </a:solidFill>
                <a:latin typeface="Calibri" panose="020F0502020204030204" pitchFamily="34" charset="0"/>
                <a:ea typeface="Verdana"/>
                <a:cs typeface="Calibri" panose="020F0502020204030204" pitchFamily="34" charset="0"/>
                <a:sym typeface="Arial"/>
              </a:rPr>
              <a:t> </a:t>
            </a:r>
            <a:r>
              <a:rPr lang="en-US" dirty="0" err="1" smtClean="0">
                <a:solidFill>
                  <a:schemeClr val="tx1"/>
                </a:solidFill>
                <a:latin typeface="Calibri" panose="020F0502020204030204" pitchFamily="34" charset="0"/>
                <a:ea typeface="Verdana"/>
                <a:cs typeface="Calibri" panose="020F0502020204030204" pitchFamily="34" charset="0"/>
                <a:sym typeface="Arial"/>
              </a:rPr>
              <a:t>stopt</a:t>
            </a:r>
            <a:r>
              <a:rPr lang="en-US" dirty="0" smtClean="0">
                <a:solidFill>
                  <a:schemeClr val="tx1"/>
                </a:solidFill>
                <a:latin typeface="Calibri" panose="020F0502020204030204" pitchFamily="34" charset="0"/>
                <a:ea typeface="Verdana"/>
                <a:cs typeface="Calibri" panose="020F0502020204030204" pitchFamily="34" charset="0"/>
                <a:sym typeface="Arial"/>
              </a:rPr>
              <a:t> </a:t>
            </a:r>
            <a:r>
              <a:rPr lang="en-US" dirty="0" err="1" smtClean="0">
                <a:solidFill>
                  <a:schemeClr val="tx1"/>
                </a:solidFill>
                <a:latin typeface="Calibri" panose="020F0502020204030204" pitchFamily="34" charset="0"/>
                <a:ea typeface="Verdana"/>
                <a:cs typeface="Calibri" panose="020F0502020204030204" pitchFamily="34" charset="0"/>
                <a:sym typeface="Arial"/>
              </a:rPr>
              <a:t>hij</a:t>
            </a:r>
            <a:r>
              <a:rPr lang="en-US" dirty="0" smtClean="0">
                <a:solidFill>
                  <a:schemeClr val="tx1"/>
                </a:solidFill>
                <a:latin typeface="Calibri" panose="020F0502020204030204" pitchFamily="34" charset="0"/>
                <a:ea typeface="Verdana"/>
                <a:cs typeface="Calibri" panose="020F0502020204030204" pitchFamily="34" charset="0"/>
                <a:sym typeface="Arial"/>
              </a:rPr>
              <a:t> met de </a:t>
            </a:r>
            <a:r>
              <a:rPr lang="en-US" dirty="0" err="1" smtClean="0">
                <a:solidFill>
                  <a:schemeClr val="tx1"/>
                </a:solidFill>
                <a:latin typeface="Calibri" panose="020F0502020204030204" pitchFamily="34" charset="0"/>
                <a:ea typeface="Verdana"/>
                <a:cs typeface="Calibri" panose="020F0502020204030204" pitchFamily="34" charset="0"/>
                <a:sym typeface="Arial"/>
              </a:rPr>
              <a:t>medicatie</a:t>
            </a:r>
            <a:r>
              <a:rPr lang="en-US" dirty="0" smtClean="0">
                <a:solidFill>
                  <a:schemeClr val="tx1"/>
                </a:solidFill>
                <a:latin typeface="Calibri" panose="020F0502020204030204" pitchFamily="34" charset="0"/>
                <a:ea typeface="Verdana"/>
                <a:cs typeface="Calibri" panose="020F0502020204030204" pitchFamily="34" charset="0"/>
                <a:sym typeface="Arial"/>
              </a:rPr>
              <a:t>.</a:t>
            </a:r>
          </a:p>
          <a:p>
            <a:pPr marL="409575" indent="-342900">
              <a:lnSpc>
                <a:spcPct val="100000"/>
              </a:lnSpc>
              <a:spcBef>
                <a:spcPts val="600"/>
              </a:spcBef>
              <a:buSzPts val="2200"/>
              <a:buFont typeface="Courier New" panose="02070309020205020404" pitchFamily="49" charset="0"/>
              <a:buChar char="o"/>
            </a:pPr>
            <a:endParaRPr lang="en-US" dirty="0" smtClean="0">
              <a:solidFill>
                <a:schemeClr val="tx1"/>
              </a:solidFill>
              <a:latin typeface="Calibri" panose="020F0502020204030204" pitchFamily="34" charset="0"/>
              <a:ea typeface="Verdana"/>
              <a:cs typeface="Calibri" panose="020F0502020204030204" pitchFamily="34" charset="0"/>
              <a:sym typeface="Arial"/>
            </a:endParaRPr>
          </a:p>
          <a:p>
            <a:pPr marL="409575" indent="-342900">
              <a:lnSpc>
                <a:spcPct val="100000"/>
              </a:lnSpc>
              <a:spcBef>
                <a:spcPts val="600"/>
              </a:spcBef>
              <a:buSzPts val="2200"/>
              <a:buFont typeface="Courier New" panose="02070309020205020404" pitchFamily="49" charset="0"/>
              <a:buChar char="o"/>
            </a:pPr>
            <a:endParaRPr sz="2000" dirty="0" smtClean="0">
              <a:solidFill>
                <a:schemeClr val="tx1"/>
              </a:solidFill>
              <a:latin typeface="Calibri" panose="020F0502020204030204" pitchFamily="34" charset="0"/>
              <a:ea typeface="Verdana"/>
              <a:cs typeface="Calibri" panose="020F0502020204030204" pitchFamily="34" charset="0"/>
              <a:sym typeface="Arial"/>
            </a:endParaRPr>
          </a:p>
          <a:p>
            <a:pPr marL="257175" indent="-266700">
              <a:lnSpc>
                <a:spcPct val="100000"/>
              </a:lnSpc>
              <a:spcBef>
                <a:spcPts val="600"/>
              </a:spcBef>
              <a:buClr>
                <a:srgbClr val="000000"/>
              </a:buClr>
              <a:buSzPts val="2200"/>
            </a:pPr>
            <a:endParaRPr sz="1650" dirty="0">
              <a:solidFill>
                <a:srgbClr val="000000"/>
              </a:solidFill>
            </a:endParaRPr>
          </a:p>
          <a:p>
            <a:pPr marL="257175" indent="-247650">
              <a:lnSpc>
                <a:spcPct val="100000"/>
              </a:lnSpc>
              <a:spcBef>
                <a:spcPts val="600"/>
              </a:spcBef>
              <a:buSzPts val="1800"/>
            </a:pPr>
            <a:r>
              <a:rPr lang="en-US" sz="1650" dirty="0">
                <a:solidFill>
                  <a:srgbClr val="000000"/>
                </a:solidFill>
              </a:rPr>
              <a:t/>
            </a:r>
            <a:br>
              <a:rPr lang="en-US" sz="1650" dirty="0">
                <a:solidFill>
                  <a:srgbClr val="000000"/>
                </a:solidFill>
              </a:rPr>
            </a:br>
            <a:r>
              <a:rPr lang="en-US" sz="1350" dirty="0">
                <a:solidFill>
                  <a:srgbClr val="000000"/>
                </a:solidFill>
              </a:rPr>
              <a:t/>
            </a:r>
            <a:br>
              <a:rPr lang="en-US" sz="1350" dirty="0">
                <a:solidFill>
                  <a:srgbClr val="000000"/>
                </a:solidFill>
              </a:rPr>
            </a:br>
            <a:r>
              <a:rPr lang="en-US" sz="1350" dirty="0">
                <a:solidFill>
                  <a:srgbClr val="000000"/>
                </a:solidFill>
              </a:rPr>
              <a:t/>
            </a:r>
            <a:br>
              <a:rPr lang="en-US" sz="1350" dirty="0">
                <a:solidFill>
                  <a:srgbClr val="000000"/>
                </a:solidFill>
              </a:rPr>
            </a:br>
            <a:r>
              <a:rPr lang="en-US" sz="1350" dirty="0">
                <a:solidFill>
                  <a:srgbClr val="00B0F0"/>
                </a:solidFill>
              </a:rPr>
              <a:t/>
            </a:r>
            <a:br>
              <a:rPr lang="en-US" sz="1350" dirty="0">
                <a:solidFill>
                  <a:srgbClr val="00B0F0"/>
                </a:solidFill>
              </a:rPr>
            </a:br>
            <a:endParaRPr sz="1350" dirty="0">
              <a:solidFill>
                <a:srgbClr val="00B0F0"/>
              </a:solidFill>
            </a:endParaRPr>
          </a:p>
          <a:p>
            <a:pPr marL="67865" indent="27383">
              <a:spcBef>
                <a:spcPts val="1050"/>
              </a:spcBef>
              <a:buNone/>
            </a:pPr>
            <a:endParaRPr sz="1350" dirty="0">
              <a:solidFill>
                <a:srgbClr val="00B0F0"/>
              </a:solidFill>
            </a:endParaRPr>
          </a:p>
        </p:txBody>
      </p:sp>
    </p:spTree>
    <p:extLst>
      <p:ext uri="{BB962C8B-B14F-4D97-AF65-F5344CB8AC3E}">
        <p14:creationId xmlns:p14="http://schemas.microsoft.com/office/powerpoint/2010/main" val="4094904230"/>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4" name="Shape 284"/>
          <p:cNvSpPr txBox="1">
            <a:spLocks noGrp="1"/>
          </p:cNvSpPr>
          <p:nvPr>
            <p:ph idx="1"/>
          </p:nvPr>
        </p:nvSpPr>
        <p:spPr>
          <a:xfrm>
            <a:off x="793050" y="1928553"/>
            <a:ext cx="7594812" cy="4339244"/>
          </a:xfrm>
          <a:prstGeom prst="rect">
            <a:avLst/>
          </a:prstGeom>
          <a:noFill/>
          <a:ln>
            <a:noFill/>
          </a:ln>
        </p:spPr>
        <p:txBody>
          <a:bodyPr lIns="91425" tIns="45700" rIns="91425" bIns="45700" anchor="t" anchorCtr="0">
            <a:noAutofit/>
          </a:bodyPr>
          <a:lstStyle/>
          <a:p>
            <a:pPr marL="342900" marR="0" lvl="0" indent="-342900" algn="l" rtl="0">
              <a:spcBef>
                <a:spcPts val="0"/>
              </a:spcBef>
              <a:spcAft>
                <a:spcPts val="600"/>
              </a:spcAft>
              <a:buClr>
                <a:srgbClr val="20124D"/>
              </a:buClr>
              <a:buSzPct val="100000"/>
              <a:buFont typeface="Noto Sans Symbols"/>
              <a:buChar char="▪"/>
            </a:pPr>
            <a:r>
              <a:rPr lang="nl-BE" sz="1800" b="0" i="0" u="none" strike="noStrike" cap="none" dirty="0">
                <a:solidFill>
                  <a:schemeClr val="tx1"/>
                </a:solidFill>
                <a:latin typeface="Calibri" panose="020F0502020204030204" pitchFamily="34" charset="0"/>
                <a:ea typeface="Verdana"/>
                <a:cs typeface="Calibri" panose="020F0502020204030204" pitchFamily="34" charset="0"/>
                <a:sym typeface="Verdana"/>
              </a:rPr>
              <a:t>Jongeren die schools dreigen uit te vallen, vertonen vaak tekorten in de ik-functies die ze nodig hebben om hun diverse taken binnen een schoolse omgeving goed op te nemen.</a:t>
            </a:r>
          </a:p>
          <a:p>
            <a:pPr marL="342900" marR="0" lvl="0" indent="-342900" algn="l" rtl="0">
              <a:spcBef>
                <a:spcPts val="380"/>
              </a:spcBef>
              <a:spcAft>
                <a:spcPts val="600"/>
              </a:spcAft>
              <a:buClr>
                <a:srgbClr val="20124D"/>
              </a:buClr>
              <a:buSzPct val="100000"/>
              <a:buFont typeface="Noto Sans Symbols"/>
              <a:buChar char="▪"/>
            </a:pPr>
            <a:r>
              <a:rPr lang="nl-BE" sz="1800" b="0" i="0" u="none" strike="noStrike" cap="none" dirty="0">
                <a:solidFill>
                  <a:schemeClr val="tx1"/>
                </a:solidFill>
                <a:latin typeface="Calibri" panose="020F0502020204030204" pitchFamily="34" charset="0"/>
                <a:ea typeface="Verdana"/>
                <a:cs typeface="Calibri" panose="020F0502020204030204" pitchFamily="34" charset="0"/>
                <a:sym typeface="Verdana"/>
              </a:rPr>
              <a:t>Deze tekorten hangen vaak samen met een gebrekkige of onvolkomen innerlijke representatie van de moeder- en/of vaderfunctie en het oedipale gezin.</a:t>
            </a:r>
          </a:p>
          <a:p>
            <a:pPr marL="342900" marR="0" lvl="0" indent="-342900" algn="l" rtl="0">
              <a:spcBef>
                <a:spcPts val="380"/>
              </a:spcBef>
              <a:spcAft>
                <a:spcPts val="600"/>
              </a:spcAft>
              <a:buClr>
                <a:srgbClr val="20124D"/>
              </a:buClr>
              <a:buSzPct val="100000"/>
              <a:buFont typeface="Noto Sans Symbols"/>
              <a:buChar char="▪"/>
            </a:pPr>
            <a:r>
              <a:rPr lang="nl-BE" sz="1800" b="0" i="0" u="none" strike="noStrike" cap="none" dirty="0">
                <a:solidFill>
                  <a:schemeClr val="tx1"/>
                </a:solidFill>
                <a:latin typeface="Calibri" panose="020F0502020204030204" pitchFamily="34" charset="0"/>
                <a:ea typeface="Verdana"/>
                <a:cs typeface="Calibri" panose="020F0502020204030204" pitchFamily="34" charset="0"/>
                <a:sym typeface="Verdana"/>
              </a:rPr>
              <a:t>We stellen vast dat het gebrek aan innerlijke representatie van deze functies, vaak een quasi-rechtstreeks gevolg is van het ontbreken van deze rollen in de realiteit van deze jongeren.</a:t>
            </a:r>
          </a:p>
          <a:p>
            <a:pPr marL="342900" marR="0" lvl="0" indent="-342900" algn="l" rtl="0">
              <a:spcBef>
                <a:spcPts val="380"/>
              </a:spcBef>
              <a:spcAft>
                <a:spcPts val="600"/>
              </a:spcAft>
              <a:buClr>
                <a:srgbClr val="20124D"/>
              </a:buClr>
              <a:buSzPct val="100000"/>
              <a:buFont typeface="Noto Sans Symbols"/>
              <a:buChar char="▪"/>
            </a:pPr>
            <a:r>
              <a:rPr lang="nl-BE" sz="1800" b="0" i="0" u="none" strike="noStrike" cap="none" dirty="0">
                <a:solidFill>
                  <a:schemeClr val="tx1"/>
                </a:solidFill>
                <a:latin typeface="Calibri" panose="020F0502020204030204" pitchFamily="34" charset="0"/>
                <a:ea typeface="Verdana"/>
                <a:cs typeface="Calibri" panose="020F0502020204030204" pitchFamily="34" charset="0"/>
                <a:sym typeface="Verdana"/>
              </a:rPr>
              <a:t>Ervaring wijst uit dat het binnen een curatief traject met deze jongeren erg belangrijk is om de ontbrekende moeder- en/of vaderfunctie te installeren binnen een collaboratief </a:t>
            </a:r>
            <a:r>
              <a:rPr lang="nl-BE" sz="1800" b="0" i="0" u="none" strike="noStrike" cap="none" dirty="0" smtClean="0">
                <a:solidFill>
                  <a:schemeClr val="tx1"/>
                </a:solidFill>
                <a:latin typeface="Calibri" panose="020F0502020204030204" pitchFamily="34" charset="0"/>
                <a:ea typeface="Verdana"/>
                <a:cs typeface="Calibri" panose="020F0502020204030204" pitchFamily="34" charset="0"/>
                <a:sym typeface="Verdana"/>
              </a:rPr>
              <a:t>zorgnetwerk (zie verder).</a:t>
            </a:r>
            <a:endParaRPr lang="nl-BE" sz="1800" b="0" i="0" u="none" strike="noStrike" cap="none" dirty="0">
              <a:solidFill>
                <a:schemeClr val="tx1"/>
              </a:solidFill>
              <a:latin typeface="Calibri" panose="020F0502020204030204" pitchFamily="34" charset="0"/>
              <a:ea typeface="Verdana"/>
              <a:cs typeface="Calibri" panose="020F0502020204030204" pitchFamily="34" charset="0"/>
              <a:sym typeface="Verdana"/>
            </a:endParaRPr>
          </a:p>
          <a:p>
            <a:pPr marL="342900" marR="0" lvl="0" indent="-342900" algn="l" rtl="0">
              <a:spcBef>
                <a:spcPts val="380"/>
              </a:spcBef>
              <a:spcAft>
                <a:spcPts val="600"/>
              </a:spcAft>
              <a:buClr>
                <a:srgbClr val="20124D"/>
              </a:buClr>
              <a:buSzPct val="100000"/>
              <a:buFont typeface="Noto Sans Symbols"/>
              <a:buChar char="▪"/>
            </a:pPr>
            <a:r>
              <a:rPr lang="nl-BE" sz="1800" b="0" i="0" u="none" strike="noStrike" cap="none" dirty="0">
                <a:solidFill>
                  <a:schemeClr val="tx1"/>
                </a:solidFill>
                <a:latin typeface="Calibri" panose="020F0502020204030204" pitchFamily="34" charset="0"/>
                <a:ea typeface="Verdana"/>
                <a:cs typeface="Calibri" panose="020F0502020204030204" pitchFamily="34" charset="0"/>
                <a:sym typeface="Verdana"/>
              </a:rPr>
              <a:t>Daarbij dienen de verschillende actoren binnen dergelijk netwerk op een bewuste manier en in samenwerking met elkaar deze functie (rollen) op te nemen.</a:t>
            </a:r>
          </a:p>
          <a:p>
            <a:pPr marL="342900" marR="0" lvl="0" indent="-342900" algn="l" rtl="0">
              <a:spcBef>
                <a:spcPts val="320"/>
              </a:spcBef>
              <a:spcAft>
                <a:spcPts val="0"/>
              </a:spcAft>
              <a:buClr>
                <a:srgbClr val="7030A0"/>
              </a:buClr>
              <a:buSzPct val="100000"/>
              <a:buFont typeface="Noto Sans Symbols"/>
              <a:buNone/>
            </a:pPr>
            <a:endParaRPr sz="1800" b="0" i="0" u="none" strike="noStrike" cap="none" dirty="0">
              <a:solidFill>
                <a:srgbClr val="7030A0"/>
              </a:solidFill>
              <a:latin typeface="Verdana"/>
              <a:ea typeface="Verdana"/>
              <a:cs typeface="Verdana"/>
              <a:sym typeface="Verdana"/>
            </a:endParaRPr>
          </a:p>
          <a:p>
            <a:pPr marL="742950" marR="0" lvl="1" indent="-285750" algn="l" rtl="0">
              <a:spcBef>
                <a:spcPts val="320"/>
              </a:spcBef>
              <a:spcAft>
                <a:spcPts val="0"/>
              </a:spcAft>
              <a:buClr>
                <a:srgbClr val="7030A0"/>
              </a:buClr>
              <a:buSzPct val="100000"/>
              <a:buFont typeface="Verdana"/>
              <a:buNone/>
            </a:pPr>
            <a:endParaRPr b="0" i="0" u="none" strike="noStrike" cap="none" dirty="0">
              <a:solidFill>
                <a:srgbClr val="7030A0"/>
              </a:solidFill>
              <a:latin typeface="Verdana"/>
              <a:ea typeface="Verdana"/>
              <a:cs typeface="Verdana"/>
              <a:sym typeface="Verdana"/>
            </a:endParaRPr>
          </a:p>
        </p:txBody>
      </p:sp>
      <p:sp>
        <p:nvSpPr>
          <p:cNvPr id="8" name="Titel 1"/>
          <p:cNvSpPr>
            <a:spLocks noGrp="1"/>
          </p:cNvSpPr>
          <p:nvPr>
            <p:ph type="title"/>
          </p:nvPr>
        </p:nvSpPr>
        <p:spPr>
          <a:xfrm>
            <a:off x="793050" y="1176320"/>
            <a:ext cx="3546003" cy="585978"/>
          </a:xfrm>
        </p:spPr>
        <p:txBody>
          <a:bodyPr>
            <a:noAutofit/>
          </a:bodyPr>
          <a:lstStyle/>
          <a:p>
            <a:r>
              <a:rPr lang="nl-BE" dirty="0" smtClean="0">
                <a:solidFill>
                  <a:schemeClr val="tx1"/>
                </a:solidFill>
                <a:latin typeface="Calibri" panose="020F0502020204030204" pitchFamily="34" charset="0"/>
                <a:ea typeface="Verdana"/>
                <a:cs typeface="Calibri" panose="020F0502020204030204" pitchFamily="34" charset="0"/>
              </a:rPr>
              <a:t>Conclusies</a:t>
            </a:r>
            <a:endParaRPr lang="nl-BE" dirty="0">
              <a:solidFill>
                <a:schemeClr val="tx1"/>
              </a:solidFill>
              <a:latin typeface="Calibri" panose="020F0502020204030204" pitchFamily="34" charset="0"/>
              <a:ea typeface="Verdana"/>
              <a:cs typeface="Calibri" panose="020F0502020204030204" pitchFamily="34" charset="0"/>
            </a:endParaRPr>
          </a:p>
        </p:txBody>
      </p:sp>
      <p:pic>
        <p:nvPicPr>
          <p:cNvPr id="9" name="Shape 108"/>
          <p:cNvPicPr preferRelativeResize="0"/>
          <p:nvPr/>
        </p:nvPicPr>
        <p:blipFill rotWithShape="1">
          <a:blip r:embed="rId3">
            <a:alphaModFix/>
          </a:blip>
          <a:srcRect/>
          <a:stretch/>
        </p:blipFill>
        <p:spPr>
          <a:xfrm>
            <a:off x="6945312" y="44450"/>
            <a:ext cx="2206625" cy="777875"/>
          </a:xfrm>
          <a:prstGeom prst="rect">
            <a:avLst/>
          </a:prstGeom>
          <a:noFill/>
          <a:ln>
            <a:noFill/>
          </a:ln>
        </p:spPr>
      </p:pic>
    </p:spTree>
    <p:extLst>
      <p:ext uri="{BB962C8B-B14F-4D97-AF65-F5344CB8AC3E}">
        <p14:creationId xmlns:p14="http://schemas.microsoft.com/office/powerpoint/2010/main" val="3042839705"/>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822325" y="287337"/>
            <a:ext cx="7543800" cy="1449387"/>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rgbClr val="404040"/>
              </a:buClr>
              <a:buSzPts val="4800"/>
              <a:buFont typeface="Calibri"/>
              <a:buNone/>
            </a:pPr>
            <a:r>
              <a:rPr lang="en-US" sz="4800" b="0" i="0" u="none" strike="noStrike" cap="none" dirty="0">
                <a:solidFill>
                  <a:srgbClr val="404040"/>
                </a:solidFill>
                <a:latin typeface="Calibri"/>
                <a:ea typeface="Calibri"/>
                <a:cs typeface="Calibri"/>
                <a:sym typeface="Calibri"/>
              </a:rPr>
              <a:t>Eigen </a:t>
            </a:r>
            <a:r>
              <a:rPr lang="en-US" sz="4800" b="0" i="0" u="none" strike="noStrike" cap="none" dirty="0" err="1">
                <a:solidFill>
                  <a:srgbClr val="404040"/>
                </a:solidFill>
                <a:latin typeface="Calibri"/>
                <a:ea typeface="Calibri"/>
                <a:cs typeface="Calibri"/>
                <a:sym typeface="Calibri"/>
              </a:rPr>
              <a:t>casuswerk</a:t>
            </a:r>
            <a:endParaRPr dirty="0"/>
          </a:p>
        </p:txBody>
      </p:sp>
      <p:sp>
        <p:nvSpPr>
          <p:cNvPr id="130" name="Shape 130"/>
          <p:cNvSpPr txBox="1">
            <a:spLocks noGrp="1"/>
          </p:cNvSpPr>
          <p:nvPr>
            <p:ph type="body" idx="1"/>
          </p:nvPr>
        </p:nvSpPr>
        <p:spPr>
          <a:xfrm>
            <a:off x="556440" y="1846262"/>
            <a:ext cx="7543800" cy="4022725"/>
          </a:xfrm>
          <a:prstGeom prst="rect">
            <a:avLst/>
          </a:prstGeom>
          <a:noFill/>
          <a:ln>
            <a:noFill/>
          </a:ln>
        </p:spPr>
        <p:txBody>
          <a:bodyPr spcFirstLastPara="1" wrap="square" lIns="0" tIns="45700" rIns="0" bIns="45700" anchor="t" anchorCtr="0">
            <a:noAutofit/>
          </a:bodyPr>
          <a:lstStyle/>
          <a:p>
            <a:pPr indent="0">
              <a:lnSpc>
                <a:spcPct val="100000"/>
              </a:lnSpc>
              <a:buClr>
                <a:srgbClr val="404040"/>
              </a:buClr>
              <a:buSzPts val="4800"/>
              <a:buNone/>
            </a:pPr>
            <a:r>
              <a:rPr lang="nl-NL" sz="2400" dirty="0"/>
              <a:t>Welke sociale problemen - leermoeilijkheden, leerachterstand en/of taalproblemen – processen op vlak van identiteitsontwikkeling zien jullie bij jullie eigen casus?</a:t>
            </a:r>
          </a:p>
          <a:p>
            <a:pPr indent="0">
              <a:lnSpc>
                <a:spcPct val="100000"/>
              </a:lnSpc>
              <a:buClr>
                <a:srgbClr val="404040"/>
              </a:buClr>
              <a:buSzPts val="4800"/>
            </a:pPr>
            <a:endParaRPr lang="nl-NL" i="0" u="none" strike="noStrike" cap="none" dirty="0">
              <a:solidFill>
                <a:srgbClr val="404040"/>
              </a:solidFill>
              <a:sym typeface="Calibri"/>
            </a:endParaRPr>
          </a:p>
        </p:txBody>
      </p:sp>
      <p:sp>
        <p:nvSpPr>
          <p:cNvPr id="131" name="Shape 131"/>
          <p:cNvSpPr txBox="1"/>
          <p:nvPr/>
        </p:nvSpPr>
        <p:spPr>
          <a:xfrm>
            <a:off x="7424737" y="6459537"/>
            <a:ext cx="98425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FFFFFF"/>
              </a:buClr>
              <a:buSzPts val="1000"/>
              <a:buFont typeface="Arial"/>
              <a:buNone/>
            </a:pPr>
            <a:fld id="{00000000-1234-1234-1234-123412341234}" type="slidenum">
              <a:rPr lang="en-US" sz="1000" b="0" i="0" u="none">
                <a:solidFill>
                  <a:srgbClr val="FFFFFF"/>
                </a:solidFill>
                <a:latin typeface="Arial"/>
                <a:ea typeface="Arial"/>
                <a:cs typeface="Arial"/>
                <a:sym typeface="Arial"/>
              </a:rPr>
              <a:t>134</a:t>
            </a:fld>
            <a:endParaRPr/>
          </a:p>
        </p:txBody>
      </p:sp>
      <p:pic>
        <p:nvPicPr>
          <p:cNvPr id="132" name="Shape 132"/>
          <p:cNvPicPr preferRelativeResize="0"/>
          <p:nvPr/>
        </p:nvPicPr>
        <p:blipFill rotWithShape="1">
          <a:blip r:embed="rId3">
            <a:alphaModFix/>
          </a:blip>
          <a:srcRect/>
          <a:stretch/>
        </p:blipFill>
        <p:spPr>
          <a:xfrm>
            <a:off x="6945312" y="44450"/>
            <a:ext cx="2206625" cy="777875"/>
          </a:xfrm>
          <a:prstGeom prst="rect">
            <a:avLst/>
          </a:prstGeom>
          <a:noFill/>
          <a:ln>
            <a:noFill/>
          </a:ln>
        </p:spPr>
      </p:pic>
    </p:spTree>
    <p:extLst>
      <p:ext uri="{BB962C8B-B14F-4D97-AF65-F5344CB8AC3E}">
        <p14:creationId xmlns:p14="http://schemas.microsoft.com/office/powerpoint/2010/main" val="2948858707"/>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Shape 701"/>
        <p:cNvGrpSpPr/>
        <p:nvPr/>
      </p:nvGrpSpPr>
      <p:grpSpPr>
        <a:xfrm>
          <a:off x="0" y="0"/>
          <a:ext cx="0" cy="0"/>
          <a:chOff x="0" y="0"/>
          <a:chExt cx="0" cy="0"/>
        </a:xfrm>
      </p:grpSpPr>
      <p:sp>
        <p:nvSpPr>
          <p:cNvPr id="702" name="Shape 702"/>
          <p:cNvSpPr txBox="1">
            <a:spLocks noGrp="1"/>
          </p:cNvSpPr>
          <p:nvPr>
            <p:ph type="title" idx="4294967295"/>
          </p:nvPr>
        </p:nvSpPr>
        <p:spPr>
          <a:xfrm>
            <a:off x="866146" y="989428"/>
            <a:ext cx="7411707" cy="707175"/>
          </a:xfrm>
          <a:prstGeom prst="rect">
            <a:avLst/>
          </a:prstGeom>
          <a:noFill/>
          <a:ln>
            <a:noFill/>
          </a:ln>
        </p:spPr>
        <p:txBody>
          <a:bodyPr spcFirstLastPara="1" wrap="square" lIns="68569" tIns="34275" rIns="68569" bIns="34275" anchor="ctr" anchorCtr="0">
            <a:noAutofit/>
          </a:bodyPr>
          <a:lstStyle/>
          <a:p>
            <a:pPr algn="r">
              <a:buClr>
                <a:srgbClr val="404040"/>
              </a:buClr>
              <a:buSzPts val="2400"/>
            </a:pPr>
            <a:r>
              <a:rPr lang="en-US" sz="2400" b="1" dirty="0" err="1"/>
              <a:t>Problematische</a:t>
            </a:r>
            <a:r>
              <a:rPr lang="en-US" sz="2400" b="1" dirty="0"/>
              <a:t> </a:t>
            </a:r>
            <a:r>
              <a:rPr lang="en-US" sz="2400" b="1" dirty="0" err="1"/>
              <a:t>typetrajecten</a:t>
            </a:r>
            <a:r>
              <a:rPr lang="en-US" sz="2400" b="1" dirty="0"/>
              <a:t>, </a:t>
            </a:r>
            <a:r>
              <a:rPr lang="en-US" sz="2400" b="1" dirty="0" err="1"/>
              <a:t>bekeken</a:t>
            </a:r>
            <a:r>
              <a:rPr lang="en-US" sz="2400" b="1" dirty="0"/>
              <a:t> </a:t>
            </a:r>
            <a:r>
              <a:rPr lang="en-US" sz="2400" b="1" dirty="0" err="1"/>
              <a:t>vanuit</a:t>
            </a:r>
            <a:r>
              <a:rPr lang="en-US" sz="2400" b="1" dirty="0"/>
              <a:t> de 2</a:t>
            </a:r>
            <a:r>
              <a:rPr lang="en-US" sz="2400" b="1" baseline="30000" dirty="0"/>
              <a:t>de</a:t>
            </a:r>
            <a:r>
              <a:rPr lang="en-US" sz="2400" b="1" dirty="0"/>
              <a:t> </a:t>
            </a:r>
            <a:r>
              <a:rPr lang="en-US" sz="2400" b="1" dirty="0" err="1"/>
              <a:t>lijn</a:t>
            </a:r>
            <a:endParaRPr sz="4400" b="1" dirty="0"/>
          </a:p>
        </p:txBody>
      </p:sp>
      <p:sp>
        <p:nvSpPr>
          <p:cNvPr id="703" name="Shape 703"/>
          <p:cNvSpPr txBox="1"/>
          <p:nvPr/>
        </p:nvSpPr>
        <p:spPr>
          <a:xfrm>
            <a:off x="2203848" y="1589485"/>
            <a:ext cx="1944290" cy="644128"/>
          </a:xfrm>
          <a:prstGeom prst="rect">
            <a:avLst/>
          </a:prstGeom>
          <a:solidFill>
            <a:schemeClr val="lt1"/>
          </a:solidFill>
          <a:ln w="25400" cap="flat" cmpd="sng">
            <a:solidFill>
              <a:srgbClr val="94A088"/>
            </a:solidFill>
            <a:prstDash val="solid"/>
            <a:round/>
            <a:headEnd type="none" w="sm" len="sm"/>
            <a:tailEnd type="none" w="sm" len="sm"/>
          </a:ln>
        </p:spPr>
        <p:txBody>
          <a:bodyPr spcFirstLastPara="1" wrap="square" lIns="68569" tIns="34275" rIns="68569" bIns="34275" anchor="ctr" anchorCtr="0">
            <a:noAutofit/>
          </a:bodyPr>
          <a:lstStyle/>
          <a:p>
            <a:pPr algn="ctr"/>
            <a:r>
              <a:rPr lang="en-US" sz="1050"/>
              <a:t>Dalende studieresultaten, met verhoogde (occasionele) stress</a:t>
            </a:r>
            <a:endParaRPr sz="1050"/>
          </a:p>
        </p:txBody>
      </p:sp>
      <p:sp>
        <p:nvSpPr>
          <p:cNvPr id="704" name="Shape 704"/>
          <p:cNvSpPr txBox="1"/>
          <p:nvPr/>
        </p:nvSpPr>
        <p:spPr>
          <a:xfrm>
            <a:off x="4613673" y="1804989"/>
            <a:ext cx="282178" cy="277415"/>
          </a:xfrm>
          <a:prstGeom prst="rect">
            <a:avLst/>
          </a:prstGeom>
          <a:noFill/>
          <a:ln>
            <a:noFill/>
          </a:ln>
        </p:spPr>
        <p:txBody>
          <a:bodyPr spcFirstLastPara="1" wrap="square" lIns="68569" tIns="34275" rIns="68569" bIns="34275" anchor="t" anchorCtr="0">
            <a:noAutofit/>
          </a:bodyPr>
          <a:lstStyle/>
          <a:p>
            <a:r>
              <a:rPr lang="en-US" sz="1350"/>
              <a:t>of</a:t>
            </a:r>
            <a:endParaRPr sz="1050"/>
          </a:p>
        </p:txBody>
      </p:sp>
      <p:sp>
        <p:nvSpPr>
          <p:cNvPr id="705" name="Shape 705"/>
          <p:cNvSpPr txBox="1"/>
          <p:nvPr/>
        </p:nvSpPr>
        <p:spPr>
          <a:xfrm>
            <a:off x="5488783" y="1538288"/>
            <a:ext cx="1944290" cy="684609"/>
          </a:xfrm>
          <a:prstGeom prst="rect">
            <a:avLst/>
          </a:prstGeom>
          <a:solidFill>
            <a:schemeClr val="lt1"/>
          </a:solidFill>
          <a:ln w="25400" cap="flat" cmpd="sng">
            <a:solidFill>
              <a:srgbClr val="94A088"/>
            </a:solidFill>
            <a:prstDash val="solid"/>
            <a:round/>
            <a:headEnd type="none" w="sm" len="sm"/>
            <a:tailEnd type="none" w="sm" len="sm"/>
          </a:ln>
        </p:spPr>
        <p:txBody>
          <a:bodyPr spcFirstLastPara="1" wrap="square" lIns="68569" tIns="34275" rIns="68569" bIns="34275" anchor="ctr" anchorCtr="0">
            <a:noAutofit/>
          </a:bodyPr>
          <a:lstStyle/>
          <a:p>
            <a:pPr algn="ctr"/>
            <a:r>
              <a:rPr lang="en-US" sz="1050"/>
              <a:t>Min of meer intacte studieresultaten maar met chronische stress</a:t>
            </a:r>
            <a:endParaRPr sz="1050"/>
          </a:p>
        </p:txBody>
      </p:sp>
      <p:sp>
        <p:nvSpPr>
          <p:cNvPr id="706" name="Shape 706"/>
          <p:cNvSpPr txBox="1"/>
          <p:nvPr/>
        </p:nvSpPr>
        <p:spPr>
          <a:xfrm>
            <a:off x="2203848" y="2506265"/>
            <a:ext cx="1944290" cy="594122"/>
          </a:xfrm>
          <a:prstGeom prst="rect">
            <a:avLst/>
          </a:prstGeom>
          <a:solidFill>
            <a:schemeClr val="lt1"/>
          </a:solidFill>
          <a:ln w="25400" cap="flat" cmpd="sng">
            <a:solidFill>
              <a:srgbClr val="94A088"/>
            </a:solidFill>
            <a:prstDash val="solid"/>
            <a:round/>
            <a:headEnd type="none" w="sm" len="sm"/>
            <a:tailEnd type="none" w="sm" len="sm"/>
          </a:ln>
        </p:spPr>
        <p:txBody>
          <a:bodyPr spcFirstLastPara="1" wrap="square" lIns="68569" tIns="34275" rIns="68569" bIns="34275" anchor="ctr" anchorCtr="0">
            <a:noAutofit/>
          </a:bodyPr>
          <a:lstStyle/>
          <a:p>
            <a:pPr algn="ctr"/>
            <a:r>
              <a:rPr lang="en-US" sz="1050"/>
              <a:t>Frequentie van te laat komen stijgt</a:t>
            </a:r>
            <a:endParaRPr sz="1050"/>
          </a:p>
        </p:txBody>
      </p:sp>
      <p:cxnSp>
        <p:nvCxnSpPr>
          <p:cNvPr id="707" name="Shape 707"/>
          <p:cNvCxnSpPr/>
          <p:nvPr/>
        </p:nvCxnSpPr>
        <p:spPr>
          <a:xfrm>
            <a:off x="3175397" y="2233614"/>
            <a:ext cx="0" cy="272653"/>
          </a:xfrm>
          <a:prstGeom prst="straightConnector1">
            <a:avLst/>
          </a:prstGeom>
          <a:noFill/>
          <a:ln w="9525" cap="flat" cmpd="sng">
            <a:solidFill>
              <a:srgbClr val="B5DADD"/>
            </a:solidFill>
            <a:prstDash val="solid"/>
            <a:miter lim="800000"/>
            <a:headEnd type="none" w="sm" len="sm"/>
            <a:tailEnd type="triangle" w="lg" len="lg"/>
          </a:ln>
        </p:spPr>
      </p:cxnSp>
      <p:sp>
        <p:nvSpPr>
          <p:cNvPr id="708" name="Shape 708"/>
          <p:cNvSpPr txBox="1"/>
          <p:nvPr/>
        </p:nvSpPr>
        <p:spPr>
          <a:xfrm>
            <a:off x="2637234" y="2220517"/>
            <a:ext cx="927497" cy="230981"/>
          </a:xfrm>
          <a:prstGeom prst="rect">
            <a:avLst/>
          </a:prstGeom>
          <a:noFill/>
          <a:ln>
            <a:noFill/>
          </a:ln>
        </p:spPr>
        <p:txBody>
          <a:bodyPr spcFirstLastPara="1" wrap="square" lIns="68569" tIns="34275" rIns="68569" bIns="34275" anchor="t" anchorCtr="0">
            <a:noAutofit/>
          </a:bodyPr>
          <a:lstStyle/>
          <a:p>
            <a:r>
              <a:rPr lang="en-US" sz="900"/>
              <a:t>Motivatie</a:t>
            </a:r>
            <a:r>
              <a:rPr lang="en-US" sz="1050"/>
              <a:t> daalt</a:t>
            </a:r>
            <a:endParaRPr sz="1050"/>
          </a:p>
        </p:txBody>
      </p:sp>
      <p:sp>
        <p:nvSpPr>
          <p:cNvPr id="710" name="Shape 710"/>
          <p:cNvSpPr txBox="1"/>
          <p:nvPr/>
        </p:nvSpPr>
        <p:spPr>
          <a:xfrm>
            <a:off x="2203848" y="3608785"/>
            <a:ext cx="1944290" cy="644128"/>
          </a:xfrm>
          <a:prstGeom prst="rect">
            <a:avLst/>
          </a:prstGeom>
          <a:solidFill>
            <a:schemeClr val="lt1"/>
          </a:solidFill>
          <a:ln w="25400" cap="flat" cmpd="sng">
            <a:solidFill>
              <a:srgbClr val="94A088"/>
            </a:solidFill>
            <a:prstDash val="solid"/>
            <a:round/>
            <a:headEnd type="none" w="sm" len="sm"/>
            <a:tailEnd type="none" w="sm" len="sm"/>
          </a:ln>
        </p:spPr>
        <p:txBody>
          <a:bodyPr spcFirstLastPara="1" wrap="square" lIns="68569" tIns="34275" rIns="68569" bIns="34275" anchor="ctr" anchorCtr="0">
            <a:noAutofit/>
          </a:bodyPr>
          <a:lstStyle/>
          <a:p>
            <a:pPr algn="ctr"/>
            <a:r>
              <a:rPr lang="en-US" sz="1050"/>
              <a:t>Absenteïsme stijgt</a:t>
            </a:r>
            <a:endParaRPr sz="1050"/>
          </a:p>
          <a:p>
            <a:pPr algn="ctr"/>
            <a:r>
              <a:rPr lang="en-US" sz="900"/>
              <a:t>“voor ‘ziek’ zijn krijg je geen straf, voor te laat komen wel”</a:t>
            </a:r>
            <a:endParaRPr sz="1050"/>
          </a:p>
        </p:txBody>
      </p:sp>
      <p:sp>
        <p:nvSpPr>
          <p:cNvPr id="711" name="Shape 711"/>
          <p:cNvSpPr txBox="1"/>
          <p:nvPr/>
        </p:nvSpPr>
        <p:spPr>
          <a:xfrm>
            <a:off x="2519363" y="3186112"/>
            <a:ext cx="1628775" cy="346472"/>
          </a:xfrm>
          <a:prstGeom prst="rect">
            <a:avLst/>
          </a:prstGeom>
          <a:noFill/>
          <a:ln>
            <a:noFill/>
          </a:ln>
        </p:spPr>
        <p:txBody>
          <a:bodyPr spcFirstLastPara="1" wrap="square" lIns="68569" tIns="34275" rIns="68569" bIns="34275" anchor="t" anchorCtr="0">
            <a:noAutofit/>
          </a:bodyPr>
          <a:lstStyle/>
          <a:p>
            <a:r>
              <a:rPr lang="en-US" sz="900"/>
              <a:t>Straffen nemen toe, in omvang en frequentie</a:t>
            </a:r>
            <a:endParaRPr sz="1050"/>
          </a:p>
        </p:txBody>
      </p:sp>
      <p:sp>
        <p:nvSpPr>
          <p:cNvPr id="713" name="Shape 713"/>
          <p:cNvSpPr txBox="1"/>
          <p:nvPr/>
        </p:nvSpPr>
        <p:spPr>
          <a:xfrm>
            <a:off x="3782617" y="4529139"/>
            <a:ext cx="1944290" cy="645319"/>
          </a:xfrm>
          <a:prstGeom prst="rect">
            <a:avLst/>
          </a:prstGeom>
          <a:solidFill>
            <a:schemeClr val="lt1"/>
          </a:solidFill>
          <a:ln w="25400" cap="flat" cmpd="sng">
            <a:solidFill>
              <a:srgbClr val="94A088"/>
            </a:solidFill>
            <a:prstDash val="solid"/>
            <a:round/>
            <a:headEnd type="none" w="sm" len="sm"/>
            <a:tailEnd type="none" w="sm" len="sm"/>
          </a:ln>
        </p:spPr>
        <p:txBody>
          <a:bodyPr spcFirstLastPara="1" wrap="square" lIns="68569" tIns="34275" rIns="68569" bIns="34275" anchor="ctr" anchorCtr="0">
            <a:noAutofit/>
          </a:bodyPr>
          <a:lstStyle/>
          <a:p>
            <a:pPr algn="ctr"/>
            <a:r>
              <a:rPr lang="en-US" sz="1050"/>
              <a:t>Absenteïsme stijgt verder</a:t>
            </a:r>
            <a:endParaRPr sz="1050"/>
          </a:p>
          <a:p>
            <a:pPr algn="ctr"/>
            <a:r>
              <a:rPr lang="en-US" sz="900"/>
              <a:t>Afwezigheden worden ongewettigd/worden “twijfelachtiger”</a:t>
            </a:r>
            <a:endParaRPr sz="1050"/>
          </a:p>
        </p:txBody>
      </p:sp>
      <p:cxnSp>
        <p:nvCxnSpPr>
          <p:cNvPr id="714" name="Shape 714"/>
          <p:cNvCxnSpPr/>
          <p:nvPr/>
        </p:nvCxnSpPr>
        <p:spPr>
          <a:xfrm>
            <a:off x="3175398" y="4252913"/>
            <a:ext cx="1578769" cy="276225"/>
          </a:xfrm>
          <a:prstGeom prst="straightConnector1">
            <a:avLst/>
          </a:prstGeom>
          <a:noFill/>
          <a:ln w="9525" cap="flat" cmpd="sng">
            <a:solidFill>
              <a:srgbClr val="B5DADD"/>
            </a:solidFill>
            <a:prstDash val="solid"/>
            <a:miter lim="800000"/>
            <a:headEnd type="none" w="sm" len="sm"/>
            <a:tailEnd type="triangle" w="lg" len="lg"/>
          </a:ln>
        </p:spPr>
      </p:cxnSp>
      <p:cxnSp>
        <p:nvCxnSpPr>
          <p:cNvPr id="715" name="Shape 715"/>
          <p:cNvCxnSpPr/>
          <p:nvPr/>
        </p:nvCxnSpPr>
        <p:spPr>
          <a:xfrm>
            <a:off x="3175397" y="3100387"/>
            <a:ext cx="0" cy="508397"/>
          </a:xfrm>
          <a:prstGeom prst="straightConnector1">
            <a:avLst/>
          </a:prstGeom>
          <a:noFill/>
          <a:ln w="9525" cap="flat" cmpd="sng">
            <a:solidFill>
              <a:srgbClr val="B5DADD"/>
            </a:solidFill>
            <a:prstDash val="solid"/>
            <a:miter lim="800000"/>
            <a:headEnd type="none" w="sm" len="sm"/>
            <a:tailEnd type="triangle" w="lg" len="lg"/>
          </a:ln>
        </p:spPr>
      </p:cxnSp>
      <p:sp>
        <p:nvSpPr>
          <p:cNvPr id="716" name="Shape 716"/>
          <p:cNvSpPr txBox="1"/>
          <p:nvPr/>
        </p:nvSpPr>
        <p:spPr>
          <a:xfrm>
            <a:off x="3975498" y="4255294"/>
            <a:ext cx="1739503" cy="208359"/>
          </a:xfrm>
          <a:prstGeom prst="rect">
            <a:avLst/>
          </a:prstGeom>
          <a:noFill/>
          <a:ln>
            <a:noFill/>
          </a:ln>
        </p:spPr>
        <p:txBody>
          <a:bodyPr spcFirstLastPara="1" wrap="square" lIns="68569" tIns="34275" rIns="68569" bIns="34275" anchor="t" anchorCtr="0">
            <a:noAutofit/>
          </a:bodyPr>
          <a:lstStyle/>
          <a:p>
            <a:r>
              <a:rPr lang="en-US" sz="900"/>
              <a:t>Vermijdingsgedrag neemt toe</a:t>
            </a:r>
            <a:endParaRPr sz="1050"/>
          </a:p>
        </p:txBody>
      </p:sp>
      <p:sp>
        <p:nvSpPr>
          <p:cNvPr id="717" name="Shape 717"/>
          <p:cNvSpPr txBox="1"/>
          <p:nvPr/>
        </p:nvSpPr>
        <p:spPr>
          <a:xfrm rot="-5400000">
            <a:off x="672108" y="3351014"/>
            <a:ext cx="1740694" cy="484584"/>
          </a:xfrm>
          <a:prstGeom prst="rect">
            <a:avLst/>
          </a:prstGeom>
          <a:noFill/>
          <a:ln>
            <a:noFill/>
          </a:ln>
        </p:spPr>
        <p:txBody>
          <a:bodyPr spcFirstLastPara="1" wrap="square" lIns="68569" tIns="34275" rIns="68569" bIns="34275" anchor="t" anchorCtr="0">
            <a:noAutofit/>
          </a:bodyPr>
          <a:lstStyle/>
          <a:p>
            <a:r>
              <a:rPr lang="en-US" sz="900" dirty="0" err="1"/>
              <a:t>Achterstand</a:t>
            </a:r>
            <a:r>
              <a:rPr lang="en-US" sz="900" dirty="0"/>
              <a:t> </a:t>
            </a:r>
            <a:r>
              <a:rPr lang="en-US" sz="900" dirty="0" err="1"/>
              <a:t>wordt</a:t>
            </a:r>
            <a:r>
              <a:rPr lang="en-US" sz="900" dirty="0"/>
              <a:t> </a:t>
            </a:r>
            <a:r>
              <a:rPr lang="en-US" sz="900" dirty="0" err="1" smtClean="0"/>
              <a:t>groter</a:t>
            </a:r>
            <a:r>
              <a:rPr lang="en-US" sz="900" dirty="0"/>
              <a:t>, de </a:t>
            </a:r>
            <a:r>
              <a:rPr lang="en-US" sz="900" dirty="0" err="1"/>
              <a:t>hoeveelheid</a:t>
            </a:r>
            <a:r>
              <a:rPr lang="en-US" sz="900" dirty="0"/>
              <a:t> </a:t>
            </a:r>
            <a:r>
              <a:rPr lang="en-US" sz="900" dirty="0" err="1"/>
              <a:t>inhaalwerk</a:t>
            </a:r>
            <a:r>
              <a:rPr lang="en-US" sz="900" dirty="0"/>
              <a:t> </a:t>
            </a:r>
            <a:r>
              <a:rPr lang="en-US" sz="900" dirty="0" err="1" smtClean="0"/>
              <a:t>wordt</a:t>
            </a:r>
            <a:r>
              <a:rPr lang="en-US" sz="900" dirty="0" smtClean="0"/>
              <a:t> steeds minder </a:t>
            </a:r>
            <a:r>
              <a:rPr lang="en-US" sz="900" dirty="0" err="1"/>
              <a:t>te</a:t>
            </a:r>
            <a:r>
              <a:rPr lang="en-US" sz="900" dirty="0"/>
              <a:t> </a:t>
            </a:r>
            <a:r>
              <a:rPr lang="en-US" sz="900" dirty="0" err="1"/>
              <a:t>overzien</a:t>
            </a:r>
            <a:endParaRPr sz="1050" dirty="0"/>
          </a:p>
        </p:txBody>
      </p:sp>
      <p:sp>
        <p:nvSpPr>
          <p:cNvPr id="718" name="Shape 718"/>
          <p:cNvSpPr txBox="1"/>
          <p:nvPr/>
        </p:nvSpPr>
        <p:spPr>
          <a:xfrm>
            <a:off x="5488783" y="2549129"/>
            <a:ext cx="1944290" cy="644128"/>
          </a:xfrm>
          <a:prstGeom prst="rect">
            <a:avLst/>
          </a:prstGeom>
          <a:solidFill>
            <a:schemeClr val="lt1"/>
          </a:solidFill>
          <a:ln w="25400" cap="flat" cmpd="sng">
            <a:solidFill>
              <a:srgbClr val="94A088"/>
            </a:solidFill>
            <a:prstDash val="solid"/>
            <a:round/>
            <a:headEnd type="none" w="sm" len="sm"/>
            <a:tailEnd type="none" w="sm" len="sm"/>
          </a:ln>
        </p:spPr>
        <p:txBody>
          <a:bodyPr spcFirstLastPara="1" wrap="square" lIns="68569" tIns="34275" rIns="68569" bIns="34275" anchor="ctr" anchorCtr="0">
            <a:noAutofit/>
          </a:bodyPr>
          <a:lstStyle/>
          <a:p>
            <a:pPr algn="ctr"/>
            <a:r>
              <a:rPr lang="en-US" sz="1050"/>
              <a:t>Absenteïsme stijgt</a:t>
            </a:r>
            <a:endParaRPr sz="1050"/>
          </a:p>
          <a:p>
            <a:pPr algn="ctr"/>
            <a:r>
              <a:rPr lang="en-US" sz="900"/>
              <a:t>Leerling ontwikkelt somatische stressklachten</a:t>
            </a:r>
            <a:endParaRPr sz="1050"/>
          </a:p>
        </p:txBody>
      </p:sp>
      <p:cxnSp>
        <p:nvCxnSpPr>
          <p:cNvPr id="719" name="Shape 719"/>
          <p:cNvCxnSpPr/>
          <p:nvPr/>
        </p:nvCxnSpPr>
        <p:spPr>
          <a:xfrm>
            <a:off x="6460331" y="2222898"/>
            <a:ext cx="0" cy="326231"/>
          </a:xfrm>
          <a:prstGeom prst="straightConnector1">
            <a:avLst/>
          </a:prstGeom>
          <a:noFill/>
          <a:ln w="9525" cap="flat" cmpd="sng">
            <a:solidFill>
              <a:srgbClr val="B5DADD"/>
            </a:solidFill>
            <a:prstDash val="solid"/>
            <a:miter lim="800000"/>
            <a:headEnd type="none" w="sm" len="sm"/>
            <a:tailEnd type="triangle" w="lg" len="lg"/>
          </a:ln>
        </p:spPr>
      </p:cxnSp>
      <p:sp>
        <p:nvSpPr>
          <p:cNvPr id="720" name="Shape 720"/>
          <p:cNvSpPr txBox="1"/>
          <p:nvPr/>
        </p:nvSpPr>
        <p:spPr>
          <a:xfrm>
            <a:off x="5488783" y="3608785"/>
            <a:ext cx="1944290" cy="644128"/>
          </a:xfrm>
          <a:prstGeom prst="rect">
            <a:avLst/>
          </a:prstGeom>
          <a:solidFill>
            <a:schemeClr val="lt1"/>
          </a:solidFill>
          <a:ln w="25400" cap="flat" cmpd="sng">
            <a:solidFill>
              <a:srgbClr val="94A088"/>
            </a:solidFill>
            <a:prstDash val="solid"/>
            <a:round/>
            <a:headEnd type="none" w="sm" len="sm"/>
            <a:tailEnd type="none" w="sm" len="sm"/>
          </a:ln>
        </p:spPr>
        <p:txBody>
          <a:bodyPr spcFirstLastPara="1" wrap="square" lIns="68569" tIns="34275" rIns="68569" bIns="34275" anchor="ctr" anchorCtr="0">
            <a:noAutofit/>
          </a:bodyPr>
          <a:lstStyle/>
          <a:p>
            <a:pPr algn="ctr"/>
            <a:r>
              <a:rPr lang="en-US" sz="1050"/>
              <a:t>Leerling geraakt meer achterop</a:t>
            </a:r>
            <a:endParaRPr sz="1050"/>
          </a:p>
        </p:txBody>
      </p:sp>
      <p:cxnSp>
        <p:nvCxnSpPr>
          <p:cNvPr id="721" name="Shape 721"/>
          <p:cNvCxnSpPr/>
          <p:nvPr/>
        </p:nvCxnSpPr>
        <p:spPr>
          <a:xfrm flipH="1">
            <a:off x="4754167" y="4252913"/>
            <a:ext cx="1706165" cy="276225"/>
          </a:xfrm>
          <a:prstGeom prst="straightConnector1">
            <a:avLst/>
          </a:prstGeom>
          <a:noFill/>
          <a:ln w="9525" cap="flat" cmpd="sng">
            <a:solidFill>
              <a:srgbClr val="B5DADD"/>
            </a:solidFill>
            <a:prstDash val="solid"/>
            <a:miter lim="800000"/>
            <a:headEnd type="none" w="sm" len="sm"/>
            <a:tailEnd type="triangle" w="lg" len="lg"/>
          </a:ln>
        </p:spPr>
      </p:cxnSp>
      <p:cxnSp>
        <p:nvCxnSpPr>
          <p:cNvPr id="722" name="Shape 722"/>
          <p:cNvCxnSpPr/>
          <p:nvPr/>
        </p:nvCxnSpPr>
        <p:spPr>
          <a:xfrm>
            <a:off x="6460331" y="3193257"/>
            <a:ext cx="0" cy="415528"/>
          </a:xfrm>
          <a:prstGeom prst="straightConnector1">
            <a:avLst/>
          </a:prstGeom>
          <a:noFill/>
          <a:ln w="9525" cap="flat" cmpd="sng">
            <a:solidFill>
              <a:srgbClr val="B5DADD"/>
            </a:solidFill>
            <a:prstDash val="solid"/>
            <a:miter lim="800000"/>
            <a:headEnd type="none" w="sm" len="sm"/>
            <a:tailEnd type="triangle" w="lg" len="lg"/>
          </a:ln>
        </p:spPr>
      </p:cxnSp>
      <p:sp>
        <p:nvSpPr>
          <p:cNvPr id="723" name="Shape 723"/>
          <p:cNvSpPr txBox="1"/>
          <p:nvPr/>
        </p:nvSpPr>
        <p:spPr>
          <a:xfrm>
            <a:off x="5517356" y="3317082"/>
            <a:ext cx="2256234" cy="207169"/>
          </a:xfrm>
          <a:prstGeom prst="rect">
            <a:avLst/>
          </a:prstGeom>
          <a:noFill/>
          <a:ln>
            <a:noFill/>
          </a:ln>
        </p:spPr>
        <p:txBody>
          <a:bodyPr spcFirstLastPara="1" wrap="square" lIns="68569" tIns="34275" rIns="68569" bIns="34275" anchor="t" anchorCtr="0">
            <a:noAutofit/>
          </a:bodyPr>
          <a:lstStyle/>
          <a:p>
            <a:r>
              <a:rPr lang="en-US" sz="900"/>
              <a:t>Hoeveelheid inhaalwerk wordt groter</a:t>
            </a:r>
            <a:endParaRPr sz="1050"/>
          </a:p>
        </p:txBody>
      </p:sp>
      <p:sp>
        <p:nvSpPr>
          <p:cNvPr id="724" name="Shape 724"/>
          <p:cNvSpPr txBox="1"/>
          <p:nvPr/>
        </p:nvSpPr>
        <p:spPr>
          <a:xfrm>
            <a:off x="3782617" y="5462587"/>
            <a:ext cx="1944290" cy="365522"/>
          </a:xfrm>
          <a:prstGeom prst="rect">
            <a:avLst/>
          </a:prstGeom>
          <a:solidFill>
            <a:schemeClr val="lt1"/>
          </a:solidFill>
          <a:ln w="25400" cap="flat" cmpd="sng">
            <a:solidFill>
              <a:srgbClr val="94A088"/>
            </a:solidFill>
            <a:prstDash val="solid"/>
            <a:round/>
            <a:headEnd type="none" w="sm" len="sm"/>
            <a:tailEnd type="none" w="sm" len="sm"/>
          </a:ln>
        </p:spPr>
        <p:txBody>
          <a:bodyPr spcFirstLastPara="1" wrap="square" lIns="68569" tIns="34275" rIns="68569" bIns="34275" anchor="ctr" anchorCtr="0">
            <a:noAutofit/>
          </a:bodyPr>
          <a:lstStyle/>
          <a:p>
            <a:pPr algn="ctr"/>
            <a:r>
              <a:rPr lang="en-US" sz="1050"/>
              <a:t>“Houston, we’ve got a problem!”</a:t>
            </a:r>
            <a:endParaRPr sz="1050"/>
          </a:p>
        </p:txBody>
      </p:sp>
      <p:cxnSp>
        <p:nvCxnSpPr>
          <p:cNvPr id="725" name="Shape 725"/>
          <p:cNvCxnSpPr/>
          <p:nvPr/>
        </p:nvCxnSpPr>
        <p:spPr>
          <a:xfrm>
            <a:off x="4754165" y="5174458"/>
            <a:ext cx="0" cy="288131"/>
          </a:xfrm>
          <a:prstGeom prst="straightConnector1">
            <a:avLst/>
          </a:prstGeom>
          <a:noFill/>
          <a:ln w="9525" cap="flat" cmpd="sng">
            <a:solidFill>
              <a:srgbClr val="B5DADD"/>
            </a:solidFill>
            <a:prstDash val="solid"/>
            <a:miter lim="800000"/>
            <a:headEnd type="none" w="sm" len="sm"/>
            <a:tailEnd type="triangle" w="lg" len="lg"/>
          </a:ln>
        </p:spPr>
      </p:cxnSp>
      <p:sp>
        <p:nvSpPr>
          <p:cNvPr id="726" name="Shape 726"/>
          <p:cNvSpPr/>
          <p:nvPr/>
        </p:nvSpPr>
        <p:spPr>
          <a:xfrm>
            <a:off x="5835254" y="5485210"/>
            <a:ext cx="377428" cy="291703"/>
          </a:xfrm>
          <a:prstGeom prst="rightArrow">
            <a:avLst>
              <a:gd name="adj1" fmla="val 13289"/>
              <a:gd name="adj2" fmla="val 50000"/>
            </a:avLst>
          </a:prstGeom>
          <a:solidFill>
            <a:schemeClr val="accent1"/>
          </a:solidFill>
          <a:ln w="25400" cap="flat" cmpd="sng">
            <a:solidFill>
              <a:srgbClr val="88A3A5"/>
            </a:solidFill>
            <a:prstDash val="solid"/>
            <a:round/>
            <a:headEnd type="none" w="sm" len="sm"/>
            <a:tailEnd type="none" w="sm" len="sm"/>
          </a:ln>
        </p:spPr>
        <p:txBody>
          <a:bodyPr spcFirstLastPara="1" wrap="square" lIns="68569" tIns="34275" rIns="68569" bIns="34275" anchor="ctr" anchorCtr="0">
            <a:noAutofit/>
          </a:bodyPr>
          <a:lstStyle/>
          <a:p>
            <a:endParaRPr sz="1350"/>
          </a:p>
        </p:txBody>
      </p:sp>
      <p:sp>
        <p:nvSpPr>
          <p:cNvPr id="727" name="Shape 727"/>
          <p:cNvSpPr txBox="1"/>
          <p:nvPr/>
        </p:nvSpPr>
        <p:spPr>
          <a:xfrm>
            <a:off x="6356747" y="5388769"/>
            <a:ext cx="1494234" cy="484584"/>
          </a:xfrm>
          <a:prstGeom prst="rect">
            <a:avLst/>
          </a:prstGeom>
          <a:noFill/>
          <a:ln>
            <a:noFill/>
          </a:ln>
        </p:spPr>
        <p:txBody>
          <a:bodyPr spcFirstLastPara="1" wrap="square" lIns="68569" tIns="34275" rIns="68569" bIns="34275" anchor="t" anchorCtr="0">
            <a:noAutofit/>
          </a:bodyPr>
          <a:lstStyle/>
          <a:p>
            <a:pPr algn="ctr"/>
            <a:r>
              <a:rPr lang="en-US" sz="1350" b="1">
                <a:solidFill>
                  <a:srgbClr val="644030"/>
                </a:solidFill>
              </a:rPr>
              <a:t>Regulier aanbod</a:t>
            </a:r>
            <a:endParaRPr sz="1050"/>
          </a:p>
          <a:p>
            <a:pPr algn="ctr"/>
            <a:r>
              <a:rPr lang="en-US" sz="1350" b="1">
                <a:solidFill>
                  <a:srgbClr val="644030"/>
                </a:solidFill>
              </a:rPr>
              <a:t>GGZ</a:t>
            </a:r>
            <a:endParaRPr sz="1050"/>
          </a:p>
        </p:txBody>
      </p:sp>
      <p:sp>
        <p:nvSpPr>
          <p:cNvPr id="728" name="Shape 728"/>
          <p:cNvSpPr/>
          <p:nvPr/>
        </p:nvSpPr>
        <p:spPr>
          <a:xfrm>
            <a:off x="1763315" y="5005387"/>
            <a:ext cx="1428750" cy="479822"/>
          </a:xfrm>
          <a:prstGeom prst="ellipse">
            <a:avLst/>
          </a:prstGeom>
          <a:solidFill>
            <a:srgbClr val="00B0F0"/>
          </a:solidFill>
          <a:ln w="25400" cap="flat" cmpd="sng">
            <a:solidFill>
              <a:srgbClr val="00B0F0"/>
            </a:solidFill>
            <a:prstDash val="solid"/>
            <a:miter lim="800000"/>
            <a:headEnd type="none" w="sm" len="sm"/>
            <a:tailEnd type="none" w="sm" len="sm"/>
          </a:ln>
        </p:spPr>
        <p:txBody>
          <a:bodyPr spcFirstLastPara="1" wrap="square" lIns="68569" tIns="34275" rIns="68569" bIns="34275" anchor="ctr" anchorCtr="0">
            <a:noAutofit/>
          </a:bodyPr>
          <a:lstStyle/>
          <a:p>
            <a:pPr algn="ctr"/>
            <a:r>
              <a:rPr lang="en-US" sz="1350">
                <a:solidFill>
                  <a:srgbClr val="FFFFFF"/>
                </a:solidFill>
              </a:rPr>
              <a:t>Jongeren At Risk</a:t>
            </a:r>
            <a:endParaRPr sz="1050"/>
          </a:p>
        </p:txBody>
      </p:sp>
      <p:sp>
        <p:nvSpPr>
          <p:cNvPr id="730" name="Shape 730"/>
          <p:cNvSpPr txBox="1"/>
          <p:nvPr/>
        </p:nvSpPr>
        <p:spPr>
          <a:xfrm>
            <a:off x="6085284" y="2218135"/>
            <a:ext cx="927497" cy="230981"/>
          </a:xfrm>
          <a:prstGeom prst="rect">
            <a:avLst/>
          </a:prstGeom>
          <a:noFill/>
          <a:ln>
            <a:noFill/>
          </a:ln>
        </p:spPr>
        <p:txBody>
          <a:bodyPr spcFirstLastPara="1" wrap="square" lIns="68569" tIns="34275" rIns="68569" bIns="34275" anchor="t" anchorCtr="0">
            <a:noAutofit/>
          </a:bodyPr>
          <a:lstStyle/>
          <a:p>
            <a:r>
              <a:rPr lang="en-US" sz="900"/>
              <a:t>Angst</a:t>
            </a:r>
            <a:r>
              <a:rPr lang="en-US" sz="1050"/>
              <a:t> stijgt</a:t>
            </a:r>
            <a:endParaRPr sz="1050"/>
          </a:p>
        </p:txBody>
      </p:sp>
      <p:pic>
        <p:nvPicPr>
          <p:cNvPr id="31" name="Shape 278">
            <a:extLst>
              <a:ext uri="{FF2B5EF4-FFF2-40B4-BE49-F238E27FC236}">
                <a16:creationId xmlns:a16="http://schemas.microsoft.com/office/drawing/2014/main" id="{3EF11FAF-42F5-4520-86AB-EADF838B770C}"/>
              </a:ext>
            </a:extLst>
          </p:cNvPr>
          <p:cNvPicPr preferRelativeResize="0"/>
          <p:nvPr/>
        </p:nvPicPr>
        <p:blipFill rotWithShape="1">
          <a:blip r:embed="rId3">
            <a:alphaModFix/>
          </a:blip>
          <a:srcRect/>
          <a:stretch/>
        </p:blipFill>
        <p:spPr>
          <a:xfrm>
            <a:off x="7489031" y="273844"/>
            <a:ext cx="1654969" cy="583406"/>
          </a:xfrm>
          <a:prstGeom prst="rect">
            <a:avLst/>
          </a:prstGeom>
          <a:noFill/>
          <a:ln>
            <a:noFill/>
          </a:ln>
        </p:spPr>
      </p:pic>
      <p:cxnSp>
        <p:nvCxnSpPr>
          <p:cNvPr id="6" name="Straight Arrow Connector 5"/>
          <p:cNvCxnSpPr/>
          <p:nvPr/>
        </p:nvCxnSpPr>
        <p:spPr>
          <a:xfrm>
            <a:off x="1895475" y="2019300"/>
            <a:ext cx="9525" cy="2832498"/>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sp>
        <p:nvSpPr>
          <p:cNvPr id="735" name="Shape 735"/>
          <p:cNvSpPr txBox="1"/>
          <p:nvPr/>
        </p:nvSpPr>
        <p:spPr>
          <a:xfrm>
            <a:off x="3751660" y="1647826"/>
            <a:ext cx="1944290" cy="644128"/>
          </a:xfrm>
          <a:prstGeom prst="rect">
            <a:avLst/>
          </a:prstGeom>
          <a:solidFill>
            <a:schemeClr val="lt1"/>
          </a:solidFill>
          <a:ln w="25400" cap="flat" cmpd="sng">
            <a:solidFill>
              <a:srgbClr val="94A088"/>
            </a:solidFill>
            <a:prstDash val="solid"/>
            <a:round/>
            <a:headEnd type="none" w="sm" len="sm"/>
            <a:tailEnd type="none" w="sm" len="sm"/>
          </a:ln>
        </p:spPr>
        <p:txBody>
          <a:bodyPr spcFirstLastPara="1" wrap="square" lIns="68569" tIns="34275" rIns="68569" bIns="34275" anchor="ctr" anchorCtr="0">
            <a:noAutofit/>
          </a:bodyPr>
          <a:lstStyle/>
          <a:p>
            <a:pPr algn="ctr"/>
            <a:r>
              <a:rPr lang="en-US" sz="1050"/>
              <a:t>Absenteïsme stijgt verder</a:t>
            </a:r>
            <a:endParaRPr sz="1050"/>
          </a:p>
          <a:p>
            <a:pPr algn="ctr"/>
            <a:r>
              <a:rPr lang="en-US" sz="900"/>
              <a:t>Afwezigheden worden ongewettigd/worden “twijfelachtiger”</a:t>
            </a:r>
            <a:endParaRPr sz="1050"/>
          </a:p>
        </p:txBody>
      </p:sp>
      <p:sp>
        <p:nvSpPr>
          <p:cNvPr id="736" name="Shape 736"/>
          <p:cNvSpPr txBox="1"/>
          <p:nvPr/>
        </p:nvSpPr>
        <p:spPr>
          <a:xfrm>
            <a:off x="4023123" y="2636045"/>
            <a:ext cx="1402556" cy="482203"/>
          </a:xfrm>
          <a:prstGeom prst="rect">
            <a:avLst/>
          </a:prstGeom>
          <a:solidFill>
            <a:schemeClr val="lt1"/>
          </a:solidFill>
          <a:ln w="25400" cap="flat" cmpd="sng">
            <a:solidFill>
              <a:srgbClr val="94A088"/>
            </a:solidFill>
            <a:prstDash val="solid"/>
            <a:round/>
            <a:headEnd type="none" w="sm" len="sm"/>
            <a:tailEnd type="none" w="sm" len="sm"/>
          </a:ln>
        </p:spPr>
        <p:txBody>
          <a:bodyPr spcFirstLastPara="1" wrap="square" lIns="68569" tIns="34275" rIns="68569" bIns="34275" anchor="ctr" anchorCtr="0">
            <a:noAutofit/>
          </a:bodyPr>
          <a:lstStyle/>
          <a:p>
            <a:pPr algn="ctr"/>
            <a:r>
              <a:rPr lang="en-US" sz="1050"/>
              <a:t>Schoolverzuim/</a:t>
            </a:r>
            <a:br>
              <a:rPr lang="en-US" sz="1050"/>
            </a:br>
            <a:r>
              <a:rPr lang="en-US" sz="1050"/>
              <a:t>schoolweigering</a:t>
            </a:r>
            <a:endParaRPr sz="1050"/>
          </a:p>
        </p:txBody>
      </p:sp>
      <p:cxnSp>
        <p:nvCxnSpPr>
          <p:cNvPr id="737" name="Shape 737"/>
          <p:cNvCxnSpPr/>
          <p:nvPr/>
        </p:nvCxnSpPr>
        <p:spPr>
          <a:xfrm>
            <a:off x="4724400" y="2291954"/>
            <a:ext cx="0" cy="344090"/>
          </a:xfrm>
          <a:prstGeom prst="straightConnector1">
            <a:avLst/>
          </a:prstGeom>
          <a:noFill/>
          <a:ln w="9525" cap="flat" cmpd="sng">
            <a:solidFill>
              <a:srgbClr val="B5DADD"/>
            </a:solidFill>
            <a:prstDash val="solid"/>
            <a:miter lim="800000"/>
            <a:headEnd type="none" w="sm" len="sm"/>
            <a:tailEnd type="triangle" w="lg" len="lg"/>
          </a:ln>
        </p:spPr>
      </p:cxnSp>
      <p:sp>
        <p:nvSpPr>
          <p:cNvPr id="738" name="Shape 738"/>
          <p:cNvSpPr txBox="1"/>
          <p:nvPr/>
        </p:nvSpPr>
        <p:spPr>
          <a:xfrm>
            <a:off x="1331120" y="2626519"/>
            <a:ext cx="2268140" cy="485775"/>
          </a:xfrm>
          <a:prstGeom prst="rect">
            <a:avLst/>
          </a:prstGeom>
          <a:solidFill>
            <a:schemeClr val="lt1"/>
          </a:solidFill>
          <a:ln w="25400" cap="flat" cmpd="sng">
            <a:solidFill>
              <a:srgbClr val="94A088"/>
            </a:solidFill>
            <a:prstDash val="solid"/>
            <a:round/>
            <a:headEnd type="none" w="sm" len="sm"/>
            <a:tailEnd type="none" w="sm" len="sm"/>
          </a:ln>
        </p:spPr>
        <p:txBody>
          <a:bodyPr spcFirstLastPara="1" wrap="square" lIns="68569" tIns="34275" rIns="68569" bIns="34275" anchor="ctr" anchorCtr="0">
            <a:noAutofit/>
          </a:bodyPr>
          <a:lstStyle/>
          <a:p>
            <a:pPr algn="ctr"/>
            <a:r>
              <a:rPr lang="en-US" sz="1050"/>
              <a:t>Vermijdingsstrategieën worden (verslavings)probleem</a:t>
            </a:r>
            <a:endParaRPr sz="1050"/>
          </a:p>
        </p:txBody>
      </p:sp>
      <p:cxnSp>
        <p:nvCxnSpPr>
          <p:cNvPr id="739" name="Shape 739"/>
          <p:cNvCxnSpPr/>
          <p:nvPr/>
        </p:nvCxnSpPr>
        <p:spPr>
          <a:xfrm flipH="1">
            <a:off x="2465785" y="2291954"/>
            <a:ext cx="2258615" cy="334565"/>
          </a:xfrm>
          <a:prstGeom prst="straightConnector1">
            <a:avLst/>
          </a:prstGeom>
          <a:noFill/>
          <a:ln w="9525" cap="flat" cmpd="sng">
            <a:solidFill>
              <a:srgbClr val="B5DADD"/>
            </a:solidFill>
            <a:prstDash val="solid"/>
            <a:miter lim="800000"/>
            <a:headEnd type="none" w="sm" len="sm"/>
            <a:tailEnd type="triangle" w="lg" len="lg"/>
          </a:ln>
        </p:spPr>
      </p:cxnSp>
      <p:sp>
        <p:nvSpPr>
          <p:cNvPr id="740" name="Shape 740"/>
          <p:cNvSpPr txBox="1"/>
          <p:nvPr/>
        </p:nvSpPr>
        <p:spPr>
          <a:xfrm>
            <a:off x="2500314" y="3467100"/>
            <a:ext cx="1693069" cy="365522"/>
          </a:xfrm>
          <a:prstGeom prst="rect">
            <a:avLst/>
          </a:prstGeom>
          <a:solidFill>
            <a:schemeClr val="lt1"/>
          </a:solidFill>
          <a:ln w="25400" cap="flat" cmpd="sng">
            <a:solidFill>
              <a:srgbClr val="94A088"/>
            </a:solidFill>
            <a:prstDash val="solid"/>
            <a:round/>
            <a:headEnd type="none" w="sm" len="sm"/>
            <a:tailEnd type="none" w="sm" len="sm"/>
          </a:ln>
        </p:spPr>
        <p:txBody>
          <a:bodyPr spcFirstLastPara="1" wrap="square" lIns="68569" tIns="34275" rIns="68569" bIns="34275" anchor="ctr" anchorCtr="0">
            <a:noAutofit/>
          </a:bodyPr>
          <a:lstStyle/>
          <a:p>
            <a:pPr algn="ctr"/>
            <a:r>
              <a:rPr lang="en-US" sz="1050"/>
              <a:t>Schools parcours stokt</a:t>
            </a:r>
            <a:endParaRPr sz="1050"/>
          </a:p>
        </p:txBody>
      </p:sp>
      <p:sp>
        <p:nvSpPr>
          <p:cNvPr id="741" name="Shape 741"/>
          <p:cNvSpPr txBox="1"/>
          <p:nvPr/>
        </p:nvSpPr>
        <p:spPr>
          <a:xfrm>
            <a:off x="3492103" y="4048125"/>
            <a:ext cx="2370534" cy="485775"/>
          </a:xfrm>
          <a:prstGeom prst="rect">
            <a:avLst/>
          </a:prstGeom>
          <a:solidFill>
            <a:schemeClr val="lt1"/>
          </a:solidFill>
          <a:ln w="25400" cap="flat" cmpd="sng">
            <a:solidFill>
              <a:srgbClr val="94A088"/>
            </a:solidFill>
            <a:prstDash val="solid"/>
            <a:round/>
            <a:headEnd type="none" w="sm" len="sm"/>
            <a:tailEnd type="none" w="sm" len="sm"/>
          </a:ln>
        </p:spPr>
        <p:txBody>
          <a:bodyPr spcFirstLastPara="1" wrap="square" lIns="68569" tIns="34275" rIns="68569" bIns="34275" anchor="ctr" anchorCtr="0">
            <a:noAutofit/>
          </a:bodyPr>
          <a:lstStyle/>
          <a:p>
            <a:pPr algn="ctr"/>
            <a:r>
              <a:rPr lang="en-US" sz="1050"/>
              <a:t>Vermijding/verslaving/depressie neemt toe</a:t>
            </a:r>
            <a:endParaRPr sz="1050"/>
          </a:p>
        </p:txBody>
      </p:sp>
      <p:sp>
        <p:nvSpPr>
          <p:cNvPr id="742" name="Shape 742"/>
          <p:cNvSpPr txBox="1"/>
          <p:nvPr/>
        </p:nvSpPr>
        <p:spPr>
          <a:xfrm>
            <a:off x="5455445" y="3457575"/>
            <a:ext cx="1129903" cy="365522"/>
          </a:xfrm>
          <a:prstGeom prst="rect">
            <a:avLst/>
          </a:prstGeom>
          <a:solidFill>
            <a:schemeClr val="lt1"/>
          </a:solidFill>
          <a:ln w="25400" cap="flat" cmpd="sng">
            <a:solidFill>
              <a:srgbClr val="94A088"/>
            </a:solidFill>
            <a:prstDash val="solid"/>
            <a:round/>
            <a:headEnd type="none" w="sm" len="sm"/>
            <a:tailEnd type="none" w="sm" len="sm"/>
          </a:ln>
        </p:spPr>
        <p:txBody>
          <a:bodyPr spcFirstLastPara="1" wrap="square" lIns="68569" tIns="34275" rIns="68569" bIns="34275" anchor="ctr" anchorCtr="0">
            <a:noAutofit/>
          </a:bodyPr>
          <a:lstStyle/>
          <a:p>
            <a:pPr algn="ctr"/>
            <a:r>
              <a:rPr lang="en-US" sz="1050"/>
              <a:t>absenteïsme</a:t>
            </a:r>
            <a:endParaRPr sz="1050"/>
          </a:p>
        </p:txBody>
      </p:sp>
      <p:cxnSp>
        <p:nvCxnSpPr>
          <p:cNvPr id="743" name="Shape 743"/>
          <p:cNvCxnSpPr/>
          <p:nvPr/>
        </p:nvCxnSpPr>
        <p:spPr>
          <a:xfrm rot="10800000" flipH="1">
            <a:off x="4193381" y="3640931"/>
            <a:ext cx="1262063" cy="9525"/>
          </a:xfrm>
          <a:prstGeom prst="straightConnector1">
            <a:avLst/>
          </a:prstGeom>
          <a:noFill/>
          <a:ln w="9525" cap="flat" cmpd="sng">
            <a:solidFill>
              <a:srgbClr val="B5DADD"/>
            </a:solidFill>
            <a:prstDash val="solid"/>
            <a:miter lim="800000"/>
            <a:headEnd type="triangle" w="lg" len="lg"/>
            <a:tailEnd type="triangle" w="lg" len="lg"/>
          </a:ln>
        </p:spPr>
      </p:cxnSp>
      <p:cxnSp>
        <p:nvCxnSpPr>
          <p:cNvPr id="744" name="Shape 744"/>
          <p:cNvCxnSpPr/>
          <p:nvPr/>
        </p:nvCxnSpPr>
        <p:spPr>
          <a:xfrm flipH="1">
            <a:off x="5862639" y="3823098"/>
            <a:ext cx="158353" cy="467915"/>
          </a:xfrm>
          <a:prstGeom prst="straightConnector1">
            <a:avLst/>
          </a:prstGeom>
          <a:noFill/>
          <a:ln w="9525" cap="flat" cmpd="sng">
            <a:solidFill>
              <a:srgbClr val="B5DADD"/>
            </a:solidFill>
            <a:prstDash val="solid"/>
            <a:miter lim="800000"/>
            <a:headEnd type="triangle" w="lg" len="lg"/>
            <a:tailEnd type="triangle" w="lg" len="lg"/>
          </a:ln>
        </p:spPr>
      </p:cxnSp>
      <p:cxnSp>
        <p:nvCxnSpPr>
          <p:cNvPr id="745" name="Shape 745"/>
          <p:cNvCxnSpPr/>
          <p:nvPr/>
        </p:nvCxnSpPr>
        <p:spPr>
          <a:xfrm>
            <a:off x="3346848" y="3832623"/>
            <a:ext cx="145256" cy="458390"/>
          </a:xfrm>
          <a:prstGeom prst="straightConnector1">
            <a:avLst/>
          </a:prstGeom>
          <a:noFill/>
          <a:ln w="9525" cap="flat" cmpd="sng">
            <a:solidFill>
              <a:srgbClr val="B5DADD"/>
            </a:solidFill>
            <a:prstDash val="solid"/>
            <a:miter lim="800000"/>
            <a:headEnd type="triangle" w="lg" len="lg"/>
            <a:tailEnd type="triangle" w="lg" len="lg"/>
          </a:ln>
        </p:spPr>
      </p:cxnSp>
      <p:cxnSp>
        <p:nvCxnSpPr>
          <p:cNvPr id="746" name="Shape 746"/>
          <p:cNvCxnSpPr/>
          <p:nvPr/>
        </p:nvCxnSpPr>
        <p:spPr>
          <a:xfrm>
            <a:off x="4724400" y="3221831"/>
            <a:ext cx="0" cy="294084"/>
          </a:xfrm>
          <a:prstGeom prst="straightConnector1">
            <a:avLst/>
          </a:prstGeom>
          <a:noFill/>
          <a:ln w="9525" cap="flat" cmpd="sng">
            <a:solidFill>
              <a:srgbClr val="B5DADD"/>
            </a:solidFill>
            <a:prstDash val="solid"/>
            <a:miter lim="800000"/>
            <a:headEnd type="none" w="sm" len="sm"/>
            <a:tailEnd type="triangle" w="lg" len="lg"/>
          </a:ln>
        </p:spPr>
      </p:cxnSp>
      <p:sp>
        <p:nvSpPr>
          <p:cNvPr id="747" name="Shape 747"/>
          <p:cNvSpPr/>
          <p:nvPr/>
        </p:nvSpPr>
        <p:spPr>
          <a:xfrm>
            <a:off x="4426744" y="4782740"/>
            <a:ext cx="398859" cy="647700"/>
          </a:xfrm>
          <a:prstGeom prst="downArrow">
            <a:avLst>
              <a:gd name="adj1" fmla="val 14966"/>
              <a:gd name="adj2" fmla="val 50000"/>
            </a:avLst>
          </a:prstGeom>
          <a:solidFill>
            <a:schemeClr val="accent1"/>
          </a:solidFill>
          <a:ln w="25400" cap="flat" cmpd="sng">
            <a:solidFill>
              <a:srgbClr val="88A3A5"/>
            </a:solidFill>
            <a:prstDash val="solid"/>
            <a:round/>
            <a:headEnd type="none" w="sm" len="sm"/>
            <a:tailEnd type="none" w="sm" len="sm"/>
          </a:ln>
        </p:spPr>
        <p:txBody>
          <a:bodyPr spcFirstLastPara="1" wrap="square" lIns="68569" tIns="34275" rIns="68569" bIns="34275" anchor="ctr" anchorCtr="0">
            <a:noAutofit/>
          </a:bodyPr>
          <a:lstStyle/>
          <a:p>
            <a:endParaRPr sz="1350"/>
          </a:p>
        </p:txBody>
      </p:sp>
      <p:sp>
        <p:nvSpPr>
          <p:cNvPr id="748" name="Shape 748"/>
          <p:cNvSpPr txBox="1"/>
          <p:nvPr/>
        </p:nvSpPr>
        <p:spPr>
          <a:xfrm>
            <a:off x="4355306" y="5588795"/>
            <a:ext cx="541734" cy="277415"/>
          </a:xfrm>
          <a:prstGeom prst="rect">
            <a:avLst/>
          </a:prstGeom>
          <a:noFill/>
          <a:ln>
            <a:noFill/>
          </a:ln>
        </p:spPr>
        <p:txBody>
          <a:bodyPr spcFirstLastPara="1" wrap="square" lIns="68569" tIns="34275" rIns="68569" bIns="34275" anchor="t" anchorCtr="0">
            <a:noAutofit/>
          </a:bodyPr>
          <a:lstStyle/>
          <a:p>
            <a:r>
              <a:rPr lang="en-US" sz="1350"/>
              <a:t>uitval</a:t>
            </a:r>
            <a:endParaRPr sz="1050"/>
          </a:p>
        </p:txBody>
      </p:sp>
      <p:sp>
        <p:nvSpPr>
          <p:cNvPr id="749" name="Shape 749"/>
          <p:cNvSpPr txBox="1"/>
          <p:nvPr/>
        </p:nvSpPr>
        <p:spPr>
          <a:xfrm>
            <a:off x="5848350" y="2616995"/>
            <a:ext cx="1909763" cy="491728"/>
          </a:xfrm>
          <a:prstGeom prst="rect">
            <a:avLst/>
          </a:prstGeom>
          <a:solidFill>
            <a:schemeClr val="lt1"/>
          </a:solidFill>
          <a:ln w="25400" cap="flat" cmpd="sng">
            <a:solidFill>
              <a:srgbClr val="94A088"/>
            </a:solidFill>
            <a:prstDash val="solid"/>
            <a:round/>
            <a:headEnd type="none" w="sm" len="sm"/>
            <a:tailEnd type="none" w="sm" len="sm"/>
          </a:ln>
        </p:spPr>
        <p:txBody>
          <a:bodyPr spcFirstLastPara="1" wrap="square" lIns="68569" tIns="34275" rIns="68569" bIns="34275" anchor="ctr" anchorCtr="0">
            <a:noAutofit/>
          </a:bodyPr>
          <a:lstStyle/>
          <a:p>
            <a:pPr algn="ctr"/>
            <a:r>
              <a:rPr lang="en-US" sz="1050"/>
              <a:t>Depressie; Suïcide-ideatie</a:t>
            </a:r>
            <a:endParaRPr sz="1050"/>
          </a:p>
        </p:txBody>
      </p:sp>
      <p:cxnSp>
        <p:nvCxnSpPr>
          <p:cNvPr id="750" name="Shape 750"/>
          <p:cNvCxnSpPr/>
          <p:nvPr/>
        </p:nvCxnSpPr>
        <p:spPr>
          <a:xfrm>
            <a:off x="3599259" y="2869407"/>
            <a:ext cx="423863" cy="7144"/>
          </a:xfrm>
          <a:prstGeom prst="straightConnector1">
            <a:avLst/>
          </a:prstGeom>
          <a:noFill/>
          <a:ln w="9525" cap="flat" cmpd="sng">
            <a:solidFill>
              <a:srgbClr val="B5DADD"/>
            </a:solidFill>
            <a:prstDash val="solid"/>
            <a:miter lim="800000"/>
            <a:headEnd type="triangle" w="lg" len="lg"/>
            <a:tailEnd type="triangle" w="lg" len="lg"/>
          </a:ln>
        </p:spPr>
      </p:cxnSp>
      <p:cxnSp>
        <p:nvCxnSpPr>
          <p:cNvPr id="751" name="Shape 751"/>
          <p:cNvCxnSpPr/>
          <p:nvPr/>
        </p:nvCxnSpPr>
        <p:spPr>
          <a:xfrm rot="10800000" flipH="1">
            <a:off x="5425678" y="2862262"/>
            <a:ext cx="422672" cy="14288"/>
          </a:xfrm>
          <a:prstGeom prst="straightConnector1">
            <a:avLst/>
          </a:prstGeom>
          <a:noFill/>
          <a:ln w="9525" cap="flat" cmpd="sng">
            <a:solidFill>
              <a:srgbClr val="B5DADD"/>
            </a:solidFill>
            <a:prstDash val="solid"/>
            <a:miter lim="800000"/>
            <a:headEnd type="triangle" w="lg" len="lg"/>
            <a:tailEnd type="triangle" w="lg" len="lg"/>
          </a:ln>
        </p:spPr>
      </p:cxnSp>
      <p:cxnSp>
        <p:nvCxnSpPr>
          <p:cNvPr id="752" name="Shape 752"/>
          <p:cNvCxnSpPr/>
          <p:nvPr/>
        </p:nvCxnSpPr>
        <p:spPr>
          <a:xfrm>
            <a:off x="4724401" y="2291954"/>
            <a:ext cx="2078831" cy="325040"/>
          </a:xfrm>
          <a:prstGeom prst="straightConnector1">
            <a:avLst/>
          </a:prstGeom>
          <a:noFill/>
          <a:ln w="9525" cap="flat" cmpd="sng">
            <a:solidFill>
              <a:srgbClr val="B5DADD"/>
            </a:solidFill>
            <a:prstDash val="solid"/>
            <a:miter lim="800000"/>
            <a:headEnd type="none" w="sm" len="sm"/>
            <a:tailEnd type="triangle" w="lg" len="lg"/>
          </a:ln>
        </p:spPr>
      </p:cxnSp>
      <p:sp>
        <p:nvSpPr>
          <p:cNvPr id="753" name="Shape 753"/>
          <p:cNvSpPr/>
          <p:nvPr/>
        </p:nvSpPr>
        <p:spPr>
          <a:xfrm rot="4200000">
            <a:off x="6752629" y="3255764"/>
            <a:ext cx="403622" cy="228600"/>
          </a:xfrm>
          <a:prstGeom prst="rightArrow">
            <a:avLst>
              <a:gd name="adj1" fmla="val 15476"/>
              <a:gd name="adj2" fmla="val 50000"/>
            </a:avLst>
          </a:prstGeom>
          <a:solidFill>
            <a:schemeClr val="accent1"/>
          </a:solidFill>
          <a:ln w="25400" cap="flat" cmpd="sng">
            <a:solidFill>
              <a:srgbClr val="88A3A5"/>
            </a:solidFill>
            <a:prstDash val="solid"/>
            <a:round/>
            <a:headEnd type="none" w="sm" len="sm"/>
            <a:tailEnd type="none" w="sm" len="sm"/>
          </a:ln>
        </p:spPr>
        <p:txBody>
          <a:bodyPr spcFirstLastPara="1" wrap="square" lIns="68569" tIns="34275" rIns="68569" bIns="34275" anchor="ctr" anchorCtr="0">
            <a:noAutofit/>
          </a:bodyPr>
          <a:lstStyle/>
          <a:p>
            <a:endParaRPr sz="1350"/>
          </a:p>
        </p:txBody>
      </p:sp>
      <p:sp>
        <p:nvSpPr>
          <p:cNvPr id="754" name="Shape 754"/>
          <p:cNvSpPr/>
          <p:nvPr/>
        </p:nvSpPr>
        <p:spPr>
          <a:xfrm rot="7200000">
            <a:off x="1940123" y="3283148"/>
            <a:ext cx="403622" cy="228600"/>
          </a:xfrm>
          <a:prstGeom prst="rightArrow">
            <a:avLst>
              <a:gd name="adj1" fmla="val 15476"/>
              <a:gd name="adj2" fmla="val 50000"/>
            </a:avLst>
          </a:prstGeom>
          <a:solidFill>
            <a:schemeClr val="accent1"/>
          </a:solidFill>
          <a:ln w="25400" cap="flat" cmpd="sng">
            <a:solidFill>
              <a:srgbClr val="88A3A5"/>
            </a:solidFill>
            <a:prstDash val="solid"/>
            <a:round/>
            <a:headEnd type="none" w="sm" len="sm"/>
            <a:tailEnd type="none" w="sm" len="sm"/>
          </a:ln>
        </p:spPr>
        <p:txBody>
          <a:bodyPr spcFirstLastPara="1" wrap="square" lIns="68569" tIns="34275" rIns="68569" bIns="34275" anchor="ctr" anchorCtr="0">
            <a:noAutofit/>
          </a:bodyPr>
          <a:lstStyle/>
          <a:p>
            <a:endParaRPr sz="1350"/>
          </a:p>
        </p:txBody>
      </p:sp>
      <p:sp>
        <p:nvSpPr>
          <p:cNvPr id="755" name="Shape 755"/>
          <p:cNvSpPr txBox="1"/>
          <p:nvPr/>
        </p:nvSpPr>
        <p:spPr>
          <a:xfrm>
            <a:off x="1338264" y="3682604"/>
            <a:ext cx="935831" cy="277415"/>
          </a:xfrm>
          <a:prstGeom prst="rect">
            <a:avLst/>
          </a:prstGeom>
          <a:noFill/>
          <a:ln>
            <a:noFill/>
          </a:ln>
        </p:spPr>
        <p:txBody>
          <a:bodyPr spcFirstLastPara="1" wrap="square" lIns="68569" tIns="34275" rIns="68569" bIns="34275" anchor="t" anchorCtr="0">
            <a:noAutofit/>
          </a:bodyPr>
          <a:lstStyle/>
          <a:p>
            <a:pPr algn="ctr"/>
            <a:r>
              <a:rPr lang="en-US" sz="1350" b="1">
                <a:solidFill>
                  <a:srgbClr val="644030"/>
                </a:solidFill>
              </a:rPr>
              <a:t>Pathways</a:t>
            </a:r>
            <a:endParaRPr sz="1050"/>
          </a:p>
        </p:txBody>
      </p:sp>
      <p:sp>
        <p:nvSpPr>
          <p:cNvPr id="756" name="Shape 756"/>
          <p:cNvSpPr txBox="1"/>
          <p:nvPr/>
        </p:nvSpPr>
        <p:spPr>
          <a:xfrm>
            <a:off x="6704410" y="3634978"/>
            <a:ext cx="850106" cy="276225"/>
          </a:xfrm>
          <a:prstGeom prst="rect">
            <a:avLst/>
          </a:prstGeom>
          <a:noFill/>
          <a:ln>
            <a:noFill/>
          </a:ln>
        </p:spPr>
        <p:txBody>
          <a:bodyPr spcFirstLastPara="1" wrap="square" lIns="68569" tIns="34275" rIns="68569" bIns="34275" anchor="t" anchorCtr="0">
            <a:noAutofit/>
          </a:bodyPr>
          <a:lstStyle/>
          <a:p>
            <a:pPr algn="ctr"/>
            <a:r>
              <a:rPr lang="en-US" sz="1350" b="1">
                <a:solidFill>
                  <a:srgbClr val="644030"/>
                </a:solidFill>
              </a:rPr>
              <a:t>Beaufort</a:t>
            </a:r>
            <a:endParaRPr sz="1050"/>
          </a:p>
        </p:txBody>
      </p:sp>
      <p:sp>
        <p:nvSpPr>
          <p:cNvPr id="757" name="Shape 757"/>
          <p:cNvSpPr/>
          <p:nvPr/>
        </p:nvSpPr>
        <p:spPr>
          <a:xfrm>
            <a:off x="5417938" y="4793455"/>
            <a:ext cx="402431" cy="228600"/>
          </a:xfrm>
          <a:prstGeom prst="rightArrow">
            <a:avLst>
              <a:gd name="adj1" fmla="val 15476"/>
              <a:gd name="adj2" fmla="val 50000"/>
            </a:avLst>
          </a:prstGeom>
          <a:solidFill>
            <a:schemeClr val="accent1"/>
          </a:solidFill>
          <a:ln w="25400" cap="flat" cmpd="sng">
            <a:solidFill>
              <a:srgbClr val="88A3A5"/>
            </a:solidFill>
            <a:prstDash val="solid"/>
            <a:round/>
            <a:headEnd type="none" w="sm" len="sm"/>
            <a:tailEnd type="none" w="sm" len="sm"/>
          </a:ln>
        </p:spPr>
        <p:txBody>
          <a:bodyPr spcFirstLastPara="1" wrap="square" lIns="68569" tIns="34275" rIns="68569" bIns="34275" anchor="ctr" anchorCtr="0">
            <a:noAutofit/>
          </a:bodyPr>
          <a:lstStyle/>
          <a:p>
            <a:endParaRPr sz="1350"/>
          </a:p>
        </p:txBody>
      </p:sp>
      <p:sp>
        <p:nvSpPr>
          <p:cNvPr id="759" name="Shape 759"/>
          <p:cNvSpPr/>
          <p:nvPr/>
        </p:nvSpPr>
        <p:spPr>
          <a:xfrm rot="-2160000">
            <a:off x="5298283" y="5367339"/>
            <a:ext cx="926306" cy="183356"/>
          </a:xfrm>
          <a:prstGeom prst="rightArrow">
            <a:avLst>
              <a:gd name="adj1" fmla="val 19469"/>
              <a:gd name="adj2" fmla="val 50000"/>
            </a:avLst>
          </a:prstGeom>
          <a:solidFill>
            <a:schemeClr val="accent1"/>
          </a:solidFill>
          <a:ln w="25400" cap="flat" cmpd="sng">
            <a:solidFill>
              <a:srgbClr val="88A3A5"/>
            </a:solidFill>
            <a:prstDash val="solid"/>
            <a:round/>
            <a:headEnd type="none" w="sm" len="sm"/>
            <a:tailEnd type="none" w="sm" len="sm"/>
          </a:ln>
        </p:spPr>
        <p:txBody>
          <a:bodyPr spcFirstLastPara="1" wrap="square" lIns="68569" tIns="34275" rIns="68569" bIns="34275" anchor="ctr" anchorCtr="0">
            <a:noAutofit/>
          </a:bodyPr>
          <a:lstStyle/>
          <a:p>
            <a:endParaRPr sz="1350"/>
          </a:p>
        </p:txBody>
      </p:sp>
      <p:sp>
        <p:nvSpPr>
          <p:cNvPr id="760" name="Shape 760"/>
          <p:cNvSpPr/>
          <p:nvPr/>
        </p:nvSpPr>
        <p:spPr>
          <a:xfrm rot="-3660000">
            <a:off x="6450212" y="4288037"/>
            <a:ext cx="658415" cy="183356"/>
          </a:xfrm>
          <a:prstGeom prst="rightArrow">
            <a:avLst>
              <a:gd name="adj1" fmla="val 18579"/>
              <a:gd name="adj2" fmla="val 50000"/>
            </a:avLst>
          </a:prstGeom>
          <a:solidFill>
            <a:schemeClr val="accent1"/>
          </a:solidFill>
          <a:ln w="25400" cap="flat" cmpd="sng">
            <a:solidFill>
              <a:srgbClr val="88A3A5"/>
            </a:solidFill>
            <a:prstDash val="solid"/>
            <a:round/>
            <a:headEnd type="none" w="sm" len="sm"/>
            <a:tailEnd type="none" w="sm" len="sm"/>
          </a:ln>
        </p:spPr>
        <p:txBody>
          <a:bodyPr spcFirstLastPara="1" wrap="square" lIns="68569" tIns="34275" rIns="68569" bIns="34275" anchor="ctr" anchorCtr="0">
            <a:noAutofit/>
          </a:bodyPr>
          <a:lstStyle/>
          <a:p>
            <a:endParaRPr sz="1350"/>
          </a:p>
        </p:txBody>
      </p:sp>
      <p:sp>
        <p:nvSpPr>
          <p:cNvPr id="761" name="Shape 761"/>
          <p:cNvSpPr/>
          <p:nvPr/>
        </p:nvSpPr>
        <p:spPr>
          <a:xfrm rot="10800000">
            <a:off x="3252786" y="4793455"/>
            <a:ext cx="403622" cy="220265"/>
          </a:xfrm>
          <a:prstGeom prst="rightArrow">
            <a:avLst>
              <a:gd name="adj1" fmla="val 15679"/>
              <a:gd name="adj2" fmla="val 50000"/>
            </a:avLst>
          </a:prstGeom>
          <a:solidFill>
            <a:schemeClr val="accent1"/>
          </a:solidFill>
          <a:ln w="25400" cap="flat" cmpd="sng">
            <a:solidFill>
              <a:srgbClr val="88A3A5"/>
            </a:solidFill>
            <a:prstDash val="solid"/>
            <a:round/>
            <a:headEnd type="none" w="sm" len="sm"/>
            <a:tailEnd type="none" w="sm" len="sm"/>
          </a:ln>
        </p:spPr>
        <p:txBody>
          <a:bodyPr spcFirstLastPara="1" wrap="square" lIns="68569" tIns="34275" rIns="68569" bIns="34275" anchor="ctr" anchorCtr="0">
            <a:noAutofit/>
          </a:bodyPr>
          <a:lstStyle/>
          <a:p>
            <a:endParaRPr sz="1350"/>
          </a:p>
        </p:txBody>
      </p:sp>
      <p:sp>
        <p:nvSpPr>
          <p:cNvPr id="762" name="Shape 762"/>
          <p:cNvSpPr txBox="1"/>
          <p:nvPr/>
        </p:nvSpPr>
        <p:spPr>
          <a:xfrm>
            <a:off x="1414502" y="4793455"/>
            <a:ext cx="1495776" cy="553641"/>
          </a:xfrm>
          <a:prstGeom prst="rect">
            <a:avLst/>
          </a:prstGeom>
          <a:noFill/>
          <a:ln>
            <a:noFill/>
          </a:ln>
        </p:spPr>
        <p:txBody>
          <a:bodyPr spcFirstLastPara="1" wrap="square" lIns="68569" tIns="34275" rIns="68569" bIns="34275" anchor="t" anchorCtr="0">
            <a:noAutofit/>
          </a:bodyPr>
          <a:lstStyle/>
          <a:p>
            <a:pPr algn="ctr"/>
            <a:r>
              <a:rPr lang="en-US" sz="1350" b="1" dirty="0" err="1" smtClean="0">
                <a:solidFill>
                  <a:srgbClr val="644030"/>
                </a:solidFill>
              </a:rPr>
              <a:t>Yuneco</a:t>
            </a:r>
            <a:r>
              <a:rPr lang="en-US" sz="1350" b="1" dirty="0" smtClean="0">
                <a:solidFill>
                  <a:srgbClr val="644030"/>
                </a:solidFill>
              </a:rPr>
              <a:t> Connect</a:t>
            </a:r>
            <a:br>
              <a:rPr lang="en-US" sz="1350" b="1" dirty="0" smtClean="0">
                <a:solidFill>
                  <a:srgbClr val="644030"/>
                </a:solidFill>
              </a:rPr>
            </a:br>
            <a:r>
              <a:rPr lang="en-US" sz="1350" b="1" dirty="0" smtClean="0">
                <a:solidFill>
                  <a:srgbClr val="644030"/>
                </a:solidFill>
              </a:rPr>
              <a:t>(VDIP)</a:t>
            </a:r>
            <a:endParaRPr sz="1050" dirty="0"/>
          </a:p>
        </p:txBody>
      </p:sp>
      <p:sp>
        <p:nvSpPr>
          <p:cNvPr id="763" name="Shape 763"/>
          <p:cNvSpPr/>
          <p:nvPr/>
        </p:nvSpPr>
        <p:spPr>
          <a:xfrm rot="-9720000">
            <a:off x="2632473" y="5338763"/>
            <a:ext cx="1459706" cy="179784"/>
          </a:xfrm>
          <a:prstGeom prst="rightArrow">
            <a:avLst>
              <a:gd name="adj1" fmla="val 20266"/>
              <a:gd name="adj2" fmla="val 50000"/>
            </a:avLst>
          </a:prstGeom>
          <a:solidFill>
            <a:schemeClr val="accent1"/>
          </a:solidFill>
          <a:ln w="25400" cap="flat" cmpd="sng">
            <a:solidFill>
              <a:srgbClr val="88A3A5"/>
            </a:solidFill>
            <a:prstDash val="solid"/>
            <a:round/>
            <a:headEnd type="none" w="sm" len="sm"/>
            <a:tailEnd type="none" w="sm" len="sm"/>
          </a:ln>
        </p:spPr>
        <p:txBody>
          <a:bodyPr spcFirstLastPara="1" wrap="square" lIns="68569" tIns="34275" rIns="68569" bIns="34275" anchor="ctr" anchorCtr="0">
            <a:noAutofit/>
          </a:bodyPr>
          <a:lstStyle/>
          <a:p>
            <a:endParaRPr sz="1350"/>
          </a:p>
        </p:txBody>
      </p:sp>
      <p:sp>
        <p:nvSpPr>
          <p:cNvPr id="764" name="Shape 764"/>
          <p:cNvSpPr/>
          <p:nvPr/>
        </p:nvSpPr>
        <p:spPr>
          <a:xfrm rot="-6960000">
            <a:off x="1768078" y="4294585"/>
            <a:ext cx="657225" cy="183356"/>
          </a:xfrm>
          <a:prstGeom prst="rightArrow">
            <a:avLst>
              <a:gd name="adj1" fmla="val 18579"/>
              <a:gd name="adj2" fmla="val 50000"/>
            </a:avLst>
          </a:prstGeom>
          <a:solidFill>
            <a:schemeClr val="accent1"/>
          </a:solidFill>
          <a:ln w="25400" cap="flat" cmpd="sng">
            <a:solidFill>
              <a:srgbClr val="88A3A5"/>
            </a:solidFill>
            <a:prstDash val="solid"/>
            <a:round/>
            <a:headEnd type="none" w="sm" len="sm"/>
            <a:tailEnd type="none" w="sm" len="sm"/>
          </a:ln>
        </p:spPr>
        <p:txBody>
          <a:bodyPr spcFirstLastPara="1" wrap="square" lIns="68569" tIns="34275" rIns="68569" bIns="34275" anchor="ctr" anchorCtr="0">
            <a:noAutofit/>
          </a:bodyPr>
          <a:lstStyle/>
          <a:p>
            <a:endParaRPr sz="1350"/>
          </a:p>
        </p:txBody>
      </p:sp>
      <p:sp>
        <p:nvSpPr>
          <p:cNvPr id="765" name="Shape 765"/>
          <p:cNvSpPr/>
          <p:nvPr/>
        </p:nvSpPr>
        <p:spPr>
          <a:xfrm rot="-2280000">
            <a:off x="5504260" y="2287192"/>
            <a:ext cx="658415" cy="183356"/>
          </a:xfrm>
          <a:prstGeom prst="rightArrow">
            <a:avLst>
              <a:gd name="adj1" fmla="val 18579"/>
              <a:gd name="adj2" fmla="val 50000"/>
            </a:avLst>
          </a:prstGeom>
          <a:solidFill>
            <a:schemeClr val="accent1"/>
          </a:solidFill>
          <a:ln w="25400" cap="flat" cmpd="sng">
            <a:solidFill>
              <a:srgbClr val="88A3A5"/>
            </a:solidFill>
            <a:prstDash val="solid"/>
            <a:round/>
            <a:headEnd type="none" w="sm" len="sm"/>
            <a:tailEnd type="none" w="sm" len="sm"/>
          </a:ln>
        </p:spPr>
        <p:txBody>
          <a:bodyPr spcFirstLastPara="1" wrap="square" lIns="68569" tIns="34275" rIns="68569" bIns="34275" anchor="ctr" anchorCtr="0">
            <a:noAutofit/>
          </a:bodyPr>
          <a:lstStyle/>
          <a:p>
            <a:endParaRPr sz="1350"/>
          </a:p>
        </p:txBody>
      </p:sp>
      <p:sp>
        <p:nvSpPr>
          <p:cNvPr id="766" name="Shape 766"/>
          <p:cNvSpPr txBox="1"/>
          <p:nvPr/>
        </p:nvSpPr>
        <p:spPr>
          <a:xfrm>
            <a:off x="6121004" y="1919288"/>
            <a:ext cx="1283494" cy="276225"/>
          </a:xfrm>
          <a:prstGeom prst="rect">
            <a:avLst/>
          </a:prstGeom>
          <a:noFill/>
          <a:ln>
            <a:noFill/>
          </a:ln>
        </p:spPr>
        <p:txBody>
          <a:bodyPr spcFirstLastPara="1" wrap="square" lIns="68569" tIns="34275" rIns="68569" bIns="34275" anchor="t" anchorCtr="0">
            <a:noAutofit/>
          </a:bodyPr>
          <a:lstStyle/>
          <a:p>
            <a:pPr algn="ctr"/>
            <a:r>
              <a:rPr lang="en-US" sz="1350" b="1">
                <a:solidFill>
                  <a:srgbClr val="644030"/>
                </a:solidFill>
              </a:rPr>
              <a:t>Yuneco Crisis</a:t>
            </a:r>
            <a:endParaRPr sz="1050"/>
          </a:p>
        </p:txBody>
      </p:sp>
      <p:sp>
        <p:nvSpPr>
          <p:cNvPr id="767" name="Shape 767"/>
          <p:cNvSpPr/>
          <p:nvPr/>
        </p:nvSpPr>
        <p:spPr>
          <a:xfrm rot="-7020000">
            <a:off x="6993733" y="2408635"/>
            <a:ext cx="488156" cy="140494"/>
          </a:xfrm>
          <a:prstGeom prst="rightArrow">
            <a:avLst>
              <a:gd name="adj1" fmla="val 18500"/>
              <a:gd name="adj2" fmla="val 50000"/>
            </a:avLst>
          </a:prstGeom>
          <a:solidFill>
            <a:schemeClr val="accent1"/>
          </a:solidFill>
          <a:ln w="25400" cap="flat" cmpd="sng">
            <a:solidFill>
              <a:srgbClr val="88A3A5"/>
            </a:solidFill>
            <a:prstDash val="solid"/>
            <a:round/>
            <a:headEnd type="none" w="sm" len="sm"/>
            <a:tailEnd type="none" w="sm" len="sm"/>
          </a:ln>
        </p:spPr>
        <p:txBody>
          <a:bodyPr spcFirstLastPara="1" wrap="square" lIns="68569" tIns="34275" rIns="68569" bIns="34275" anchor="ctr" anchorCtr="0">
            <a:noAutofit/>
          </a:bodyPr>
          <a:lstStyle/>
          <a:p>
            <a:endParaRPr sz="1350"/>
          </a:p>
        </p:txBody>
      </p:sp>
      <p:cxnSp>
        <p:nvCxnSpPr>
          <p:cNvPr id="768" name="Shape 768"/>
          <p:cNvCxnSpPr/>
          <p:nvPr/>
        </p:nvCxnSpPr>
        <p:spPr>
          <a:xfrm flipH="1">
            <a:off x="5763815" y="2103834"/>
            <a:ext cx="94059" cy="532209"/>
          </a:xfrm>
          <a:prstGeom prst="straightConnector1">
            <a:avLst/>
          </a:prstGeom>
          <a:noFill/>
          <a:ln w="28575" cap="flat" cmpd="sng">
            <a:solidFill>
              <a:schemeClr val="dk1"/>
            </a:solidFill>
            <a:prstDash val="solid"/>
            <a:miter lim="800000"/>
            <a:headEnd type="none" w="sm" len="sm"/>
            <a:tailEnd type="none" w="sm" len="sm"/>
          </a:ln>
        </p:spPr>
      </p:cxnSp>
      <p:cxnSp>
        <p:nvCxnSpPr>
          <p:cNvPr id="769" name="Shape 769"/>
          <p:cNvCxnSpPr/>
          <p:nvPr/>
        </p:nvCxnSpPr>
        <p:spPr>
          <a:xfrm rot="10800000" flipH="1">
            <a:off x="5560219" y="2358629"/>
            <a:ext cx="471488" cy="102394"/>
          </a:xfrm>
          <a:prstGeom prst="straightConnector1">
            <a:avLst/>
          </a:prstGeom>
          <a:noFill/>
          <a:ln w="28575" cap="flat" cmpd="sng">
            <a:solidFill>
              <a:schemeClr val="dk1"/>
            </a:solidFill>
            <a:prstDash val="solid"/>
            <a:miter lim="800000"/>
            <a:headEnd type="none" w="sm" len="sm"/>
            <a:tailEnd type="none" w="sm" len="sm"/>
          </a:ln>
        </p:spPr>
      </p:cxnSp>
      <p:sp>
        <p:nvSpPr>
          <p:cNvPr id="770" name="Shape 770"/>
          <p:cNvSpPr/>
          <p:nvPr/>
        </p:nvSpPr>
        <p:spPr>
          <a:xfrm>
            <a:off x="6425804" y="5192300"/>
            <a:ext cx="1332309" cy="727472"/>
          </a:xfrm>
          <a:prstGeom prst="ellipse">
            <a:avLst/>
          </a:prstGeom>
          <a:solidFill>
            <a:srgbClr val="00B0F0"/>
          </a:solidFill>
          <a:ln w="25400" cap="flat" cmpd="sng">
            <a:solidFill>
              <a:srgbClr val="00B0F0"/>
            </a:solidFill>
            <a:prstDash val="solid"/>
            <a:miter lim="800000"/>
            <a:headEnd type="none" w="sm" len="sm"/>
            <a:tailEnd type="none" w="sm" len="sm"/>
          </a:ln>
        </p:spPr>
        <p:txBody>
          <a:bodyPr spcFirstLastPara="1" wrap="square" lIns="68569" tIns="34275" rIns="68569" bIns="34275" anchor="ctr" anchorCtr="0">
            <a:noAutofit/>
          </a:bodyPr>
          <a:lstStyle/>
          <a:p>
            <a:pPr algn="ctr"/>
            <a:r>
              <a:rPr lang="en-US" sz="1350">
                <a:solidFill>
                  <a:srgbClr val="FFFFFF"/>
                </a:solidFill>
              </a:rPr>
              <a:t>NEET-</a:t>
            </a:r>
            <a:endParaRPr sz="1050"/>
          </a:p>
          <a:p>
            <a:pPr algn="ctr"/>
            <a:r>
              <a:rPr lang="en-US" sz="1350">
                <a:solidFill>
                  <a:srgbClr val="FFFFFF"/>
                </a:solidFill>
              </a:rPr>
              <a:t>Jongeren</a:t>
            </a:r>
            <a:endParaRPr sz="1050"/>
          </a:p>
        </p:txBody>
      </p:sp>
      <p:pic>
        <p:nvPicPr>
          <p:cNvPr id="771" name="Shape 771"/>
          <p:cNvPicPr preferRelativeResize="0"/>
          <p:nvPr/>
        </p:nvPicPr>
        <p:blipFill rotWithShape="1">
          <a:blip r:embed="rId3">
            <a:alphaModFix/>
          </a:blip>
          <a:srcRect/>
          <a:stretch/>
        </p:blipFill>
        <p:spPr>
          <a:xfrm>
            <a:off x="7411861" y="185214"/>
            <a:ext cx="1654969" cy="583406"/>
          </a:xfrm>
          <a:prstGeom prst="rect">
            <a:avLst/>
          </a:prstGeom>
          <a:noFill/>
          <a:ln>
            <a:noFill/>
          </a:ln>
        </p:spPr>
      </p:pic>
      <p:sp>
        <p:nvSpPr>
          <p:cNvPr id="772" name="Shape 772"/>
          <p:cNvSpPr txBox="1">
            <a:spLocks noGrp="1"/>
          </p:cNvSpPr>
          <p:nvPr>
            <p:ph type="title" idx="4294967295"/>
          </p:nvPr>
        </p:nvSpPr>
        <p:spPr>
          <a:xfrm>
            <a:off x="927089" y="975005"/>
            <a:ext cx="7398168" cy="707175"/>
          </a:xfrm>
          <a:prstGeom prst="rect">
            <a:avLst/>
          </a:prstGeom>
          <a:noFill/>
          <a:ln>
            <a:noFill/>
          </a:ln>
        </p:spPr>
        <p:txBody>
          <a:bodyPr spcFirstLastPara="1" wrap="square" lIns="68569" tIns="34275" rIns="68569" bIns="34275" anchor="ctr" anchorCtr="0">
            <a:noAutofit/>
          </a:bodyPr>
          <a:lstStyle/>
          <a:p>
            <a:pPr algn="r">
              <a:buClr>
                <a:srgbClr val="404040"/>
              </a:buClr>
              <a:buSzPts val="2400"/>
            </a:pPr>
            <a:r>
              <a:rPr lang="en-US" sz="2400" b="1" dirty="0" err="1"/>
              <a:t>Problematische</a:t>
            </a:r>
            <a:r>
              <a:rPr lang="en-US" sz="2400" b="1" dirty="0"/>
              <a:t> </a:t>
            </a:r>
            <a:r>
              <a:rPr lang="en-US" sz="2400" b="1" dirty="0" err="1"/>
              <a:t>typetrajecten</a:t>
            </a:r>
            <a:r>
              <a:rPr lang="en-US" sz="2400" b="1" dirty="0"/>
              <a:t>, </a:t>
            </a:r>
            <a:r>
              <a:rPr lang="en-US" sz="2400" b="1" dirty="0" err="1"/>
              <a:t>bekeken</a:t>
            </a:r>
            <a:r>
              <a:rPr lang="en-US" sz="2400" b="1" dirty="0"/>
              <a:t> </a:t>
            </a:r>
            <a:r>
              <a:rPr lang="en-US" sz="2400" b="1" dirty="0" err="1"/>
              <a:t>vanuit</a:t>
            </a:r>
            <a:r>
              <a:rPr lang="en-US" sz="2400" b="1" dirty="0"/>
              <a:t> de 2</a:t>
            </a:r>
            <a:r>
              <a:rPr lang="en-US" sz="2400" b="1" baseline="30000" dirty="0"/>
              <a:t>de</a:t>
            </a:r>
            <a:r>
              <a:rPr lang="en-US" sz="2400" b="1" dirty="0"/>
              <a:t> </a:t>
            </a:r>
            <a:r>
              <a:rPr lang="en-US" sz="2400" b="1" dirty="0" err="1"/>
              <a:t>lijn</a:t>
            </a:r>
            <a:endParaRPr sz="4400" b="1" dirty="0"/>
          </a:p>
        </p:txBody>
      </p:sp>
      <p:sp>
        <p:nvSpPr>
          <p:cNvPr id="40" name="Shape 762"/>
          <p:cNvSpPr txBox="1"/>
          <p:nvPr/>
        </p:nvSpPr>
        <p:spPr>
          <a:xfrm>
            <a:off x="5990428" y="4753010"/>
            <a:ext cx="1495776" cy="553641"/>
          </a:xfrm>
          <a:prstGeom prst="rect">
            <a:avLst/>
          </a:prstGeom>
          <a:noFill/>
          <a:ln>
            <a:noFill/>
          </a:ln>
        </p:spPr>
        <p:txBody>
          <a:bodyPr spcFirstLastPara="1" wrap="square" lIns="68569" tIns="34275" rIns="68569" bIns="34275" anchor="t" anchorCtr="0">
            <a:noAutofit/>
          </a:bodyPr>
          <a:lstStyle/>
          <a:p>
            <a:pPr algn="ctr"/>
            <a:r>
              <a:rPr lang="en-US" sz="1350" b="1" dirty="0" err="1" smtClean="0">
                <a:solidFill>
                  <a:srgbClr val="644030"/>
                </a:solidFill>
              </a:rPr>
              <a:t>Yuneco</a:t>
            </a:r>
            <a:r>
              <a:rPr lang="en-US" sz="1350" b="1" dirty="0" smtClean="0">
                <a:solidFill>
                  <a:srgbClr val="644030"/>
                </a:solidFill>
              </a:rPr>
              <a:t> Connect</a:t>
            </a:r>
            <a:br>
              <a:rPr lang="en-US" sz="1350" b="1" dirty="0" smtClean="0">
                <a:solidFill>
                  <a:srgbClr val="644030"/>
                </a:solidFill>
              </a:rPr>
            </a:br>
            <a:r>
              <a:rPr lang="en-US" sz="1350" b="1" dirty="0" smtClean="0">
                <a:solidFill>
                  <a:srgbClr val="644030"/>
                </a:solidFill>
              </a:rPr>
              <a:t>(VDIP)</a:t>
            </a:r>
            <a:endParaRPr sz="1050" dirty="0"/>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594" name="Shape 594"/>
          <p:cNvSpPr txBox="1">
            <a:spLocks noGrp="1"/>
          </p:cNvSpPr>
          <p:nvPr>
            <p:ph type="body" idx="1"/>
          </p:nvPr>
        </p:nvSpPr>
        <p:spPr>
          <a:xfrm>
            <a:off x="822325" y="1773236"/>
            <a:ext cx="7964488" cy="4731735"/>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600"/>
              </a:spcBef>
              <a:spcAft>
                <a:spcPts val="0"/>
              </a:spcAft>
              <a:buClr>
                <a:schemeClr val="accent1">
                  <a:lumMod val="60000"/>
                  <a:lumOff val="40000"/>
                </a:schemeClr>
              </a:buClr>
              <a:buSzPts val="1800"/>
              <a:buFont typeface="Courier New" panose="02070309020205020404" pitchFamily="49" charset="0"/>
              <a:buChar char="o"/>
            </a:pPr>
            <a:r>
              <a:rPr lang="nl-NL" b="0" i="0" u="none" dirty="0">
                <a:solidFill>
                  <a:schemeClr val="tx1"/>
                </a:solidFill>
                <a:latin typeface="Calibri" panose="020F0502020204030204" pitchFamily="34" charset="0"/>
                <a:ea typeface="Verdana"/>
                <a:cs typeface="Calibri" panose="020F0502020204030204" pitchFamily="34" charset="0"/>
                <a:sym typeface="Verdana"/>
              </a:rPr>
              <a:t>Jongeren die schools dreigen uit te vallen, vertonen vaak tekorten in de ik-functies die ze nodig hebben om hun diverse taken binnen een schoolse omgeving goed op te nemen.</a:t>
            </a:r>
            <a:endParaRPr lang="nl-NL" dirty="0">
              <a:solidFill>
                <a:schemeClr val="tx1"/>
              </a:solidFill>
              <a:latin typeface="Calibri" panose="020F0502020204030204" pitchFamily="34" charset="0"/>
              <a:cs typeface="Calibri" panose="020F0502020204030204" pitchFamily="34" charset="0"/>
            </a:endParaRPr>
          </a:p>
          <a:p>
            <a:pPr marL="342900" marR="0" lvl="0" indent="-342900" algn="l" rtl="0">
              <a:lnSpc>
                <a:spcPct val="90000"/>
              </a:lnSpc>
              <a:spcBef>
                <a:spcPts val="600"/>
              </a:spcBef>
              <a:spcAft>
                <a:spcPts val="0"/>
              </a:spcAft>
              <a:buClr>
                <a:schemeClr val="accent1">
                  <a:lumMod val="60000"/>
                  <a:lumOff val="40000"/>
                </a:schemeClr>
              </a:buClr>
              <a:buSzPts val="1800"/>
              <a:buFont typeface="Courier New" panose="02070309020205020404" pitchFamily="49" charset="0"/>
              <a:buChar char="o"/>
            </a:pPr>
            <a:r>
              <a:rPr lang="nl-NL" b="0" i="0" u="none" dirty="0">
                <a:solidFill>
                  <a:schemeClr val="tx1"/>
                </a:solidFill>
                <a:latin typeface="Calibri" panose="020F0502020204030204" pitchFamily="34" charset="0"/>
                <a:ea typeface="Verdana"/>
                <a:cs typeface="Calibri" panose="020F0502020204030204" pitchFamily="34" charset="0"/>
                <a:sym typeface="Verdana"/>
              </a:rPr>
              <a:t>Deze tekorten hangen vaak samen met een gebrekkige of onvolkomen innerlijke representatie van de moeder- en/of vaderfunctie en het oedipale gezin.</a:t>
            </a:r>
            <a:endParaRPr lang="nl-NL" dirty="0">
              <a:solidFill>
                <a:schemeClr val="tx1"/>
              </a:solidFill>
              <a:latin typeface="Calibri" panose="020F0502020204030204" pitchFamily="34" charset="0"/>
              <a:cs typeface="Calibri" panose="020F0502020204030204" pitchFamily="34" charset="0"/>
            </a:endParaRPr>
          </a:p>
          <a:p>
            <a:pPr marL="342900" marR="0" lvl="0" indent="-342900" algn="l" rtl="0">
              <a:lnSpc>
                <a:spcPct val="90000"/>
              </a:lnSpc>
              <a:spcBef>
                <a:spcPts val="600"/>
              </a:spcBef>
              <a:spcAft>
                <a:spcPts val="0"/>
              </a:spcAft>
              <a:buClr>
                <a:schemeClr val="accent1">
                  <a:lumMod val="60000"/>
                  <a:lumOff val="40000"/>
                </a:schemeClr>
              </a:buClr>
              <a:buSzPts val="1800"/>
              <a:buFont typeface="Courier New" panose="02070309020205020404" pitchFamily="49" charset="0"/>
              <a:buChar char="o"/>
            </a:pPr>
            <a:r>
              <a:rPr lang="nl-NL" b="0" i="0" u="none" dirty="0">
                <a:solidFill>
                  <a:schemeClr val="tx1"/>
                </a:solidFill>
                <a:latin typeface="Calibri" panose="020F0502020204030204" pitchFamily="34" charset="0"/>
                <a:ea typeface="Verdana"/>
                <a:cs typeface="Calibri" panose="020F0502020204030204" pitchFamily="34" charset="0"/>
                <a:sym typeface="Verdana"/>
              </a:rPr>
              <a:t>We stellen vast dat het gebrek aan innerlijke representatie van deze functies, vaak een quasi-rechtstreeks gevolg is van het ontbreken van deze rollen in de realiteit van deze jongeren.</a:t>
            </a:r>
            <a:endParaRPr lang="nl-NL" dirty="0">
              <a:solidFill>
                <a:schemeClr val="tx1"/>
              </a:solidFill>
              <a:latin typeface="Calibri" panose="020F0502020204030204" pitchFamily="34" charset="0"/>
              <a:cs typeface="Calibri" panose="020F0502020204030204" pitchFamily="34" charset="0"/>
            </a:endParaRPr>
          </a:p>
          <a:p>
            <a:pPr marL="342900" marR="0" lvl="0" indent="-342900" algn="l" rtl="0">
              <a:lnSpc>
                <a:spcPct val="90000"/>
              </a:lnSpc>
              <a:spcBef>
                <a:spcPts val="600"/>
              </a:spcBef>
              <a:spcAft>
                <a:spcPts val="0"/>
              </a:spcAft>
              <a:buClr>
                <a:schemeClr val="accent1">
                  <a:lumMod val="60000"/>
                  <a:lumOff val="40000"/>
                </a:schemeClr>
              </a:buClr>
              <a:buSzPts val="1800"/>
              <a:buFont typeface="Courier New" panose="02070309020205020404" pitchFamily="49" charset="0"/>
              <a:buChar char="o"/>
            </a:pPr>
            <a:r>
              <a:rPr lang="nl-NL" b="0" i="0" u="none" dirty="0">
                <a:solidFill>
                  <a:schemeClr val="tx1"/>
                </a:solidFill>
                <a:latin typeface="Calibri" panose="020F0502020204030204" pitchFamily="34" charset="0"/>
                <a:ea typeface="Verdana"/>
                <a:cs typeface="Calibri" panose="020F0502020204030204" pitchFamily="34" charset="0"/>
                <a:sym typeface="Verdana"/>
              </a:rPr>
              <a:t>Ervaring wijst uit dat het binnen een curatief traject met deze jongeren erg belangrijk is om de ontbrekende moeder- en/of vaderfunctie te installeren binnen een collaboratief zorgnetwerk (zie verder).</a:t>
            </a:r>
            <a:endParaRPr lang="nl-NL" dirty="0">
              <a:solidFill>
                <a:schemeClr val="tx1"/>
              </a:solidFill>
              <a:latin typeface="Calibri" panose="020F0502020204030204" pitchFamily="34" charset="0"/>
              <a:cs typeface="Calibri" panose="020F0502020204030204" pitchFamily="34" charset="0"/>
            </a:endParaRPr>
          </a:p>
          <a:p>
            <a:pPr marL="342900" marR="0" lvl="0" indent="-342900" algn="l" rtl="0">
              <a:lnSpc>
                <a:spcPct val="90000"/>
              </a:lnSpc>
              <a:spcBef>
                <a:spcPts val="600"/>
              </a:spcBef>
              <a:spcAft>
                <a:spcPts val="0"/>
              </a:spcAft>
              <a:buClr>
                <a:schemeClr val="accent1">
                  <a:lumMod val="60000"/>
                  <a:lumOff val="40000"/>
                </a:schemeClr>
              </a:buClr>
              <a:buSzPts val="1800"/>
              <a:buFont typeface="Courier New" panose="02070309020205020404" pitchFamily="49" charset="0"/>
              <a:buChar char="o"/>
            </a:pPr>
            <a:r>
              <a:rPr lang="nl-NL" b="0" i="0" u="none" dirty="0">
                <a:solidFill>
                  <a:schemeClr val="tx1"/>
                </a:solidFill>
                <a:latin typeface="Calibri" panose="020F0502020204030204" pitchFamily="34" charset="0"/>
                <a:ea typeface="Verdana"/>
                <a:cs typeface="Calibri" panose="020F0502020204030204" pitchFamily="34" charset="0"/>
                <a:sym typeface="Verdana"/>
              </a:rPr>
              <a:t>Daarbij dienen de verschillende actoren binnen dergelijk netwerk op een bewuste manier en in samenwerking met elkaar deze functie (rollen) op te nemen.</a:t>
            </a:r>
            <a:endParaRPr lang="nl-NL" dirty="0">
              <a:solidFill>
                <a:schemeClr val="tx1"/>
              </a:solidFill>
              <a:latin typeface="Calibri" panose="020F0502020204030204" pitchFamily="34" charset="0"/>
              <a:cs typeface="Calibri" panose="020F0502020204030204" pitchFamily="34" charset="0"/>
            </a:endParaRPr>
          </a:p>
          <a:p>
            <a:pPr marL="342900" marR="0" lvl="0" indent="-342900" algn="l" rtl="0">
              <a:lnSpc>
                <a:spcPct val="90000"/>
              </a:lnSpc>
              <a:spcBef>
                <a:spcPts val="300"/>
              </a:spcBef>
              <a:spcAft>
                <a:spcPts val="0"/>
              </a:spcAft>
              <a:buClr>
                <a:schemeClr val="accent1"/>
              </a:buClr>
              <a:buSzPts val="1400"/>
              <a:buFont typeface="Calibri"/>
              <a:buNone/>
            </a:pPr>
            <a:endParaRPr lang="nl-NL" b="0" i="0" u="none" dirty="0">
              <a:solidFill>
                <a:srgbClr val="7030A0"/>
              </a:solidFill>
              <a:latin typeface="Calibri" panose="020F0502020204030204" pitchFamily="34" charset="0"/>
              <a:ea typeface="Verdana"/>
              <a:cs typeface="Calibri" panose="020F0502020204030204" pitchFamily="34" charset="0"/>
              <a:sym typeface="Verdana"/>
            </a:endParaRPr>
          </a:p>
          <a:p>
            <a:pPr marL="90488" marR="0" lvl="0" indent="-1588" algn="l" rtl="0">
              <a:lnSpc>
                <a:spcPct val="90000"/>
              </a:lnSpc>
              <a:spcBef>
                <a:spcPts val="1200"/>
              </a:spcBef>
              <a:spcAft>
                <a:spcPts val="0"/>
              </a:spcAft>
              <a:buClr>
                <a:schemeClr val="accent1"/>
              </a:buClr>
              <a:buSzPts val="1400"/>
              <a:buFont typeface="Calibri"/>
              <a:buNone/>
            </a:pPr>
            <a:endParaRPr lang="nl-NL" b="0" i="0" u="none" dirty="0">
              <a:solidFill>
                <a:srgbClr val="7030A0"/>
              </a:solidFill>
              <a:latin typeface="Calibri" panose="020F0502020204030204" pitchFamily="34" charset="0"/>
              <a:ea typeface="Verdana"/>
              <a:cs typeface="Calibri" panose="020F0502020204030204" pitchFamily="34" charset="0"/>
              <a:sym typeface="Verdana"/>
            </a:endParaRPr>
          </a:p>
        </p:txBody>
      </p:sp>
      <p:sp>
        <p:nvSpPr>
          <p:cNvPr id="2" name="Titel 1"/>
          <p:cNvSpPr>
            <a:spLocks noGrp="1"/>
          </p:cNvSpPr>
          <p:nvPr>
            <p:ph type="title"/>
          </p:nvPr>
        </p:nvSpPr>
        <p:spPr/>
        <p:txBody>
          <a:bodyPr/>
          <a:lstStyle/>
          <a:p>
            <a:r>
              <a:rPr lang="nl-BE" dirty="0"/>
              <a:t>Samenvatting</a:t>
            </a:r>
          </a:p>
        </p:txBody>
      </p:sp>
      <p:pic>
        <p:nvPicPr>
          <p:cNvPr id="5" name="Shape 278">
            <a:extLst>
              <a:ext uri="{FF2B5EF4-FFF2-40B4-BE49-F238E27FC236}">
                <a16:creationId xmlns:a16="http://schemas.microsoft.com/office/drawing/2014/main" id="{7D8E6DB5-D2E0-4CCE-BEFC-451892E4BCF8}"/>
              </a:ext>
            </a:extLst>
          </p:cNvPr>
          <p:cNvPicPr preferRelativeResize="0"/>
          <p:nvPr/>
        </p:nvPicPr>
        <p:blipFill rotWithShape="1">
          <a:blip r:embed="rId3">
            <a:alphaModFix/>
          </a:blip>
          <a:srcRect/>
          <a:stretch/>
        </p:blipFill>
        <p:spPr>
          <a:xfrm>
            <a:off x="7489031" y="273844"/>
            <a:ext cx="1654969" cy="583406"/>
          </a:xfrm>
          <a:prstGeom prst="rect">
            <a:avLst/>
          </a:prstGeom>
          <a:noFill/>
          <a:ln>
            <a:noFill/>
          </a:ln>
        </p:spPr>
      </p:pic>
    </p:spTree>
    <p:extLst>
      <p:ext uri="{BB962C8B-B14F-4D97-AF65-F5344CB8AC3E}">
        <p14:creationId xmlns:p14="http://schemas.microsoft.com/office/powerpoint/2010/main" val="1184816547"/>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1" name="Shape 601"/>
          <p:cNvSpPr txBox="1">
            <a:spLocks noGrp="1"/>
          </p:cNvSpPr>
          <p:nvPr>
            <p:ph type="body" idx="1"/>
          </p:nvPr>
        </p:nvSpPr>
        <p:spPr>
          <a:xfrm>
            <a:off x="822325" y="1736724"/>
            <a:ext cx="8207375" cy="459235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300"/>
              </a:spcBef>
              <a:spcAft>
                <a:spcPts val="0"/>
              </a:spcAft>
              <a:buClr>
                <a:schemeClr val="accent1"/>
              </a:buClr>
              <a:buSzPts val="1600"/>
              <a:buFont typeface="Calibri"/>
              <a:buNone/>
            </a:pPr>
            <a:r>
              <a:rPr lang="nl-NL" b="0" i="0" u="none" dirty="0">
                <a:solidFill>
                  <a:srgbClr val="000000"/>
                </a:solidFill>
                <a:latin typeface="Calibri" panose="020F0502020204030204" pitchFamily="34" charset="0"/>
                <a:ea typeface="Verdana"/>
                <a:cs typeface="Calibri" panose="020F0502020204030204" pitchFamily="34" charset="0"/>
                <a:sym typeface="Verdana"/>
              </a:rPr>
              <a:t>Zicht krijgen op de gevolgen van het schoolverzuim, is cruciaal om dit</a:t>
            </a:r>
            <a:r>
              <a:rPr lang="nl-NL" dirty="0">
                <a:solidFill>
                  <a:srgbClr val="000000"/>
                </a:solidFill>
                <a:latin typeface="Calibri" panose="020F0502020204030204" pitchFamily="34" charset="0"/>
                <a:ea typeface="Verdana"/>
                <a:cs typeface="Calibri" panose="020F0502020204030204" pitchFamily="34" charset="0"/>
                <a:sym typeface="Verdana"/>
              </a:rPr>
              <a:t> </a:t>
            </a:r>
            <a:r>
              <a:rPr lang="nl-NL" b="0" i="0" u="none" dirty="0">
                <a:solidFill>
                  <a:srgbClr val="000000"/>
                </a:solidFill>
                <a:latin typeface="Calibri" panose="020F0502020204030204" pitchFamily="34" charset="0"/>
                <a:ea typeface="Verdana"/>
                <a:cs typeface="Calibri" panose="020F0502020204030204" pitchFamily="34" charset="0"/>
                <a:sym typeface="Verdana"/>
              </a:rPr>
              <a:t>gedrag te doorbreken. </a:t>
            </a:r>
            <a:endParaRPr lang="nl-NL" dirty="0">
              <a:solidFill>
                <a:srgbClr val="000000"/>
              </a:solidFill>
              <a:latin typeface="Calibri" panose="020F0502020204030204" pitchFamily="34" charset="0"/>
              <a:cs typeface="Calibri" panose="020F0502020204030204" pitchFamily="34" charset="0"/>
            </a:endParaRPr>
          </a:p>
          <a:p>
            <a:pPr marL="342900" marR="0" lvl="0" indent="-342900" algn="l" rtl="0">
              <a:lnSpc>
                <a:spcPct val="90000"/>
              </a:lnSpc>
              <a:spcBef>
                <a:spcPts val="300"/>
              </a:spcBef>
              <a:spcAft>
                <a:spcPts val="0"/>
              </a:spcAft>
              <a:buClr>
                <a:schemeClr val="accent1"/>
              </a:buClr>
              <a:buSzPts val="1600"/>
              <a:buFont typeface="Calibri"/>
              <a:buNone/>
            </a:pPr>
            <a:endParaRPr lang="nl-NL" dirty="0">
              <a:solidFill>
                <a:srgbClr val="000000"/>
              </a:solidFill>
              <a:latin typeface="Calibri" panose="020F0502020204030204" pitchFamily="34" charset="0"/>
              <a:ea typeface="Verdana"/>
              <a:cs typeface="Calibri" panose="020F0502020204030204" pitchFamily="34" charset="0"/>
              <a:sym typeface="Verdana"/>
            </a:endParaRPr>
          </a:p>
          <a:p>
            <a:pPr marL="342900" marR="0" lvl="0" indent="-342900" algn="l" rtl="0">
              <a:lnSpc>
                <a:spcPct val="90000"/>
              </a:lnSpc>
              <a:spcBef>
                <a:spcPts val="300"/>
              </a:spcBef>
              <a:spcAft>
                <a:spcPts val="0"/>
              </a:spcAft>
              <a:buClr>
                <a:schemeClr val="accent1"/>
              </a:buClr>
              <a:buSzPts val="1600"/>
              <a:buFont typeface="Calibri"/>
              <a:buNone/>
            </a:pPr>
            <a:r>
              <a:rPr lang="nl-NL" b="0" i="0" u="none" dirty="0">
                <a:solidFill>
                  <a:srgbClr val="000000"/>
                </a:solidFill>
                <a:latin typeface="Calibri" panose="020F0502020204030204" pitchFamily="34" charset="0"/>
                <a:ea typeface="Verdana"/>
                <a:cs typeface="Calibri" panose="020F0502020204030204" pitchFamily="34" charset="0"/>
                <a:sym typeface="Verdana"/>
              </a:rPr>
              <a:t>helpende acties:</a:t>
            </a:r>
            <a:endParaRPr lang="nl-NL" dirty="0">
              <a:solidFill>
                <a:srgbClr val="000000"/>
              </a:solidFill>
              <a:latin typeface="Calibri" panose="020F0502020204030204" pitchFamily="34" charset="0"/>
              <a:ea typeface="Verdana"/>
              <a:cs typeface="Calibri" panose="020F0502020204030204" pitchFamily="34" charset="0"/>
              <a:sym typeface="Verdana"/>
            </a:endParaRPr>
          </a:p>
          <a:p>
            <a:pPr marL="342900" marR="0" lvl="0" indent="-342900" algn="l" rtl="0">
              <a:lnSpc>
                <a:spcPct val="90000"/>
              </a:lnSpc>
              <a:spcBef>
                <a:spcPts val="300"/>
              </a:spcBef>
              <a:spcAft>
                <a:spcPts val="0"/>
              </a:spcAft>
              <a:buClr>
                <a:schemeClr val="accent1"/>
              </a:buClr>
              <a:buSzPts val="1600"/>
              <a:buFont typeface="Calibri"/>
              <a:buNone/>
            </a:pPr>
            <a:r>
              <a:rPr lang="nl-NL" b="0" i="0" u="none" dirty="0">
                <a:solidFill>
                  <a:srgbClr val="000000"/>
                </a:solidFill>
                <a:latin typeface="Calibri" panose="020F0502020204030204" pitchFamily="34" charset="0"/>
                <a:ea typeface="Verdana"/>
                <a:cs typeface="Calibri" panose="020F0502020204030204" pitchFamily="34" charset="0"/>
                <a:sym typeface="Verdana"/>
              </a:rPr>
              <a:t>→ </a:t>
            </a:r>
            <a:r>
              <a:rPr lang="nl-NL" b="1" i="0" u="none" dirty="0">
                <a:solidFill>
                  <a:schemeClr val="accent1">
                    <a:lumMod val="75000"/>
                  </a:schemeClr>
                </a:solidFill>
                <a:latin typeface="Calibri" panose="020F0502020204030204" pitchFamily="34" charset="0"/>
                <a:ea typeface="Verdana"/>
                <a:cs typeface="Calibri" panose="020F0502020204030204" pitchFamily="34" charset="0"/>
                <a:sym typeface="Verdana"/>
              </a:rPr>
              <a:t>het wegnemen van voordelen van schoolverzuim</a:t>
            </a:r>
            <a:endParaRPr lang="nl-NL" b="1" dirty="0">
              <a:solidFill>
                <a:schemeClr val="accent1">
                  <a:lumMod val="75000"/>
                </a:schemeClr>
              </a:solidFill>
              <a:latin typeface="Calibri" panose="020F0502020204030204" pitchFamily="34" charset="0"/>
              <a:cs typeface="Calibri" panose="020F0502020204030204" pitchFamily="34" charset="0"/>
            </a:endParaRPr>
          </a:p>
          <a:p>
            <a:pPr marL="342900" marR="0" lvl="0" indent="-342900" algn="l" rtl="0">
              <a:lnSpc>
                <a:spcPct val="90000"/>
              </a:lnSpc>
              <a:spcBef>
                <a:spcPts val="300"/>
              </a:spcBef>
              <a:spcAft>
                <a:spcPts val="0"/>
              </a:spcAft>
              <a:buClr>
                <a:schemeClr val="accent1"/>
              </a:buClr>
              <a:buSzPts val="1600"/>
              <a:buFont typeface="Calibri"/>
              <a:buNone/>
            </a:pPr>
            <a:r>
              <a:rPr lang="nl-NL" b="0" i="0" u="none" dirty="0">
                <a:solidFill>
                  <a:srgbClr val="000000"/>
                </a:solidFill>
                <a:latin typeface="Calibri" panose="020F0502020204030204" pitchFamily="34" charset="0"/>
                <a:ea typeface="Verdana"/>
                <a:cs typeface="Calibri" panose="020F0502020204030204" pitchFamily="34" charset="0"/>
                <a:sym typeface="Verdana"/>
              </a:rPr>
              <a:t>     bv ook thuis een duidelijke </a:t>
            </a:r>
            <a:r>
              <a:rPr lang="nl-NL" b="0" i="0" u="none" dirty="0" err="1">
                <a:solidFill>
                  <a:srgbClr val="000000"/>
                </a:solidFill>
                <a:latin typeface="Calibri" panose="020F0502020204030204" pitchFamily="34" charset="0"/>
                <a:ea typeface="Verdana"/>
                <a:cs typeface="Calibri" panose="020F0502020204030204" pitchFamily="34" charset="0"/>
                <a:sym typeface="Verdana"/>
              </a:rPr>
              <a:t>dagstructuur</a:t>
            </a:r>
            <a:r>
              <a:rPr lang="nl-NL" b="0" i="0" u="none" dirty="0">
                <a:solidFill>
                  <a:srgbClr val="000000"/>
                </a:solidFill>
                <a:latin typeface="Calibri" panose="020F0502020204030204" pitchFamily="34" charset="0"/>
                <a:ea typeface="Verdana"/>
                <a:cs typeface="Calibri" panose="020F0502020204030204" pitchFamily="34" charset="0"/>
                <a:sym typeface="Verdana"/>
              </a:rPr>
              <a:t>, geen tv tussen 8u30 en </a:t>
            </a:r>
            <a:br>
              <a:rPr lang="nl-NL" b="0" i="0" u="none" dirty="0">
                <a:solidFill>
                  <a:srgbClr val="000000"/>
                </a:solidFill>
                <a:latin typeface="Calibri" panose="020F0502020204030204" pitchFamily="34" charset="0"/>
                <a:ea typeface="Verdana"/>
                <a:cs typeface="Calibri" panose="020F0502020204030204" pitchFamily="34" charset="0"/>
                <a:sym typeface="Verdana"/>
              </a:rPr>
            </a:br>
            <a:r>
              <a:rPr lang="nl-NL" b="0" i="0" u="none" dirty="0">
                <a:solidFill>
                  <a:srgbClr val="000000"/>
                </a:solidFill>
                <a:latin typeface="Calibri" panose="020F0502020204030204" pitchFamily="34" charset="0"/>
                <a:ea typeface="Verdana"/>
                <a:cs typeface="Calibri" panose="020F0502020204030204" pitchFamily="34" charset="0"/>
                <a:sym typeface="Verdana"/>
              </a:rPr>
              <a:t>15u30, mee opstaan met broers en zussen, …</a:t>
            </a:r>
            <a:endParaRPr lang="nl-NL" dirty="0">
              <a:solidFill>
                <a:srgbClr val="000000"/>
              </a:solidFill>
              <a:latin typeface="Calibri" panose="020F0502020204030204" pitchFamily="34" charset="0"/>
              <a:cs typeface="Calibri" panose="020F0502020204030204" pitchFamily="34" charset="0"/>
            </a:endParaRPr>
          </a:p>
          <a:p>
            <a:pPr marL="342900" marR="0" lvl="0" indent="-342900" algn="l" rtl="0">
              <a:lnSpc>
                <a:spcPct val="90000"/>
              </a:lnSpc>
              <a:spcBef>
                <a:spcPts val="300"/>
              </a:spcBef>
              <a:spcAft>
                <a:spcPts val="0"/>
              </a:spcAft>
              <a:buClr>
                <a:schemeClr val="accent1"/>
              </a:buClr>
              <a:buSzPts val="1600"/>
              <a:buFont typeface="Calibri"/>
              <a:buNone/>
            </a:pPr>
            <a:endParaRPr lang="nl-NL" dirty="0">
              <a:solidFill>
                <a:srgbClr val="000000"/>
              </a:solidFill>
              <a:latin typeface="Calibri" panose="020F0502020204030204" pitchFamily="34" charset="0"/>
              <a:ea typeface="Verdana"/>
              <a:cs typeface="Calibri" panose="020F0502020204030204" pitchFamily="34" charset="0"/>
              <a:sym typeface="Verdana"/>
            </a:endParaRPr>
          </a:p>
          <a:p>
            <a:pPr marL="342900" marR="0" lvl="0" indent="-342900" algn="l" rtl="0">
              <a:lnSpc>
                <a:spcPct val="90000"/>
              </a:lnSpc>
              <a:spcBef>
                <a:spcPts val="300"/>
              </a:spcBef>
              <a:spcAft>
                <a:spcPts val="0"/>
              </a:spcAft>
              <a:buClr>
                <a:schemeClr val="accent1"/>
              </a:buClr>
              <a:buSzPts val="1600"/>
              <a:buFont typeface="Calibri"/>
              <a:buNone/>
            </a:pPr>
            <a:r>
              <a:rPr lang="nl-NL" b="0" i="0" u="none" dirty="0">
                <a:solidFill>
                  <a:srgbClr val="000000"/>
                </a:solidFill>
                <a:latin typeface="Calibri" panose="020F0502020204030204" pitchFamily="34" charset="0"/>
                <a:ea typeface="Verdana"/>
                <a:cs typeface="Calibri" panose="020F0502020204030204" pitchFamily="34" charset="0"/>
                <a:sym typeface="Verdana"/>
              </a:rPr>
              <a:t>→ </a:t>
            </a:r>
            <a:r>
              <a:rPr lang="nl-NL" b="1" i="0" u="none" dirty="0">
                <a:solidFill>
                  <a:schemeClr val="accent1">
                    <a:lumMod val="75000"/>
                  </a:schemeClr>
                </a:solidFill>
                <a:latin typeface="Calibri" panose="020F0502020204030204" pitchFamily="34" charset="0"/>
                <a:ea typeface="Verdana"/>
                <a:cs typeface="Calibri" panose="020F0502020204030204" pitchFamily="34" charset="0"/>
                <a:sym typeface="Verdana"/>
              </a:rPr>
              <a:t>het toevoegen van voordelen van naar school gaan</a:t>
            </a:r>
            <a:r>
              <a:rPr lang="nl-NL" b="0" i="0" u="none" dirty="0">
                <a:solidFill>
                  <a:srgbClr val="000000"/>
                </a:solidFill>
                <a:latin typeface="Calibri" panose="020F0502020204030204" pitchFamily="34" charset="0"/>
                <a:ea typeface="Verdana"/>
                <a:cs typeface="Calibri" panose="020F0502020204030204" pitchFamily="34" charset="0"/>
                <a:sym typeface="Verdana"/>
              </a:rPr>
              <a:t/>
            </a:r>
            <a:br>
              <a:rPr lang="nl-NL" b="0" i="0" u="none" dirty="0">
                <a:solidFill>
                  <a:srgbClr val="000000"/>
                </a:solidFill>
                <a:latin typeface="Calibri" panose="020F0502020204030204" pitchFamily="34" charset="0"/>
                <a:ea typeface="Verdana"/>
                <a:cs typeface="Calibri" panose="020F0502020204030204" pitchFamily="34" charset="0"/>
                <a:sym typeface="Verdana"/>
              </a:rPr>
            </a:br>
            <a:r>
              <a:rPr lang="nl-NL" b="0" i="0" u="none" dirty="0">
                <a:solidFill>
                  <a:srgbClr val="000000"/>
                </a:solidFill>
                <a:latin typeface="Calibri" panose="020F0502020204030204" pitchFamily="34" charset="0"/>
                <a:ea typeface="Verdana"/>
                <a:cs typeface="Calibri" panose="020F0502020204030204" pitchFamily="34" charset="0"/>
                <a:sym typeface="Verdana"/>
              </a:rPr>
              <a:t>bv</a:t>
            </a:r>
            <a:r>
              <a:rPr lang="nl-NL" dirty="0">
                <a:solidFill>
                  <a:srgbClr val="000000"/>
                </a:solidFill>
                <a:latin typeface="Calibri" panose="020F0502020204030204" pitchFamily="34" charset="0"/>
                <a:ea typeface="Verdana"/>
                <a:cs typeface="Calibri" panose="020F0502020204030204" pitchFamily="34" charset="0"/>
                <a:sym typeface="Verdana"/>
              </a:rPr>
              <a:t> 1-op-1 momenten inbouwen met de </a:t>
            </a:r>
            <a:r>
              <a:rPr lang="nl-NL" dirty="0" err="1">
                <a:solidFill>
                  <a:srgbClr val="000000"/>
                </a:solidFill>
                <a:latin typeface="Calibri" panose="020F0502020204030204" pitchFamily="34" charset="0"/>
                <a:ea typeface="Verdana"/>
                <a:cs typeface="Calibri" panose="020F0502020204030204" pitchFamily="34" charset="0"/>
                <a:sym typeface="Verdana"/>
              </a:rPr>
              <a:t>zorgjuf</a:t>
            </a:r>
            <a:r>
              <a:rPr lang="nl-NL" dirty="0">
                <a:solidFill>
                  <a:srgbClr val="000000"/>
                </a:solidFill>
                <a:latin typeface="Calibri" panose="020F0502020204030204" pitchFamily="34" charset="0"/>
                <a:ea typeface="Verdana"/>
                <a:cs typeface="Calibri" panose="020F0502020204030204" pitchFamily="34" charset="0"/>
                <a:sym typeface="Verdana"/>
              </a:rPr>
              <a:t>, beloningssysteem</a:t>
            </a:r>
            <a:r>
              <a:rPr lang="nl-NL" b="0" i="0" u="none" dirty="0">
                <a:solidFill>
                  <a:srgbClr val="000000"/>
                </a:solidFill>
                <a:latin typeface="Calibri" panose="020F0502020204030204" pitchFamily="34" charset="0"/>
                <a:ea typeface="Verdana"/>
                <a:cs typeface="Calibri" panose="020F0502020204030204" pitchFamily="34" charset="0"/>
                <a:sym typeface="Verdana"/>
              </a:rPr>
              <a:t/>
            </a:r>
            <a:br>
              <a:rPr lang="nl-NL" b="0" i="0" u="none" dirty="0">
                <a:solidFill>
                  <a:srgbClr val="000000"/>
                </a:solidFill>
                <a:latin typeface="Calibri" panose="020F0502020204030204" pitchFamily="34" charset="0"/>
                <a:ea typeface="Verdana"/>
                <a:cs typeface="Calibri" panose="020F0502020204030204" pitchFamily="34" charset="0"/>
                <a:sym typeface="Verdana"/>
              </a:rPr>
            </a:br>
            <a:endParaRPr lang="nl-NL" dirty="0">
              <a:solidFill>
                <a:srgbClr val="000000"/>
              </a:solidFill>
              <a:latin typeface="Calibri" panose="020F0502020204030204" pitchFamily="34" charset="0"/>
              <a:cs typeface="Calibri" panose="020F0502020204030204" pitchFamily="34" charset="0"/>
            </a:endParaRPr>
          </a:p>
          <a:p>
            <a:pPr marL="342900" marR="0" lvl="0" indent="-342900" algn="l" rtl="0">
              <a:lnSpc>
                <a:spcPct val="90000"/>
              </a:lnSpc>
              <a:spcBef>
                <a:spcPts val="300"/>
              </a:spcBef>
              <a:spcAft>
                <a:spcPts val="0"/>
              </a:spcAft>
              <a:buClr>
                <a:schemeClr val="accent1"/>
              </a:buClr>
              <a:buSzPts val="1600"/>
              <a:buFont typeface="Calibri"/>
              <a:buNone/>
            </a:pPr>
            <a:r>
              <a:rPr lang="nl-NL" b="0" i="0" u="none" dirty="0">
                <a:solidFill>
                  <a:srgbClr val="000000"/>
                </a:solidFill>
                <a:latin typeface="Calibri" panose="020F0502020204030204" pitchFamily="34" charset="0"/>
                <a:ea typeface="Verdana"/>
                <a:cs typeface="Calibri" panose="020F0502020204030204" pitchFamily="34" charset="0"/>
                <a:sym typeface="Verdana"/>
              </a:rPr>
              <a:t>→ </a:t>
            </a:r>
            <a:r>
              <a:rPr lang="nl-NL" b="1" i="0" u="none" dirty="0">
                <a:solidFill>
                  <a:schemeClr val="accent1">
                    <a:lumMod val="75000"/>
                  </a:schemeClr>
                </a:solidFill>
                <a:latin typeface="Calibri" panose="020F0502020204030204" pitchFamily="34" charset="0"/>
                <a:ea typeface="Verdana"/>
                <a:cs typeface="Calibri" panose="020F0502020204030204" pitchFamily="34" charset="0"/>
                <a:sym typeface="Verdana"/>
              </a:rPr>
              <a:t>het wegnemen of verminderen van de nadelen van naar school gaan </a:t>
            </a:r>
            <a:endParaRPr lang="nl-NL" b="1" dirty="0">
              <a:solidFill>
                <a:schemeClr val="accent1">
                  <a:lumMod val="75000"/>
                </a:schemeClr>
              </a:solidFill>
              <a:latin typeface="Calibri" panose="020F0502020204030204" pitchFamily="34" charset="0"/>
              <a:cs typeface="Calibri" panose="020F0502020204030204" pitchFamily="34" charset="0"/>
            </a:endParaRPr>
          </a:p>
          <a:p>
            <a:pPr marL="742950" marR="0" lvl="1" indent="-285750" algn="l" rtl="0">
              <a:lnSpc>
                <a:spcPct val="90000"/>
              </a:lnSpc>
              <a:spcBef>
                <a:spcPts val="300"/>
              </a:spcBef>
              <a:spcAft>
                <a:spcPts val="0"/>
              </a:spcAft>
              <a:buClr>
                <a:schemeClr val="accent1"/>
              </a:buClr>
              <a:buSzPts val="1600"/>
              <a:buFont typeface="Calibri"/>
              <a:buNone/>
            </a:pPr>
            <a:r>
              <a:rPr lang="nl-NL" sz="2000" b="0" i="0" u="none" strike="noStrike" cap="none" dirty="0">
                <a:solidFill>
                  <a:srgbClr val="000000"/>
                </a:solidFill>
                <a:latin typeface="Calibri" panose="020F0502020204030204" pitchFamily="34" charset="0"/>
                <a:ea typeface="Verdana"/>
                <a:cs typeface="Calibri" panose="020F0502020204030204" pitchFamily="34" charset="0"/>
                <a:sym typeface="Verdana"/>
              </a:rPr>
              <a:t>bv </a:t>
            </a:r>
            <a:r>
              <a:rPr lang="nl-NL" sz="2000" dirty="0">
                <a:solidFill>
                  <a:srgbClr val="000000"/>
                </a:solidFill>
                <a:latin typeface="Calibri" panose="020F0502020204030204" pitchFamily="34" charset="0"/>
                <a:ea typeface="Verdana"/>
                <a:cs typeface="Calibri" panose="020F0502020204030204" pitchFamily="34" charset="0"/>
                <a:sym typeface="Verdana"/>
              </a:rPr>
              <a:t>iemand die zorgt voor ouders, inschakelen van financiële hulp, ondersteuning rond invulling tijdens de speeltijd, eerste periode geen toetsen laten meedoen,  ...</a:t>
            </a:r>
            <a:endParaRPr lang="nl-NL" sz="2000" dirty="0">
              <a:solidFill>
                <a:srgbClr val="000000"/>
              </a:solidFill>
              <a:latin typeface="Calibri" panose="020F0502020204030204" pitchFamily="34" charset="0"/>
              <a:cs typeface="Calibri" panose="020F0502020204030204" pitchFamily="34" charset="0"/>
            </a:endParaRPr>
          </a:p>
        </p:txBody>
      </p:sp>
      <p:sp>
        <p:nvSpPr>
          <p:cNvPr id="6" name="Titel 1"/>
          <p:cNvSpPr>
            <a:spLocks noGrp="1"/>
          </p:cNvSpPr>
          <p:nvPr>
            <p:ph type="title"/>
          </p:nvPr>
        </p:nvSpPr>
        <p:spPr>
          <a:xfrm>
            <a:off x="822325" y="287337"/>
            <a:ext cx="7543800" cy="1449387"/>
          </a:xfrm>
        </p:spPr>
        <p:txBody>
          <a:bodyPr/>
          <a:lstStyle/>
          <a:p>
            <a:r>
              <a:rPr lang="nl-BE" dirty="0"/>
              <a:t>Samenvatting</a:t>
            </a:r>
          </a:p>
        </p:txBody>
      </p:sp>
      <p:pic>
        <p:nvPicPr>
          <p:cNvPr id="5" name="Shape 278">
            <a:extLst>
              <a:ext uri="{FF2B5EF4-FFF2-40B4-BE49-F238E27FC236}">
                <a16:creationId xmlns:a16="http://schemas.microsoft.com/office/drawing/2014/main" id="{F4A74AEB-79AA-427B-84DA-842FA6823BBC}"/>
              </a:ext>
            </a:extLst>
          </p:cNvPr>
          <p:cNvPicPr preferRelativeResize="0"/>
          <p:nvPr/>
        </p:nvPicPr>
        <p:blipFill rotWithShape="1">
          <a:blip r:embed="rId3">
            <a:alphaModFix/>
          </a:blip>
          <a:srcRect/>
          <a:stretch/>
        </p:blipFill>
        <p:spPr>
          <a:xfrm>
            <a:off x="7489031" y="273844"/>
            <a:ext cx="1654969" cy="583406"/>
          </a:xfrm>
          <a:prstGeom prst="rect">
            <a:avLst/>
          </a:prstGeom>
          <a:noFill/>
          <a:ln>
            <a:noFill/>
          </a:ln>
        </p:spPr>
      </p:pic>
    </p:spTree>
    <p:extLst>
      <p:ext uri="{BB962C8B-B14F-4D97-AF65-F5344CB8AC3E}">
        <p14:creationId xmlns:p14="http://schemas.microsoft.com/office/powerpoint/2010/main" val="2997081021"/>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139</a:t>
            </a:fld>
            <a:endParaRPr lang="en-US"/>
          </a:p>
        </p:txBody>
      </p:sp>
      <p:pic>
        <p:nvPicPr>
          <p:cNvPr id="3" name="Shape 246"/>
          <p:cNvPicPr preferRelativeResize="0"/>
          <p:nvPr/>
        </p:nvPicPr>
        <p:blipFill rotWithShape="1">
          <a:blip r:embed="rId2">
            <a:alphaModFix/>
          </a:blip>
          <a:srcRect/>
          <a:stretch/>
        </p:blipFill>
        <p:spPr>
          <a:xfrm>
            <a:off x="6945312" y="44450"/>
            <a:ext cx="2206625" cy="777875"/>
          </a:xfrm>
          <a:prstGeom prst="rect">
            <a:avLst/>
          </a:prstGeom>
          <a:noFill/>
          <a:ln>
            <a:noFill/>
          </a:ln>
        </p:spPr>
      </p:pic>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1975104"/>
            <a:ext cx="4572000" cy="2907792"/>
          </a:xfrm>
          <a:prstGeom prst="rect">
            <a:avLst/>
          </a:prstGeom>
        </p:spPr>
      </p:pic>
      <p:sp>
        <p:nvSpPr>
          <p:cNvPr id="5" name="Tekstvak 4"/>
          <p:cNvSpPr txBox="1"/>
          <p:nvPr/>
        </p:nvSpPr>
        <p:spPr>
          <a:xfrm>
            <a:off x="2856089" y="5497689"/>
            <a:ext cx="3251200" cy="523220"/>
          </a:xfrm>
          <a:prstGeom prst="rect">
            <a:avLst/>
          </a:prstGeom>
          <a:noFill/>
        </p:spPr>
        <p:txBody>
          <a:bodyPr wrap="square" rtlCol="0">
            <a:spAutoFit/>
          </a:bodyPr>
          <a:lstStyle/>
          <a:p>
            <a:pPr algn="ctr"/>
            <a:r>
              <a:rPr lang="nl-BE" sz="2800" dirty="0" smtClean="0"/>
              <a:t>Tot 14u45</a:t>
            </a:r>
            <a:endParaRPr lang="nl-BE" sz="2800" dirty="0"/>
          </a:p>
        </p:txBody>
      </p:sp>
    </p:spTree>
    <p:extLst>
      <p:ext uri="{BB962C8B-B14F-4D97-AF65-F5344CB8AC3E}">
        <p14:creationId xmlns:p14="http://schemas.microsoft.com/office/powerpoint/2010/main" val="8687220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idx="1"/>
          </p:nvPr>
        </p:nvSpPr>
        <p:spPr>
          <a:xfrm>
            <a:off x="452980" y="1762298"/>
            <a:ext cx="8567928" cy="4565015"/>
          </a:xfrm>
        </p:spPr>
        <p:txBody>
          <a:bodyPr>
            <a:normAutofit/>
          </a:bodyPr>
          <a:lstStyle/>
          <a:p>
            <a:pPr marL="101600" indent="0">
              <a:lnSpc>
                <a:spcPct val="80000"/>
              </a:lnSpc>
              <a:buNone/>
            </a:pPr>
            <a:r>
              <a:rPr lang="nl-NL" sz="2800" dirty="0">
                <a:solidFill>
                  <a:schemeClr val="accent6">
                    <a:lumMod val="50000"/>
                  </a:schemeClr>
                </a:solidFill>
              </a:rPr>
              <a:t> </a:t>
            </a:r>
            <a:r>
              <a:rPr lang="nl-NL" sz="2800" b="1" dirty="0">
                <a:solidFill>
                  <a:schemeClr val="accent6">
                    <a:lumMod val="50000"/>
                  </a:schemeClr>
                </a:solidFill>
              </a:rPr>
              <a:t>schools parcours</a:t>
            </a:r>
            <a:endParaRPr lang="nl-NL" sz="2800" dirty="0">
              <a:solidFill>
                <a:schemeClr val="accent6">
                  <a:lumMod val="50000"/>
                </a:schemeClr>
              </a:solidFill>
            </a:endParaRPr>
          </a:p>
          <a:p>
            <a:pPr lvl="2">
              <a:spcBef>
                <a:spcPts val="0"/>
              </a:spcBef>
              <a:spcAft>
                <a:spcPts val="600"/>
              </a:spcAft>
              <a:buFontTx/>
              <a:buChar char="-"/>
            </a:pPr>
            <a:r>
              <a:rPr lang="nl-NL" sz="2000" dirty="0">
                <a:solidFill>
                  <a:schemeClr val="accent6">
                    <a:lumMod val="50000"/>
                  </a:schemeClr>
                </a:solidFill>
              </a:rPr>
              <a:t>Eerste graad: Richting Latijn. nog steeds goede schoolresultaten maar wel met een dalende lijn. T stopt met Latijn.</a:t>
            </a:r>
          </a:p>
          <a:p>
            <a:pPr lvl="2">
              <a:spcBef>
                <a:spcPts val="0"/>
              </a:spcBef>
              <a:spcAft>
                <a:spcPts val="600"/>
              </a:spcAft>
              <a:buFontTx/>
              <a:buChar char="-"/>
            </a:pPr>
            <a:r>
              <a:rPr lang="nl-NL" sz="2000" dirty="0">
                <a:solidFill>
                  <a:schemeClr val="accent6">
                    <a:lumMod val="50000"/>
                  </a:schemeClr>
                </a:solidFill>
              </a:rPr>
              <a:t> Derde jaar: Richting Wetenschappen. Kerstrapport met veel zwakkere resultaten dan voorheen, werd door T ervaren als zware narcistische krenking. Einde jaar: krap A-attest.</a:t>
            </a:r>
          </a:p>
          <a:p>
            <a:pPr lvl="2">
              <a:spcBef>
                <a:spcPts val="0"/>
              </a:spcBef>
              <a:spcAft>
                <a:spcPts val="600"/>
              </a:spcAft>
              <a:buFontTx/>
              <a:buChar char="-"/>
            </a:pPr>
            <a:r>
              <a:rPr lang="nl-NL" sz="2000" dirty="0">
                <a:solidFill>
                  <a:schemeClr val="accent6">
                    <a:lumMod val="50000"/>
                  </a:schemeClr>
                </a:solidFill>
              </a:rPr>
              <a:t> Vierde jaar: B-attest voor Wetenschappen-wiskunde. T gaat naar Economie-talen.</a:t>
            </a:r>
          </a:p>
          <a:p>
            <a:pPr lvl="2">
              <a:spcBef>
                <a:spcPts val="0"/>
              </a:spcBef>
              <a:spcAft>
                <a:spcPts val="600"/>
              </a:spcAft>
              <a:buFontTx/>
              <a:buChar char="-"/>
            </a:pPr>
            <a:r>
              <a:rPr lang="nl-NL" sz="2000" dirty="0">
                <a:solidFill>
                  <a:schemeClr val="accent6">
                    <a:lumMod val="50000"/>
                  </a:schemeClr>
                </a:solidFill>
              </a:rPr>
              <a:t> Vijfde jaar: T beklaagt zich dat hij 4</a:t>
            </a:r>
            <a:r>
              <a:rPr lang="nl-NL" sz="2000" baseline="30000" dirty="0">
                <a:solidFill>
                  <a:schemeClr val="accent6">
                    <a:lumMod val="50000"/>
                  </a:schemeClr>
                </a:solidFill>
              </a:rPr>
              <a:t>de</a:t>
            </a:r>
            <a:r>
              <a:rPr lang="nl-NL" sz="2000" dirty="0">
                <a:solidFill>
                  <a:schemeClr val="accent6">
                    <a:lumMod val="50000"/>
                  </a:schemeClr>
                </a:solidFill>
              </a:rPr>
              <a:t> jaar niet heeft overgedaan in Wetenschappen-wiskunde. Heeft geen enkele affiniteit met zijn huidige richting. C-attest.</a:t>
            </a:r>
          </a:p>
          <a:p>
            <a:pPr lvl="2">
              <a:spcBef>
                <a:spcPts val="0"/>
              </a:spcBef>
              <a:spcAft>
                <a:spcPts val="600"/>
              </a:spcAft>
              <a:buFontTx/>
              <a:buChar char="-"/>
            </a:pPr>
            <a:r>
              <a:rPr lang="nl-NL" sz="2000" dirty="0">
                <a:solidFill>
                  <a:schemeClr val="accent6">
                    <a:lumMod val="50000"/>
                  </a:schemeClr>
                </a:solidFill>
              </a:rPr>
              <a:t>Vijfde jaar bis en 6</a:t>
            </a:r>
            <a:r>
              <a:rPr lang="nl-NL" sz="2000" baseline="30000" dirty="0">
                <a:solidFill>
                  <a:schemeClr val="accent6">
                    <a:lumMod val="50000"/>
                  </a:schemeClr>
                </a:solidFill>
              </a:rPr>
              <a:t>de</a:t>
            </a:r>
            <a:r>
              <a:rPr lang="nl-NL" sz="2000" dirty="0">
                <a:solidFill>
                  <a:schemeClr val="accent6">
                    <a:lumMod val="50000"/>
                  </a:schemeClr>
                </a:solidFill>
              </a:rPr>
              <a:t> jaar: A-attest, maar met heel veel begeleiding</a:t>
            </a:r>
            <a:r>
              <a:rPr lang="nl-NL" dirty="0">
                <a:solidFill>
                  <a:schemeClr val="accent6">
                    <a:lumMod val="50000"/>
                  </a:schemeClr>
                </a:solidFill>
              </a:rPr>
              <a:t/>
            </a:r>
            <a:br>
              <a:rPr lang="nl-NL" dirty="0">
                <a:solidFill>
                  <a:schemeClr val="accent6">
                    <a:lumMod val="50000"/>
                  </a:schemeClr>
                </a:solidFill>
              </a:rPr>
            </a:br>
            <a:endParaRPr lang="nl-NL" dirty="0">
              <a:solidFill>
                <a:schemeClr val="accent6">
                  <a:lumMod val="50000"/>
                </a:schemeClr>
              </a:solidFill>
            </a:endParaRPr>
          </a:p>
        </p:txBody>
      </p:sp>
      <p:sp>
        <p:nvSpPr>
          <p:cNvPr id="4" name="Ovaal 3"/>
          <p:cNvSpPr/>
          <p:nvPr/>
        </p:nvSpPr>
        <p:spPr>
          <a:xfrm rot="20065360">
            <a:off x="335280" y="4792017"/>
            <a:ext cx="1256306" cy="588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t>Start therapie</a:t>
            </a:r>
          </a:p>
        </p:txBody>
      </p:sp>
      <p:sp>
        <p:nvSpPr>
          <p:cNvPr id="9" name="Titel 1"/>
          <p:cNvSpPr>
            <a:spLocks noGrp="1"/>
          </p:cNvSpPr>
          <p:nvPr>
            <p:ph type="title"/>
          </p:nvPr>
        </p:nvSpPr>
        <p:spPr>
          <a:xfrm>
            <a:off x="793050" y="1176320"/>
            <a:ext cx="3546003" cy="585978"/>
          </a:xfrm>
        </p:spPr>
        <p:txBody>
          <a:bodyPr>
            <a:noAutofit/>
          </a:bodyPr>
          <a:lstStyle/>
          <a:p>
            <a:r>
              <a:rPr lang="nl-BE" dirty="0">
                <a:solidFill>
                  <a:schemeClr val="tx1"/>
                </a:solidFill>
                <a:latin typeface="Calibri" panose="020F0502020204030204" pitchFamily="34" charset="0"/>
                <a:ea typeface="Verdana"/>
                <a:cs typeface="Calibri" panose="020F0502020204030204" pitchFamily="34" charset="0"/>
              </a:rPr>
              <a:t>Casus Tim</a:t>
            </a:r>
          </a:p>
        </p:txBody>
      </p:sp>
      <p:pic>
        <p:nvPicPr>
          <p:cNvPr id="10" name="Shape 108"/>
          <p:cNvPicPr preferRelativeResize="0"/>
          <p:nvPr/>
        </p:nvPicPr>
        <p:blipFill rotWithShape="1">
          <a:blip r:embed="rId3">
            <a:alphaModFix/>
          </a:blip>
          <a:srcRect/>
          <a:stretch/>
        </p:blipFill>
        <p:spPr>
          <a:xfrm>
            <a:off x="6945312" y="44450"/>
            <a:ext cx="2206625" cy="777875"/>
          </a:xfrm>
          <a:prstGeom prst="rect">
            <a:avLst/>
          </a:prstGeom>
          <a:noFill/>
          <a:ln>
            <a:noFill/>
          </a:ln>
        </p:spPr>
      </p:pic>
    </p:spTree>
    <p:extLst>
      <p:ext uri="{BB962C8B-B14F-4D97-AF65-F5344CB8AC3E}">
        <p14:creationId xmlns:p14="http://schemas.microsoft.com/office/powerpoint/2010/main" val="130610371"/>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Shape 776"/>
        <p:cNvGrpSpPr/>
        <p:nvPr/>
      </p:nvGrpSpPr>
      <p:grpSpPr>
        <a:xfrm>
          <a:off x="0" y="0"/>
          <a:ext cx="0" cy="0"/>
          <a:chOff x="0" y="0"/>
          <a:chExt cx="0" cy="0"/>
        </a:xfrm>
      </p:grpSpPr>
      <p:sp>
        <p:nvSpPr>
          <p:cNvPr id="777" name="Shape 777"/>
          <p:cNvSpPr txBox="1">
            <a:spLocks noGrp="1"/>
          </p:cNvSpPr>
          <p:nvPr>
            <p:ph type="title"/>
          </p:nvPr>
        </p:nvSpPr>
        <p:spPr>
          <a:xfrm>
            <a:off x="822325" y="1426369"/>
            <a:ext cx="7543800" cy="2674125"/>
          </a:xfrm>
          <a:prstGeom prst="rect">
            <a:avLst/>
          </a:prstGeom>
          <a:noFill/>
          <a:ln>
            <a:noFill/>
          </a:ln>
        </p:spPr>
        <p:txBody>
          <a:bodyPr spcFirstLastPara="1" wrap="square" lIns="68569" tIns="34275" rIns="68569" bIns="34275" anchor="b" anchorCtr="0">
            <a:noAutofit/>
          </a:bodyPr>
          <a:lstStyle/>
          <a:p>
            <a:pPr algn="ctr">
              <a:buClr>
                <a:srgbClr val="262626"/>
              </a:buClr>
              <a:buSzPts val="8000"/>
            </a:pPr>
            <a:r>
              <a:rPr lang="en-US" sz="4950" dirty="0" err="1"/>
              <a:t>Aanbevelingen</a:t>
            </a:r>
            <a:endParaRPr sz="4950" dirty="0"/>
          </a:p>
        </p:txBody>
      </p:sp>
      <p:sp>
        <p:nvSpPr>
          <p:cNvPr id="778" name="Shape 778"/>
          <p:cNvSpPr txBox="1"/>
          <p:nvPr/>
        </p:nvSpPr>
        <p:spPr>
          <a:xfrm>
            <a:off x="7424737" y="5701903"/>
            <a:ext cx="984375" cy="273825"/>
          </a:xfrm>
          <a:prstGeom prst="rect">
            <a:avLst/>
          </a:prstGeom>
          <a:noFill/>
          <a:ln>
            <a:noFill/>
          </a:ln>
        </p:spPr>
        <p:txBody>
          <a:bodyPr spcFirstLastPara="1" wrap="square" lIns="68569" tIns="34275" rIns="68569" bIns="34275" anchor="ctr" anchorCtr="0">
            <a:noAutofit/>
          </a:bodyPr>
          <a:lstStyle/>
          <a:p>
            <a:pPr algn="r">
              <a:buClr>
                <a:srgbClr val="FFFFFF"/>
              </a:buClr>
              <a:buSzPts val="1000"/>
            </a:pPr>
            <a:fld id="{00000000-1234-1234-1234-123412341234}" type="slidenum">
              <a:rPr lang="en-US" sz="750">
                <a:solidFill>
                  <a:srgbClr val="FFFFFF"/>
                </a:solidFill>
              </a:rPr>
              <a:pPr algn="r">
                <a:buClr>
                  <a:srgbClr val="FFFFFF"/>
                </a:buClr>
                <a:buSzPts val="1000"/>
              </a:pPr>
              <a:t>140</a:t>
            </a:fld>
            <a:endParaRPr sz="1050"/>
          </a:p>
        </p:txBody>
      </p:sp>
      <p:pic>
        <p:nvPicPr>
          <p:cNvPr id="779" name="Shape 779"/>
          <p:cNvPicPr preferRelativeResize="0"/>
          <p:nvPr/>
        </p:nvPicPr>
        <p:blipFill rotWithShape="1">
          <a:blip r:embed="rId3">
            <a:alphaModFix/>
          </a:blip>
          <a:srcRect/>
          <a:stretch/>
        </p:blipFill>
        <p:spPr>
          <a:xfrm>
            <a:off x="6945312" y="890588"/>
            <a:ext cx="1654969" cy="583406"/>
          </a:xfrm>
          <a:prstGeom prst="rect">
            <a:avLst/>
          </a:prstGeom>
          <a:noFill/>
          <a:ln>
            <a:noFill/>
          </a:ln>
        </p:spPr>
      </p:pic>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Shape 805"/>
        <p:cNvGrpSpPr/>
        <p:nvPr/>
      </p:nvGrpSpPr>
      <p:grpSpPr>
        <a:xfrm>
          <a:off x="0" y="0"/>
          <a:ext cx="0" cy="0"/>
          <a:chOff x="0" y="0"/>
          <a:chExt cx="0" cy="0"/>
        </a:xfrm>
      </p:grpSpPr>
      <p:pic>
        <p:nvPicPr>
          <p:cNvPr id="806" name="Shape 806"/>
          <p:cNvPicPr preferRelativeResize="0"/>
          <p:nvPr/>
        </p:nvPicPr>
        <p:blipFill rotWithShape="1">
          <a:blip r:embed="rId3">
            <a:alphaModFix/>
          </a:blip>
          <a:srcRect/>
          <a:stretch/>
        </p:blipFill>
        <p:spPr>
          <a:xfrm>
            <a:off x="7324134" y="289696"/>
            <a:ext cx="1654969" cy="583406"/>
          </a:xfrm>
          <a:prstGeom prst="rect">
            <a:avLst/>
          </a:prstGeom>
          <a:noFill/>
          <a:ln>
            <a:noFill/>
          </a:ln>
        </p:spPr>
      </p:pic>
      <p:sp>
        <p:nvSpPr>
          <p:cNvPr id="807" name="Shape 807"/>
          <p:cNvSpPr txBox="1"/>
          <p:nvPr/>
        </p:nvSpPr>
        <p:spPr>
          <a:xfrm>
            <a:off x="3356292" y="569819"/>
            <a:ext cx="7543800" cy="1086975"/>
          </a:xfrm>
          <a:prstGeom prst="rect">
            <a:avLst/>
          </a:prstGeom>
          <a:noFill/>
          <a:ln>
            <a:noFill/>
          </a:ln>
        </p:spPr>
        <p:txBody>
          <a:bodyPr spcFirstLastPara="1" wrap="square" lIns="68569" tIns="34275" rIns="68569" bIns="34275" anchor="b" anchorCtr="0">
            <a:noAutofit/>
          </a:bodyPr>
          <a:lstStyle/>
          <a:p>
            <a:pPr algn="ctr">
              <a:lnSpc>
                <a:spcPct val="85000"/>
              </a:lnSpc>
              <a:buClr>
                <a:srgbClr val="404040"/>
              </a:buClr>
              <a:buSzPts val="4000"/>
            </a:pPr>
            <a:r>
              <a:rPr lang="en-US" sz="3200" dirty="0" err="1">
                <a:solidFill>
                  <a:srgbClr val="404040"/>
                </a:solidFill>
                <a:latin typeface="Calibri"/>
                <a:ea typeface="Calibri"/>
                <a:cs typeface="Calibri"/>
                <a:sym typeface="Calibri"/>
              </a:rPr>
              <a:t>Aanbevelingen</a:t>
            </a:r>
            <a:endParaRPr sz="1100" dirty="0"/>
          </a:p>
        </p:txBody>
      </p:sp>
      <p:sp>
        <p:nvSpPr>
          <p:cNvPr id="2" name="Tekstvak 1">
            <a:extLst>
              <a:ext uri="{FF2B5EF4-FFF2-40B4-BE49-F238E27FC236}">
                <a16:creationId xmlns:a16="http://schemas.microsoft.com/office/drawing/2014/main" id="{FB52E813-9EC0-4392-8ACC-FDA06F0A0D7B}"/>
              </a:ext>
            </a:extLst>
          </p:cNvPr>
          <p:cNvSpPr txBox="1"/>
          <p:nvPr/>
        </p:nvSpPr>
        <p:spPr>
          <a:xfrm>
            <a:off x="901337" y="2351315"/>
            <a:ext cx="6609806" cy="461665"/>
          </a:xfrm>
          <a:prstGeom prst="rect">
            <a:avLst/>
          </a:prstGeom>
          <a:noFill/>
        </p:spPr>
        <p:txBody>
          <a:bodyPr wrap="square" rtlCol="0">
            <a:spAutoFit/>
          </a:bodyPr>
          <a:lstStyle/>
          <a:p>
            <a:r>
              <a:rPr lang="nl-BE" sz="2400" dirty="0">
                <a:latin typeface="Calibri" panose="020F0502020204030204" pitchFamily="34" charset="0"/>
                <a:cs typeface="Calibri" panose="020F0502020204030204" pitchFamily="34" charset="0"/>
              </a:rPr>
              <a:t>1) Aanbevelingen vanuit het CLB</a:t>
            </a:r>
          </a:p>
        </p:txBody>
      </p:sp>
      <p:sp>
        <p:nvSpPr>
          <p:cNvPr id="6" name="Tekstvak 5">
            <a:extLst>
              <a:ext uri="{FF2B5EF4-FFF2-40B4-BE49-F238E27FC236}">
                <a16:creationId xmlns:a16="http://schemas.microsoft.com/office/drawing/2014/main" id="{BE2029F7-F620-42F6-85AE-948EC9D2A49E}"/>
              </a:ext>
            </a:extLst>
          </p:cNvPr>
          <p:cNvSpPr txBox="1"/>
          <p:nvPr/>
        </p:nvSpPr>
        <p:spPr>
          <a:xfrm>
            <a:off x="901337" y="2812980"/>
            <a:ext cx="6609806" cy="461665"/>
          </a:xfrm>
          <a:prstGeom prst="rect">
            <a:avLst/>
          </a:prstGeom>
          <a:noFill/>
        </p:spPr>
        <p:txBody>
          <a:bodyPr wrap="square" rtlCol="0">
            <a:spAutoFit/>
          </a:bodyPr>
          <a:lstStyle/>
          <a:p>
            <a:r>
              <a:rPr lang="nl-BE" sz="2400" dirty="0">
                <a:latin typeface="Calibri" panose="020F0502020204030204" pitchFamily="34" charset="0"/>
                <a:cs typeface="Calibri" panose="020F0502020204030204" pitchFamily="34" charset="0"/>
              </a:rPr>
              <a:t>2) Aanvullende aanbevelingen vanuit de GGZ</a:t>
            </a:r>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Shape 805"/>
        <p:cNvGrpSpPr/>
        <p:nvPr/>
      </p:nvGrpSpPr>
      <p:grpSpPr>
        <a:xfrm>
          <a:off x="0" y="0"/>
          <a:ext cx="0" cy="0"/>
          <a:chOff x="0" y="0"/>
          <a:chExt cx="0" cy="0"/>
        </a:xfrm>
      </p:grpSpPr>
      <p:pic>
        <p:nvPicPr>
          <p:cNvPr id="806" name="Shape 806"/>
          <p:cNvPicPr preferRelativeResize="0"/>
          <p:nvPr/>
        </p:nvPicPr>
        <p:blipFill rotWithShape="1">
          <a:blip r:embed="rId3">
            <a:alphaModFix/>
          </a:blip>
          <a:srcRect/>
          <a:stretch/>
        </p:blipFill>
        <p:spPr>
          <a:xfrm>
            <a:off x="7260035" y="266715"/>
            <a:ext cx="1654969" cy="583406"/>
          </a:xfrm>
          <a:prstGeom prst="rect">
            <a:avLst/>
          </a:prstGeom>
          <a:noFill/>
          <a:ln>
            <a:noFill/>
          </a:ln>
        </p:spPr>
      </p:pic>
      <p:sp>
        <p:nvSpPr>
          <p:cNvPr id="807" name="Shape 807"/>
          <p:cNvSpPr txBox="1"/>
          <p:nvPr/>
        </p:nvSpPr>
        <p:spPr>
          <a:xfrm>
            <a:off x="543719" y="558418"/>
            <a:ext cx="7543800" cy="1086975"/>
          </a:xfrm>
          <a:prstGeom prst="rect">
            <a:avLst/>
          </a:prstGeom>
          <a:noFill/>
          <a:ln>
            <a:noFill/>
          </a:ln>
        </p:spPr>
        <p:txBody>
          <a:bodyPr spcFirstLastPara="1" wrap="square" lIns="68569" tIns="34275" rIns="68569" bIns="34275" anchor="b" anchorCtr="0">
            <a:noAutofit/>
          </a:bodyPr>
          <a:lstStyle/>
          <a:p>
            <a:pPr algn="ctr">
              <a:lnSpc>
                <a:spcPct val="85000"/>
              </a:lnSpc>
              <a:buClr>
                <a:srgbClr val="404040"/>
              </a:buClr>
              <a:buSzPts val="4000"/>
            </a:pPr>
            <a:r>
              <a:rPr lang="en-US" sz="3000" dirty="0" err="1">
                <a:solidFill>
                  <a:srgbClr val="404040"/>
                </a:solidFill>
                <a:latin typeface="Calibri"/>
                <a:ea typeface="Calibri"/>
                <a:cs typeface="Calibri"/>
                <a:sym typeface="Calibri"/>
              </a:rPr>
              <a:t>Zorgcontinuüm</a:t>
            </a:r>
            <a:r>
              <a:rPr lang="en-US" sz="3000" dirty="0">
                <a:solidFill>
                  <a:srgbClr val="404040"/>
                </a:solidFill>
                <a:latin typeface="Calibri"/>
                <a:ea typeface="Calibri"/>
                <a:cs typeface="Calibri"/>
                <a:sym typeface="Calibri"/>
              </a:rPr>
              <a:t>: FASE 0: Brede </a:t>
            </a:r>
            <a:r>
              <a:rPr lang="en-US" sz="3000" dirty="0" err="1">
                <a:solidFill>
                  <a:srgbClr val="404040"/>
                </a:solidFill>
                <a:latin typeface="Calibri"/>
                <a:ea typeface="Calibri"/>
                <a:cs typeface="Calibri"/>
                <a:sym typeface="Calibri"/>
              </a:rPr>
              <a:t>basiszorg</a:t>
            </a:r>
            <a:r>
              <a:rPr lang="en-US" sz="3000" dirty="0">
                <a:solidFill>
                  <a:srgbClr val="404040"/>
                </a:solidFill>
                <a:latin typeface="Calibri"/>
                <a:ea typeface="Calibri"/>
                <a:cs typeface="Calibri"/>
                <a:sym typeface="Calibri"/>
              </a:rPr>
              <a:t> (1) </a:t>
            </a:r>
            <a:endParaRPr sz="1050" dirty="0"/>
          </a:p>
        </p:txBody>
      </p:sp>
      <p:graphicFrame>
        <p:nvGraphicFramePr>
          <p:cNvPr id="808" name="Shape 808"/>
          <p:cNvGraphicFramePr/>
          <p:nvPr/>
        </p:nvGraphicFramePr>
        <p:xfrm>
          <a:off x="359869" y="2143050"/>
          <a:ext cx="8240419" cy="3510109"/>
        </p:xfrm>
        <a:graphic>
          <a:graphicData uri="http://schemas.openxmlformats.org/drawingml/2006/table">
            <a:tbl>
              <a:tblPr>
                <a:noFill/>
              </a:tblPr>
              <a:tblGrid>
                <a:gridCol w="1226888">
                  <a:extLst>
                    <a:ext uri="{9D8B030D-6E8A-4147-A177-3AD203B41FA5}">
                      <a16:colId xmlns:a16="http://schemas.microsoft.com/office/drawing/2014/main" val="20000"/>
                    </a:ext>
                  </a:extLst>
                </a:gridCol>
                <a:gridCol w="7013531">
                  <a:extLst>
                    <a:ext uri="{9D8B030D-6E8A-4147-A177-3AD203B41FA5}">
                      <a16:colId xmlns:a16="http://schemas.microsoft.com/office/drawing/2014/main" val="20001"/>
                    </a:ext>
                  </a:extLst>
                </a:gridCol>
              </a:tblGrid>
              <a:tr h="385931">
                <a:tc>
                  <a:txBody>
                    <a:bodyPr/>
                    <a:lstStyle/>
                    <a:p>
                      <a:pPr marL="0" lvl="0" indent="0" rtl="0">
                        <a:lnSpc>
                          <a:spcPct val="115000"/>
                        </a:lnSpc>
                        <a:spcBef>
                          <a:spcPts val="0"/>
                        </a:spcBef>
                        <a:spcAft>
                          <a:spcPts val="0"/>
                        </a:spcAft>
                        <a:buNone/>
                      </a:pPr>
                      <a:r>
                        <a:rPr lang="en-US" sz="1400" b="1"/>
                        <a:t>                       </a:t>
                      </a:r>
                      <a:endParaRPr sz="1400" b="1"/>
                    </a:p>
                  </a:txBody>
                  <a:tcPr marL="51431" marR="51431" marT="68569" marB="68569">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400" b="1"/>
                        <a:t>Fase O: </a:t>
                      </a:r>
                      <a:r>
                        <a:rPr lang="en-US" sz="1400" b="1" i="1"/>
                        <a:t>BREDE BASISZORG (BBZ)</a:t>
                      </a:r>
                      <a:r>
                        <a:rPr lang="en-US" sz="1400" b="1" i="1">
                          <a:solidFill>
                            <a:srgbClr val="0070C0"/>
                          </a:solidFill>
                        </a:rPr>
                        <a:t> </a:t>
                      </a:r>
                      <a:endParaRPr sz="1400" b="1" i="1">
                        <a:solidFill>
                          <a:srgbClr val="0070C0"/>
                        </a:solidFill>
                      </a:endParaRPr>
                    </a:p>
                  </a:txBody>
                  <a:tcPr marL="51431" marR="51431" marT="68569" marB="68569">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2606018">
                <a:tc>
                  <a:txBody>
                    <a:bodyPr/>
                    <a:lstStyle/>
                    <a:p>
                      <a:pPr marL="0" lvl="0" indent="0" rtl="0">
                        <a:lnSpc>
                          <a:spcPct val="115000"/>
                        </a:lnSpc>
                        <a:spcBef>
                          <a:spcPts val="0"/>
                        </a:spcBef>
                        <a:spcAft>
                          <a:spcPts val="0"/>
                        </a:spcAft>
                        <a:buNone/>
                      </a:pPr>
                      <a:r>
                        <a:rPr lang="en-US" sz="1400" b="1" dirty="0"/>
                        <a:t>School</a:t>
                      </a:r>
                      <a:endParaRPr sz="1400" b="1" dirty="0"/>
                    </a:p>
                  </a:txBody>
                  <a:tcPr marL="51431" marR="51431" marT="68569" marB="68569">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457200" lvl="0" indent="-317500" rtl="0">
                        <a:lnSpc>
                          <a:spcPct val="100000"/>
                        </a:lnSpc>
                        <a:spcBef>
                          <a:spcPts val="0"/>
                        </a:spcBef>
                        <a:spcAft>
                          <a:spcPts val="0"/>
                        </a:spcAft>
                        <a:buClr>
                          <a:srgbClr val="000000"/>
                        </a:buClr>
                        <a:buSzPts val="1800"/>
                        <a:buChar char="●"/>
                      </a:pPr>
                      <a:r>
                        <a:rPr lang="en-US" sz="1400" dirty="0" err="1"/>
                        <a:t>Informeer</a:t>
                      </a:r>
                      <a:r>
                        <a:rPr lang="en-US" sz="1400" dirty="0"/>
                        <a:t> </a:t>
                      </a:r>
                      <a:r>
                        <a:rPr lang="en-US" sz="1400" dirty="0" err="1"/>
                        <a:t>ouders</a:t>
                      </a:r>
                      <a:r>
                        <a:rPr lang="en-US" sz="1400" dirty="0"/>
                        <a:t>, </a:t>
                      </a:r>
                      <a:r>
                        <a:rPr lang="en-US" sz="1400" dirty="0" err="1"/>
                        <a:t>leerlingen</a:t>
                      </a:r>
                      <a:r>
                        <a:rPr lang="en-US" sz="1400" dirty="0"/>
                        <a:t> </a:t>
                      </a:r>
                      <a:r>
                        <a:rPr lang="en-US" sz="1400" dirty="0" err="1"/>
                        <a:t>en</a:t>
                      </a:r>
                      <a:r>
                        <a:rPr lang="en-US" sz="1400" dirty="0"/>
                        <a:t> </a:t>
                      </a:r>
                      <a:r>
                        <a:rPr lang="en-US" sz="1400" dirty="0" err="1"/>
                        <a:t>leerkrachten</a:t>
                      </a:r>
                      <a:r>
                        <a:rPr lang="en-US" sz="1400" dirty="0"/>
                        <a:t> over de </a:t>
                      </a:r>
                      <a:r>
                        <a:rPr lang="en-US" sz="1400" dirty="0" err="1"/>
                        <a:t>gevolgen</a:t>
                      </a:r>
                      <a:r>
                        <a:rPr lang="en-US" sz="1400" dirty="0"/>
                        <a:t> van </a:t>
                      </a:r>
                      <a:r>
                        <a:rPr lang="en-US" sz="1400" dirty="0" err="1"/>
                        <a:t>schoolverzuim</a:t>
                      </a:r>
                      <a:r>
                        <a:rPr lang="en-US" sz="1400" dirty="0"/>
                        <a:t> (</a:t>
                      </a:r>
                      <a:r>
                        <a:rPr lang="en-US" sz="1400" dirty="0" err="1"/>
                        <a:t>ook</a:t>
                      </a:r>
                      <a:r>
                        <a:rPr lang="en-US" sz="1400" dirty="0"/>
                        <a:t> de </a:t>
                      </a:r>
                      <a:r>
                        <a:rPr lang="en-US" sz="1400" dirty="0" err="1"/>
                        <a:t>wettelijke</a:t>
                      </a:r>
                      <a:r>
                        <a:rPr lang="en-US" sz="1400" dirty="0"/>
                        <a:t> </a:t>
                      </a:r>
                      <a:r>
                        <a:rPr lang="en-US" sz="1400" dirty="0" err="1"/>
                        <a:t>gevolgen</a:t>
                      </a:r>
                      <a:r>
                        <a:rPr lang="en-US" sz="1400" dirty="0"/>
                        <a:t>).</a:t>
                      </a:r>
                      <a:endParaRPr sz="1400" dirty="0"/>
                    </a:p>
                    <a:p>
                      <a:pPr marL="457200" lvl="0" indent="-317500" rtl="0">
                        <a:lnSpc>
                          <a:spcPct val="100000"/>
                        </a:lnSpc>
                        <a:spcBef>
                          <a:spcPts val="0"/>
                        </a:spcBef>
                        <a:spcAft>
                          <a:spcPts val="0"/>
                        </a:spcAft>
                        <a:buClr>
                          <a:srgbClr val="000000"/>
                        </a:buClr>
                        <a:buSzPts val="1800"/>
                        <a:buChar char="●"/>
                      </a:pPr>
                      <a:r>
                        <a:rPr lang="en-US" sz="1400" dirty="0" err="1"/>
                        <a:t>Inzet</a:t>
                      </a:r>
                      <a:r>
                        <a:rPr lang="en-US" sz="1400" dirty="0"/>
                        <a:t> van </a:t>
                      </a:r>
                      <a:r>
                        <a:rPr lang="en-US" sz="1400" dirty="0" err="1"/>
                        <a:t>positieve</a:t>
                      </a:r>
                      <a:r>
                        <a:rPr lang="en-US" sz="1400" dirty="0"/>
                        <a:t> </a:t>
                      </a:r>
                      <a:r>
                        <a:rPr lang="en-US" sz="1400" dirty="0" err="1"/>
                        <a:t>ervaringsverhalen</a:t>
                      </a:r>
                      <a:r>
                        <a:rPr lang="en-US" sz="1400" dirty="0"/>
                        <a:t> </a:t>
                      </a:r>
                      <a:r>
                        <a:rPr lang="en-US" sz="1400" dirty="0" err="1"/>
                        <a:t>bij</a:t>
                      </a:r>
                      <a:r>
                        <a:rPr lang="en-US" sz="1400" dirty="0"/>
                        <a:t> </a:t>
                      </a:r>
                      <a:r>
                        <a:rPr lang="en-US" sz="1400" dirty="0" err="1"/>
                        <a:t>moeilijker</a:t>
                      </a:r>
                      <a:r>
                        <a:rPr lang="en-US" sz="1400" dirty="0"/>
                        <a:t> </a:t>
                      </a:r>
                      <a:r>
                        <a:rPr lang="en-US" sz="1400" dirty="0" err="1"/>
                        <a:t>lopende</a:t>
                      </a:r>
                      <a:r>
                        <a:rPr lang="en-US" sz="1400" dirty="0"/>
                        <a:t> </a:t>
                      </a:r>
                      <a:r>
                        <a:rPr lang="en-US" sz="1400" dirty="0" err="1"/>
                        <a:t>schoolparcours</a:t>
                      </a:r>
                      <a:r>
                        <a:rPr lang="en-US" sz="1400" dirty="0"/>
                        <a:t>	</a:t>
                      </a:r>
                      <a:endParaRPr sz="1400" dirty="0"/>
                    </a:p>
                    <a:p>
                      <a:pPr marL="457200" lvl="0" indent="-317500" rtl="0">
                        <a:lnSpc>
                          <a:spcPct val="100000"/>
                        </a:lnSpc>
                        <a:spcBef>
                          <a:spcPts val="0"/>
                        </a:spcBef>
                        <a:spcAft>
                          <a:spcPts val="0"/>
                        </a:spcAft>
                        <a:buClr>
                          <a:srgbClr val="000000"/>
                        </a:buClr>
                        <a:buSzPts val="1800"/>
                        <a:buChar char="●"/>
                      </a:pPr>
                      <a:r>
                        <a:rPr lang="en-US" sz="1400" dirty="0" err="1"/>
                        <a:t>Goed</a:t>
                      </a:r>
                      <a:r>
                        <a:rPr lang="en-US" sz="1400" dirty="0"/>
                        <a:t> </a:t>
                      </a:r>
                      <a:r>
                        <a:rPr lang="en-US" sz="1400" dirty="0" err="1"/>
                        <a:t>registreren</a:t>
                      </a:r>
                      <a:r>
                        <a:rPr lang="en-US" sz="1400" dirty="0"/>
                        <a:t>! </a:t>
                      </a:r>
                      <a:endParaRPr sz="1400" dirty="0"/>
                    </a:p>
                    <a:p>
                      <a:pPr marL="457200" lvl="0" indent="-317500" rtl="0">
                        <a:lnSpc>
                          <a:spcPct val="100000"/>
                        </a:lnSpc>
                        <a:spcBef>
                          <a:spcPts val="0"/>
                        </a:spcBef>
                        <a:spcAft>
                          <a:spcPts val="0"/>
                        </a:spcAft>
                        <a:buClr>
                          <a:srgbClr val="000000"/>
                        </a:buClr>
                        <a:buSzPts val="1800"/>
                        <a:buChar char="●"/>
                      </a:pPr>
                      <a:r>
                        <a:rPr lang="en-US" sz="1400" dirty="0" err="1"/>
                        <a:t>Waakzaam</a:t>
                      </a:r>
                      <a:r>
                        <a:rPr lang="en-US" sz="1400" dirty="0"/>
                        <a:t> </a:t>
                      </a:r>
                      <a:r>
                        <a:rPr lang="en-US" sz="1400" dirty="0" err="1"/>
                        <a:t>zijn</a:t>
                      </a:r>
                      <a:r>
                        <a:rPr lang="en-US" sz="1400" dirty="0"/>
                        <a:t> </a:t>
                      </a:r>
                      <a:r>
                        <a:rPr lang="en-US" sz="1400" dirty="0" err="1"/>
                        <a:t>voor</a:t>
                      </a:r>
                      <a:r>
                        <a:rPr lang="en-US" sz="1400" dirty="0"/>
                        <a:t> </a:t>
                      </a:r>
                      <a:r>
                        <a:rPr lang="en-US" sz="1400" dirty="0" err="1"/>
                        <a:t>leerachterstanden</a:t>
                      </a:r>
                      <a:r>
                        <a:rPr lang="en-US" sz="1400" dirty="0"/>
                        <a:t>/</a:t>
                      </a:r>
                      <a:r>
                        <a:rPr lang="en-US" sz="1400" dirty="0" err="1"/>
                        <a:t>prestatiedruk</a:t>
                      </a:r>
                      <a:endParaRPr sz="1400" dirty="0"/>
                    </a:p>
                    <a:p>
                      <a:pPr marL="457200" lvl="0" indent="-317500" rtl="0">
                        <a:lnSpc>
                          <a:spcPct val="100000"/>
                        </a:lnSpc>
                        <a:spcBef>
                          <a:spcPts val="0"/>
                        </a:spcBef>
                        <a:spcAft>
                          <a:spcPts val="0"/>
                        </a:spcAft>
                        <a:buClr>
                          <a:srgbClr val="000000"/>
                        </a:buClr>
                        <a:buSzPts val="1800"/>
                        <a:buChar char="●"/>
                      </a:pPr>
                      <a:r>
                        <a:rPr lang="en-US" sz="1400" dirty="0"/>
                        <a:t>(her)</a:t>
                      </a:r>
                      <a:r>
                        <a:rPr lang="en-US" sz="1400" dirty="0" err="1"/>
                        <a:t>oriëntering</a:t>
                      </a:r>
                      <a:r>
                        <a:rPr lang="en-US" sz="1400" dirty="0"/>
                        <a:t> in </a:t>
                      </a:r>
                      <a:r>
                        <a:rPr lang="en-US" sz="1400" dirty="0" err="1"/>
                        <a:t>functie</a:t>
                      </a:r>
                      <a:r>
                        <a:rPr lang="en-US" sz="1400" dirty="0"/>
                        <a:t> van </a:t>
                      </a:r>
                      <a:r>
                        <a:rPr lang="en-US" sz="1400" dirty="0" err="1"/>
                        <a:t>talenten</a:t>
                      </a:r>
                      <a:r>
                        <a:rPr lang="en-US" sz="1400" dirty="0"/>
                        <a:t> </a:t>
                      </a:r>
                      <a:r>
                        <a:rPr lang="en-US" sz="1400" dirty="0" err="1"/>
                        <a:t>en</a:t>
                      </a:r>
                      <a:r>
                        <a:rPr lang="en-US" sz="1400" dirty="0"/>
                        <a:t> interesses, </a:t>
                      </a:r>
                      <a:r>
                        <a:rPr lang="en-US" sz="1400" dirty="0" err="1"/>
                        <a:t>en</a:t>
                      </a:r>
                      <a:r>
                        <a:rPr lang="en-US" sz="1400" dirty="0"/>
                        <a:t> </a:t>
                      </a:r>
                      <a:r>
                        <a:rPr lang="en-US" sz="1400" dirty="0" err="1"/>
                        <a:t>niet</a:t>
                      </a:r>
                      <a:r>
                        <a:rPr lang="en-US" sz="1400" dirty="0"/>
                        <a:t> in </a:t>
                      </a:r>
                      <a:r>
                        <a:rPr lang="en-US" sz="1400" dirty="0" err="1"/>
                        <a:t>functie</a:t>
                      </a:r>
                      <a:r>
                        <a:rPr lang="en-US" sz="1400" dirty="0"/>
                        <a:t> van </a:t>
                      </a:r>
                      <a:r>
                        <a:rPr lang="en-US" sz="1400" dirty="0" err="1"/>
                        <a:t>tekorten</a:t>
                      </a:r>
                      <a:endParaRPr sz="1400" dirty="0"/>
                    </a:p>
                    <a:p>
                      <a:pPr marL="457200" lvl="0" indent="-317500" rtl="0">
                        <a:lnSpc>
                          <a:spcPct val="100000"/>
                        </a:lnSpc>
                        <a:spcBef>
                          <a:spcPts val="0"/>
                        </a:spcBef>
                        <a:spcAft>
                          <a:spcPts val="0"/>
                        </a:spcAft>
                        <a:buClr>
                          <a:srgbClr val="000000"/>
                        </a:buClr>
                        <a:buSzPts val="1800"/>
                        <a:buChar char="●"/>
                      </a:pPr>
                      <a:r>
                        <a:rPr lang="en-US" sz="1400" dirty="0"/>
                        <a:t>Goede </a:t>
                      </a:r>
                      <a:r>
                        <a:rPr lang="en-US" sz="1400" dirty="0" err="1"/>
                        <a:t>begeleiding</a:t>
                      </a:r>
                      <a:r>
                        <a:rPr lang="en-US" sz="1400" dirty="0"/>
                        <a:t> van </a:t>
                      </a:r>
                      <a:r>
                        <a:rPr lang="en-US" sz="1400" dirty="0" err="1"/>
                        <a:t>leerlingen</a:t>
                      </a:r>
                      <a:r>
                        <a:rPr lang="en-US" sz="1400" dirty="0"/>
                        <a:t>, </a:t>
                      </a:r>
                      <a:r>
                        <a:rPr lang="en-US" sz="1400" dirty="0" err="1"/>
                        <a:t>toegankelijkheid</a:t>
                      </a:r>
                      <a:r>
                        <a:rPr lang="en-US" sz="1400" dirty="0"/>
                        <a:t> van </a:t>
                      </a:r>
                      <a:r>
                        <a:rPr lang="en-US" sz="1400" dirty="0" err="1"/>
                        <a:t>leerkrachten</a:t>
                      </a:r>
                      <a:endParaRPr sz="1400" dirty="0"/>
                    </a:p>
                    <a:p>
                      <a:pPr marL="457200" lvl="0" indent="-317500" rtl="0">
                        <a:lnSpc>
                          <a:spcPct val="100000"/>
                        </a:lnSpc>
                        <a:spcBef>
                          <a:spcPts val="0"/>
                        </a:spcBef>
                        <a:spcAft>
                          <a:spcPts val="0"/>
                        </a:spcAft>
                        <a:buClr>
                          <a:srgbClr val="000000"/>
                        </a:buClr>
                        <a:buSzPts val="1800"/>
                        <a:buChar char="●"/>
                      </a:pPr>
                      <a:r>
                        <a:rPr lang="en-US" sz="1400" dirty="0" err="1"/>
                        <a:t>Leerkrachten</a:t>
                      </a:r>
                      <a:r>
                        <a:rPr lang="en-US" sz="1400" dirty="0"/>
                        <a:t> </a:t>
                      </a:r>
                      <a:r>
                        <a:rPr lang="en-US" sz="1400" dirty="0" err="1"/>
                        <a:t>voldoende</a:t>
                      </a:r>
                      <a:r>
                        <a:rPr lang="en-US" sz="1400" dirty="0"/>
                        <a:t> </a:t>
                      </a:r>
                      <a:r>
                        <a:rPr lang="en-US" sz="1400" dirty="0" err="1"/>
                        <a:t>coachen</a:t>
                      </a:r>
                      <a:endParaRPr sz="1400" dirty="0"/>
                    </a:p>
                    <a:p>
                      <a:pPr marL="457200" lvl="0" indent="-317500" rtl="0">
                        <a:lnSpc>
                          <a:spcPct val="100000"/>
                        </a:lnSpc>
                        <a:spcBef>
                          <a:spcPts val="0"/>
                        </a:spcBef>
                        <a:spcAft>
                          <a:spcPts val="0"/>
                        </a:spcAft>
                        <a:buClr>
                          <a:srgbClr val="000000"/>
                        </a:buClr>
                        <a:buSzPts val="1800"/>
                        <a:buChar char="●"/>
                      </a:pPr>
                      <a:r>
                        <a:rPr lang="en-US" sz="1400" dirty="0" err="1"/>
                        <a:t>Aandacht</a:t>
                      </a:r>
                      <a:r>
                        <a:rPr lang="en-US" sz="1400" dirty="0"/>
                        <a:t> </a:t>
                      </a:r>
                      <a:r>
                        <a:rPr lang="en-US" sz="1400" dirty="0" err="1"/>
                        <a:t>voor</a:t>
                      </a:r>
                      <a:r>
                        <a:rPr lang="en-US" sz="1400" dirty="0"/>
                        <a:t> </a:t>
                      </a:r>
                      <a:r>
                        <a:rPr lang="en-US" sz="1400" dirty="0" err="1"/>
                        <a:t>schoolklimaat</a:t>
                      </a:r>
                      <a:r>
                        <a:rPr lang="en-US" sz="1400" dirty="0"/>
                        <a:t>: </a:t>
                      </a:r>
                      <a:r>
                        <a:rPr lang="en-US" sz="1400" dirty="0" err="1"/>
                        <a:t>manier</a:t>
                      </a:r>
                      <a:r>
                        <a:rPr lang="en-US" sz="1400" dirty="0"/>
                        <a:t> van </a:t>
                      </a:r>
                      <a:r>
                        <a:rPr lang="en-US" sz="1400" dirty="0" err="1"/>
                        <a:t>lesgeven</a:t>
                      </a:r>
                      <a:r>
                        <a:rPr lang="en-US" sz="1400" dirty="0"/>
                        <a:t>, </a:t>
                      </a:r>
                      <a:r>
                        <a:rPr lang="en-US" sz="1400" dirty="0" err="1"/>
                        <a:t>middagactiviteiten</a:t>
                      </a:r>
                      <a:r>
                        <a:rPr lang="en-US" sz="1400" dirty="0"/>
                        <a:t>, </a:t>
                      </a:r>
                      <a:r>
                        <a:rPr lang="en-US" sz="1400" dirty="0" err="1"/>
                        <a:t>uitstappen</a:t>
                      </a:r>
                      <a:r>
                        <a:rPr lang="en-US" sz="1400" dirty="0"/>
                        <a:t>, …</a:t>
                      </a:r>
                      <a:endParaRPr sz="1400" dirty="0"/>
                    </a:p>
                    <a:p>
                      <a:pPr marL="457200" lvl="0" indent="-317500" rtl="0">
                        <a:lnSpc>
                          <a:spcPct val="100000"/>
                        </a:lnSpc>
                        <a:spcBef>
                          <a:spcPts val="0"/>
                        </a:spcBef>
                        <a:spcAft>
                          <a:spcPts val="0"/>
                        </a:spcAft>
                        <a:buClr>
                          <a:srgbClr val="000000"/>
                        </a:buClr>
                        <a:buSzPts val="1800"/>
                        <a:buChar char="●"/>
                      </a:pPr>
                      <a:r>
                        <a:rPr lang="en-US" sz="1400" dirty="0" err="1"/>
                        <a:t>Aandacht</a:t>
                      </a:r>
                      <a:r>
                        <a:rPr lang="en-US" sz="1400" dirty="0"/>
                        <a:t> </a:t>
                      </a:r>
                      <a:r>
                        <a:rPr lang="en-US" sz="1400" dirty="0" err="1"/>
                        <a:t>voor</a:t>
                      </a:r>
                      <a:r>
                        <a:rPr lang="en-US" sz="1400" dirty="0"/>
                        <a:t> </a:t>
                      </a:r>
                      <a:r>
                        <a:rPr lang="en-US" sz="1400" dirty="0" err="1"/>
                        <a:t>verbinding</a:t>
                      </a:r>
                      <a:r>
                        <a:rPr lang="en-US" sz="1400" dirty="0"/>
                        <a:t> </a:t>
                      </a:r>
                      <a:r>
                        <a:rPr lang="en-US" sz="1400" dirty="0" err="1"/>
                        <a:t>leerling</a:t>
                      </a:r>
                      <a:r>
                        <a:rPr lang="en-US" sz="1400" dirty="0"/>
                        <a:t>-school</a:t>
                      </a:r>
                      <a:endParaRPr sz="1400" dirty="0"/>
                    </a:p>
                    <a:p>
                      <a:pPr marL="457200" lvl="0" indent="-317500" rtl="0">
                        <a:lnSpc>
                          <a:spcPct val="100000"/>
                        </a:lnSpc>
                        <a:spcBef>
                          <a:spcPts val="0"/>
                        </a:spcBef>
                        <a:spcAft>
                          <a:spcPts val="0"/>
                        </a:spcAft>
                        <a:buClr>
                          <a:srgbClr val="000000"/>
                        </a:buClr>
                        <a:buSzPts val="1800"/>
                        <a:buChar char="●"/>
                      </a:pPr>
                      <a:r>
                        <a:rPr lang="en-US" sz="1400" dirty="0" err="1"/>
                        <a:t>Voldoende</a:t>
                      </a:r>
                      <a:r>
                        <a:rPr lang="en-US" sz="1400" dirty="0"/>
                        <a:t> </a:t>
                      </a:r>
                      <a:r>
                        <a:rPr lang="en-US" sz="1400" dirty="0" err="1"/>
                        <a:t>overleg</a:t>
                      </a:r>
                      <a:r>
                        <a:rPr lang="en-US" sz="1400" dirty="0"/>
                        <a:t> met </a:t>
                      </a:r>
                      <a:r>
                        <a:rPr lang="en-US" sz="1400" dirty="0" err="1"/>
                        <a:t>huisarts</a:t>
                      </a:r>
                      <a:r>
                        <a:rPr lang="en-US" sz="1400" dirty="0"/>
                        <a:t> </a:t>
                      </a:r>
                      <a:r>
                        <a:rPr lang="en-US" sz="1400" dirty="0" err="1"/>
                        <a:t>bij</a:t>
                      </a:r>
                      <a:r>
                        <a:rPr lang="en-US" sz="1400" dirty="0"/>
                        <a:t> </a:t>
                      </a:r>
                      <a:r>
                        <a:rPr lang="en-US" sz="1400" dirty="0" err="1"/>
                        <a:t>opmerken</a:t>
                      </a:r>
                      <a:r>
                        <a:rPr lang="en-US" sz="1400" dirty="0"/>
                        <a:t> van </a:t>
                      </a:r>
                      <a:r>
                        <a:rPr lang="en-US" sz="1400" dirty="0" err="1"/>
                        <a:t>afwezigheden</a:t>
                      </a:r>
                      <a:endParaRPr sz="1400" dirty="0"/>
                    </a:p>
                    <a:p>
                      <a:pPr marL="457200" lvl="0" indent="-317500" rtl="0">
                        <a:spcBef>
                          <a:spcPts val="0"/>
                        </a:spcBef>
                        <a:spcAft>
                          <a:spcPts val="0"/>
                        </a:spcAft>
                        <a:buClr>
                          <a:srgbClr val="000000"/>
                        </a:buClr>
                        <a:buSzPts val="1800"/>
                        <a:buChar char="●"/>
                      </a:pPr>
                      <a:r>
                        <a:rPr lang="en-US" sz="1400" dirty="0" err="1"/>
                        <a:t>Beleidsniveau</a:t>
                      </a:r>
                      <a:r>
                        <a:rPr lang="en-US" sz="1400" dirty="0"/>
                        <a:t>: </a:t>
                      </a:r>
                      <a:r>
                        <a:rPr lang="en-US" sz="1400" dirty="0" err="1"/>
                        <a:t>kleinere</a:t>
                      </a:r>
                      <a:r>
                        <a:rPr lang="en-US" sz="1400" dirty="0"/>
                        <a:t> </a:t>
                      </a:r>
                      <a:r>
                        <a:rPr lang="en-US" sz="1400" dirty="0" err="1"/>
                        <a:t>klassen</a:t>
                      </a:r>
                      <a:r>
                        <a:rPr lang="en-US" sz="1400" dirty="0"/>
                        <a:t>, </a:t>
                      </a:r>
                      <a:r>
                        <a:rPr lang="en-US" sz="1400" dirty="0" err="1"/>
                        <a:t>stabiliteit</a:t>
                      </a:r>
                      <a:r>
                        <a:rPr lang="en-US" sz="1400" dirty="0"/>
                        <a:t> </a:t>
                      </a:r>
                      <a:r>
                        <a:rPr lang="en-US" sz="1400" dirty="0" err="1"/>
                        <a:t>lerarenkorps</a:t>
                      </a:r>
                      <a:endParaRPr sz="1400" dirty="0"/>
                    </a:p>
                  </a:txBody>
                  <a:tcPr marL="51431" marR="51431" marT="68569" marB="68569">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261209659"/>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Shape 812"/>
        <p:cNvGrpSpPr/>
        <p:nvPr/>
      </p:nvGrpSpPr>
      <p:grpSpPr>
        <a:xfrm>
          <a:off x="0" y="0"/>
          <a:ext cx="0" cy="0"/>
          <a:chOff x="0" y="0"/>
          <a:chExt cx="0" cy="0"/>
        </a:xfrm>
      </p:grpSpPr>
      <p:pic>
        <p:nvPicPr>
          <p:cNvPr id="813" name="Shape 813"/>
          <p:cNvPicPr preferRelativeResize="0"/>
          <p:nvPr/>
        </p:nvPicPr>
        <p:blipFill rotWithShape="1">
          <a:blip r:embed="rId3">
            <a:alphaModFix/>
          </a:blip>
          <a:srcRect/>
          <a:stretch/>
        </p:blipFill>
        <p:spPr>
          <a:xfrm>
            <a:off x="7258682" y="136776"/>
            <a:ext cx="1654969" cy="583406"/>
          </a:xfrm>
          <a:prstGeom prst="rect">
            <a:avLst/>
          </a:prstGeom>
          <a:noFill/>
          <a:ln>
            <a:noFill/>
          </a:ln>
        </p:spPr>
      </p:pic>
      <p:sp>
        <p:nvSpPr>
          <p:cNvPr id="814" name="Shape 814"/>
          <p:cNvSpPr txBox="1"/>
          <p:nvPr/>
        </p:nvSpPr>
        <p:spPr>
          <a:xfrm>
            <a:off x="228996" y="533570"/>
            <a:ext cx="7543800" cy="1086975"/>
          </a:xfrm>
          <a:prstGeom prst="rect">
            <a:avLst/>
          </a:prstGeom>
          <a:noFill/>
          <a:ln>
            <a:noFill/>
          </a:ln>
        </p:spPr>
        <p:txBody>
          <a:bodyPr spcFirstLastPara="1" wrap="square" lIns="68569" tIns="34275" rIns="68569" bIns="34275" anchor="b" anchorCtr="0">
            <a:noAutofit/>
          </a:bodyPr>
          <a:lstStyle/>
          <a:p>
            <a:pPr algn="r">
              <a:lnSpc>
                <a:spcPct val="85000"/>
              </a:lnSpc>
              <a:buClr>
                <a:srgbClr val="404040"/>
              </a:buClr>
              <a:buSzPts val="4000"/>
            </a:pPr>
            <a:r>
              <a:rPr lang="en-US" sz="3000" dirty="0" err="1">
                <a:solidFill>
                  <a:srgbClr val="404040"/>
                </a:solidFill>
                <a:latin typeface="Calibri"/>
                <a:ea typeface="Calibri"/>
                <a:cs typeface="Calibri"/>
                <a:sym typeface="Calibri"/>
              </a:rPr>
              <a:t>Zorgcontinuüm</a:t>
            </a:r>
            <a:r>
              <a:rPr lang="en-US" sz="3000" dirty="0">
                <a:solidFill>
                  <a:srgbClr val="404040"/>
                </a:solidFill>
                <a:latin typeface="Calibri"/>
                <a:ea typeface="Calibri"/>
                <a:cs typeface="Calibri"/>
                <a:sym typeface="Calibri"/>
              </a:rPr>
              <a:t>: FASE 0: Brede </a:t>
            </a:r>
            <a:r>
              <a:rPr lang="en-US" sz="3000" dirty="0" err="1">
                <a:solidFill>
                  <a:srgbClr val="404040"/>
                </a:solidFill>
                <a:latin typeface="Calibri"/>
                <a:ea typeface="Calibri"/>
                <a:cs typeface="Calibri"/>
                <a:sym typeface="Calibri"/>
              </a:rPr>
              <a:t>basiszorg</a:t>
            </a:r>
            <a:r>
              <a:rPr lang="en-US" sz="3000" dirty="0">
                <a:solidFill>
                  <a:srgbClr val="404040"/>
                </a:solidFill>
                <a:latin typeface="Calibri"/>
                <a:ea typeface="Calibri"/>
                <a:cs typeface="Calibri"/>
                <a:sym typeface="Calibri"/>
              </a:rPr>
              <a:t> (2) </a:t>
            </a:r>
            <a:endParaRPr sz="1050" dirty="0"/>
          </a:p>
        </p:txBody>
      </p:sp>
      <p:graphicFrame>
        <p:nvGraphicFramePr>
          <p:cNvPr id="815" name="Shape 815"/>
          <p:cNvGraphicFramePr/>
          <p:nvPr/>
        </p:nvGraphicFramePr>
        <p:xfrm>
          <a:off x="335438" y="2158875"/>
          <a:ext cx="8010375" cy="4041616"/>
        </p:xfrm>
        <a:graphic>
          <a:graphicData uri="http://schemas.openxmlformats.org/drawingml/2006/table">
            <a:tbl>
              <a:tblPr>
                <a:noFill/>
              </a:tblPr>
              <a:tblGrid>
                <a:gridCol w="1192631">
                  <a:extLst>
                    <a:ext uri="{9D8B030D-6E8A-4147-A177-3AD203B41FA5}">
                      <a16:colId xmlns:a16="http://schemas.microsoft.com/office/drawing/2014/main" val="20000"/>
                    </a:ext>
                  </a:extLst>
                </a:gridCol>
                <a:gridCol w="6817744">
                  <a:extLst>
                    <a:ext uri="{9D8B030D-6E8A-4147-A177-3AD203B41FA5}">
                      <a16:colId xmlns:a16="http://schemas.microsoft.com/office/drawing/2014/main" val="20001"/>
                    </a:ext>
                  </a:extLst>
                </a:gridCol>
              </a:tblGrid>
              <a:tr h="414713">
                <a:tc>
                  <a:txBody>
                    <a:bodyPr/>
                    <a:lstStyle/>
                    <a:p>
                      <a:pPr marL="0" lvl="0" indent="0" rtl="0">
                        <a:lnSpc>
                          <a:spcPct val="115000"/>
                        </a:lnSpc>
                        <a:spcBef>
                          <a:spcPts val="0"/>
                        </a:spcBef>
                        <a:spcAft>
                          <a:spcPts val="0"/>
                        </a:spcAft>
                        <a:buNone/>
                      </a:pPr>
                      <a:r>
                        <a:rPr lang="en-US" sz="1400" b="1"/>
                        <a:t>   </a:t>
                      </a:r>
                      <a:endParaRPr sz="1400" b="1"/>
                    </a:p>
                  </a:txBody>
                  <a:tcPr marL="51431" marR="51431" marT="68569" marB="68569">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400" b="1"/>
                        <a:t>Fase O: </a:t>
                      </a:r>
                      <a:r>
                        <a:rPr lang="en-US" sz="1400" b="1" i="1"/>
                        <a:t>BREDE BASISZORG (BBZ)</a:t>
                      </a:r>
                      <a:r>
                        <a:rPr lang="en-US" sz="1400" b="1" i="1">
                          <a:solidFill>
                            <a:srgbClr val="0070C0"/>
                          </a:solidFill>
                        </a:rPr>
                        <a:t> </a:t>
                      </a:r>
                      <a:endParaRPr sz="1400" b="1" i="1">
                        <a:solidFill>
                          <a:srgbClr val="0070C0"/>
                        </a:solidFill>
                      </a:endParaRPr>
                    </a:p>
                  </a:txBody>
                  <a:tcPr marL="51431" marR="51431" marT="68569" marB="68569">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826843">
                <a:tc>
                  <a:txBody>
                    <a:bodyPr/>
                    <a:lstStyle/>
                    <a:p>
                      <a:pPr marL="0" lvl="0" indent="0" rtl="0">
                        <a:lnSpc>
                          <a:spcPct val="115000"/>
                        </a:lnSpc>
                        <a:spcBef>
                          <a:spcPts val="0"/>
                        </a:spcBef>
                        <a:spcAft>
                          <a:spcPts val="0"/>
                        </a:spcAft>
                        <a:buNone/>
                      </a:pPr>
                      <a:r>
                        <a:rPr lang="en-US" sz="1400" b="1"/>
                        <a:t>CLB</a:t>
                      </a:r>
                      <a:endParaRPr sz="1400" b="1"/>
                    </a:p>
                  </a:txBody>
                  <a:tcPr marL="51431" marR="51431" marT="68569" marB="68569">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457200" lvl="0" indent="-342900" rtl="0">
                        <a:lnSpc>
                          <a:spcPct val="115000"/>
                        </a:lnSpc>
                        <a:spcBef>
                          <a:spcPts val="0"/>
                        </a:spcBef>
                        <a:spcAft>
                          <a:spcPts val="0"/>
                        </a:spcAft>
                        <a:buSzPts val="1800"/>
                        <a:buChar char="●"/>
                      </a:pPr>
                      <a:r>
                        <a:rPr lang="en-US" sz="1400">
                          <a:solidFill>
                            <a:srgbClr val="20124D"/>
                          </a:solidFill>
                        </a:rPr>
                        <a:t>Informeer ouders, leerlingen en leerkrachten over de gevolgen van schoolverzuim.</a:t>
                      </a:r>
                      <a:endParaRPr sz="1400"/>
                    </a:p>
                    <a:p>
                      <a:pPr marL="457200" lvl="0" indent="-342900" rtl="0">
                        <a:lnSpc>
                          <a:spcPct val="115000"/>
                        </a:lnSpc>
                        <a:spcBef>
                          <a:spcPts val="0"/>
                        </a:spcBef>
                        <a:spcAft>
                          <a:spcPts val="0"/>
                        </a:spcAft>
                        <a:buSzPts val="1800"/>
                        <a:buChar char="●"/>
                      </a:pPr>
                      <a:r>
                        <a:rPr lang="en-US" sz="1400"/>
                        <a:t>Waak mee over goede (her)oriëntering</a:t>
                      </a:r>
                      <a:endParaRPr sz="1400"/>
                    </a:p>
                    <a:p>
                      <a:pPr marL="457200" lvl="0" indent="-342900" rtl="0">
                        <a:lnSpc>
                          <a:spcPct val="115000"/>
                        </a:lnSpc>
                        <a:spcBef>
                          <a:spcPts val="0"/>
                        </a:spcBef>
                        <a:spcAft>
                          <a:spcPts val="0"/>
                        </a:spcAft>
                        <a:buSzPts val="1800"/>
                        <a:buChar char="●"/>
                      </a:pPr>
                      <a:r>
                        <a:rPr lang="en-US" sz="1400"/>
                        <a:t>Maak het CLB-aanbod + manieren van contactname voldoende kenbaar </a:t>
                      </a:r>
                      <a:endParaRPr sz="1400"/>
                    </a:p>
                  </a:txBody>
                  <a:tcPr marL="51431" marR="51431" marT="68569" marB="68569">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826843">
                <a:tc>
                  <a:txBody>
                    <a:bodyPr/>
                    <a:lstStyle/>
                    <a:p>
                      <a:pPr marL="0" lvl="0" indent="0" rtl="0">
                        <a:lnSpc>
                          <a:spcPct val="115000"/>
                        </a:lnSpc>
                        <a:spcBef>
                          <a:spcPts val="0"/>
                        </a:spcBef>
                        <a:spcAft>
                          <a:spcPts val="0"/>
                        </a:spcAft>
                        <a:buNone/>
                      </a:pPr>
                      <a:r>
                        <a:rPr lang="en-US" sz="1400" b="1"/>
                        <a:t>Ouders</a:t>
                      </a:r>
                      <a:endParaRPr sz="1400" b="1"/>
                    </a:p>
                  </a:txBody>
                  <a:tcPr marL="51431" marR="51431" marT="68569" marB="68569">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457200" lvl="0" indent="-342900" rtl="0">
                        <a:lnSpc>
                          <a:spcPct val="115000"/>
                        </a:lnSpc>
                        <a:spcBef>
                          <a:spcPts val="0"/>
                        </a:spcBef>
                        <a:spcAft>
                          <a:spcPts val="0"/>
                        </a:spcAft>
                        <a:buClr>
                          <a:schemeClr val="dk1"/>
                        </a:buClr>
                        <a:buSzPts val="1800"/>
                        <a:buChar char="●"/>
                      </a:pPr>
                      <a:r>
                        <a:rPr lang="en-US" sz="1400">
                          <a:solidFill>
                            <a:schemeClr val="dk1"/>
                          </a:solidFill>
                        </a:rPr>
                        <a:t>Zorg voor eerlijke attesten </a:t>
                      </a:r>
                      <a:endParaRPr sz="1400">
                        <a:solidFill>
                          <a:schemeClr val="dk1"/>
                        </a:solidFill>
                      </a:endParaRPr>
                    </a:p>
                    <a:p>
                      <a:pPr marL="457200" lvl="0" indent="-342900" rtl="0">
                        <a:lnSpc>
                          <a:spcPct val="115000"/>
                        </a:lnSpc>
                        <a:spcBef>
                          <a:spcPts val="0"/>
                        </a:spcBef>
                        <a:spcAft>
                          <a:spcPts val="0"/>
                        </a:spcAft>
                        <a:buClr>
                          <a:schemeClr val="dk1"/>
                        </a:buClr>
                        <a:buSzPts val="1800"/>
                        <a:buChar char="●"/>
                      </a:pPr>
                      <a:r>
                        <a:rPr lang="en-US" sz="1400">
                          <a:solidFill>
                            <a:schemeClr val="dk1"/>
                          </a:solidFill>
                        </a:rPr>
                        <a:t>Spreek de school tijdig aan bij bezorgdheden</a:t>
                      </a:r>
                      <a:endParaRPr sz="1400">
                        <a:solidFill>
                          <a:schemeClr val="dk1"/>
                        </a:solidFill>
                      </a:endParaRPr>
                    </a:p>
                    <a:p>
                      <a:pPr marL="457200" lvl="0" indent="-342900" rtl="0">
                        <a:lnSpc>
                          <a:spcPct val="115000"/>
                        </a:lnSpc>
                        <a:spcBef>
                          <a:spcPts val="0"/>
                        </a:spcBef>
                        <a:spcAft>
                          <a:spcPts val="0"/>
                        </a:spcAft>
                        <a:buClr>
                          <a:schemeClr val="dk1"/>
                        </a:buClr>
                        <a:buSzPts val="1800"/>
                        <a:buChar char="●"/>
                      </a:pPr>
                      <a:r>
                        <a:rPr lang="en-US" sz="1400">
                          <a:solidFill>
                            <a:schemeClr val="dk1"/>
                          </a:solidFill>
                        </a:rPr>
                        <a:t>Betrokkenheid tav schooltraject</a:t>
                      </a:r>
                      <a:endParaRPr sz="1400">
                        <a:solidFill>
                          <a:schemeClr val="dk1"/>
                        </a:solidFill>
                      </a:endParaRPr>
                    </a:p>
                  </a:txBody>
                  <a:tcPr marL="51431" marR="51431" marT="68569" marB="68569">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50919">
                <a:tc>
                  <a:txBody>
                    <a:bodyPr/>
                    <a:lstStyle/>
                    <a:p>
                      <a:pPr marL="0" lvl="0" indent="0" rtl="0">
                        <a:lnSpc>
                          <a:spcPct val="115000"/>
                        </a:lnSpc>
                        <a:spcBef>
                          <a:spcPts val="0"/>
                        </a:spcBef>
                        <a:spcAft>
                          <a:spcPts val="0"/>
                        </a:spcAft>
                        <a:buNone/>
                      </a:pPr>
                      <a:r>
                        <a:rPr lang="en-US" sz="1400" b="1"/>
                        <a:t>Leerlingen</a:t>
                      </a:r>
                      <a:endParaRPr sz="1400" b="1"/>
                    </a:p>
                  </a:txBody>
                  <a:tcPr marL="51431" marR="51431" marT="68569" marB="68569">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457200" lvl="0" indent="-342900" rtl="0">
                        <a:lnSpc>
                          <a:spcPct val="115000"/>
                        </a:lnSpc>
                        <a:spcBef>
                          <a:spcPts val="0"/>
                        </a:spcBef>
                        <a:spcAft>
                          <a:spcPts val="0"/>
                        </a:spcAft>
                        <a:buSzPts val="1800"/>
                        <a:buChar char="●"/>
                      </a:pPr>
                      <a:r>
                        <a:rPr lang="en-US" sz="1400"/>
                        <a:t>Vraag tijdig hulp bij problemen</a:t>
                      </a:r>
                      <a:endParaRPr sz="1400"/>
                    </a:p>
                  </a:txBody>
                  <a:tcPr marL="51431" marR="51431" marT="68569" marB="68569">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556294">
                <a:tc>
                  <a:txBody>
                    <a:bodyPr/>
                    <a:lstStyle/>
                    <a:p>
                      <a:pPr marL="0" lvl="0" indent="0" rtl="0">
                        <a:lnSpc>
                          <a:spcPct val="115000"/>
                        </a:lnSpc>
                        <a:spcBef>
                          <a:spcPts val="0"/>
                        </a:spcBef>
                        <a:spcAft>
                          <a:spcPts val="0"/>
                        </a:spcAft>
                        <a:buNone/>
                      </a:pPr>
                      <a:r>
                        <a:rPr lang="en-US" sz="1400" b="1"/>
                        <a:t>Externe HV</a:t>
                      </a:r>
                      <a:endParaRPr sz="1400" b="1"/>
                    </a:p>
                  </a:txBody>
                  <a:tcPr marL="51431" marR="51431" marT="68569" marB="68569">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US" sz="1400"/>
                        <a:t>/ </a:t>
                      </a:r>
                      <a:endParaRPr sz="1400"/>
                    </a:p>
                  </a:txBody>
                  <a:tcPr marL="51431" marR="51431" marT="68569" marB="68569">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474769">
                <a:tc>
                  <a:txBody>
                    <a:bodyPr/>
                    <a:lstStyle/>
                    <a:p>
                      <a:pPr marL="0" lvl="0" indent="0" rtl="0">
                        <a:lnSpc>
                          <a:spcPct val="115000"/>
                        </a:lnSpc>
                        <a:spcBef>
                          <a:spcPts val="0"/>
                        </a:spcBef>
                        <a:spcAft>
                          <a:spcPts val="0"/>
                        </a:spcAft>
                        <a:buNone/>
                      </a:pPr>
                      <a:r>
                        <a:rPr lang="en-US" sz="1400" b="1"/>
                        <a:t>PBD</a:t>
                      </a:r>
                      <a:endParaRPr sz="1400" b="1"/>
                    </a:p>
                  </a:txBody>
                  <a:tcPr marL="51431" marR="51431" marT="68569" marB="68569">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457200" lvl="0" indent="-342900" rtl="0">
                        <a:lnSpc>
                          <a:spcPct val="115000"/>
                        </a:lnSpc>
                        <a:spcBef>
                          <a:spcPts val="0"/>
                        </a:spcBef>
                        <a:spcAft>
                          <a:spcPts val="0"/>
                        </a:spcAft>
                        <a:buSzPts val="1800"/>
                        <a:buChar char="●"/>
                      </a:pPr>
                      <a:r>
                        <a:rPr lang="en-US" sz="1400" dirty="0" err="1"/>
                        <a:t>Ondersteunt</a:t>
                      </a:r>
                      <a:r>
                        <a:rPr lang="en-US" sz="1400" dirty="0"/>
                        <a:t> de school </a:t>
                      </a:r>
                      <a:r>
                        <a:rPr lang="en-US" sz="1400" dirty="0" err="1"/>
                        <a:t>bij</a:t>
                      </a:r>
                      <a:r>
                        <a:rPr lang="en-US" sz="1400" dirty="0"/>
                        <a:t> de </a:t>
                      </a:r>
                      <a:r>
                        <a:rPr lang="en-US" sz="1400" dirty="0" err="1"/>
                        <a:t>opmaak</a:t>
                      </a:r>
                      <a:r>
                        <a:rPr lang="en-US" sz="1400" dirty="0"/>
                        <a:t> van het </a:t>
                      </a:r>
                      <a:r>
                        <a:rPr lang="en-US" sz="1400" dirty="0" err="1"/>
                        <a:t>zorgbeleid</a:t>
                      </a:r>
                      <a:r>
                        <a:rPr lang="en-US" sz="1400" dirty="0"/>
                        <a:t> op </a:t>
                      </a:r>
                      <a:r>
                        <a:rPr lang="en-US" sz="1400" dirty="0" err="1"/>
                        <a:t>vraag</a:t>
                      </a:r>
                      <a:r>
                        <a:rPr lang="en-US" sz="1400" dirty="0"/>
                        <a:t> van de school. </a:t>
                      </a:r>
                      <a:endParaRPr sz="1400" dirty="0"/>
                    </a:p>
                  </a:txBody>
                  <a:tcPr marL="51431" marR="51431" marT="68569" marB="68569">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Shape 819"/>
        <p:cNvGrpSpPr/>
        <p:nvPr/>
      </p:nvGrpSpPr>
      <p:grpSpPr>
        <a:xfrm>
          <a:off x="0" y="0"/>
          <a:ext cx="0" cy="0"/>
          <a:chOff x="0" y="0"/>
          <a:chExt cx="0" cy="0"/>
        </a:xfrm>
      </p:grpSpPr>
      <p:pic>
        <p:nvPicPr>
          <p:cNvPr id="820" name="Shape 820"/>
          <p:cNvPicPr preferRelativeResize="0"/>
          <p:nvPr/>
        </p:nvPicPr>
        <p:blipFill rotWithShape="1">
          <a:blip r:embed="rId3">
            <a:alphaModFix/>
          </a:blip>
          <a:srcRect/>
          <a:stretch/>
        </p:blipFill>
        <p:spPr>
          <a:xfrm>
            <a:off x="7389449" y="140004"/>
            <a:ext cx="1654969" cy="583406"/>
          </a:xfrm>
          <a:prstGeom prst="rect">
            <a:avLst/>
          </a:prstGeom>
          <a:noFill/>
          <a:ln>
            <a:noFill/>
          </a:ln>
        </p:spPr>
      </p:pic>
      <p:sp>
        <p:nvSpPr>
          <p:cNvPr id="821" name="Shape 821"/>
          <p:cNvSpPr txBox="1"/>
          <p:nvPr/>
        </p:nvSpPr>
        <p:spPr>
          <a:xfrm>
            <a:off x="195943" y="639183"/>
            <a:ext cx="7543800" cy="1086975"/>
          </a:xfrm>
          <a:prstGeom prst="rect">
            <a:avLst/>
          </a:prstGeom>
          <a:noFill/>
          <a:ln>
            <a:noFill/>
          </a:ln>
        </p:spPr>
        <p:txBody>
          <a:bodyPr spcFirstLastPara="1" wrap="square" lIns="68569" tIns="34275" rIns="68569" bIns="34275" anchor="b" anchorCtr="0">
            <a:noAutofit/>
          </a:bodyPr>
          <a:lstStyle/>
          <a:p>
            <a:pPr algn="r">
              <a:lnSpc>
                <a:spcPct val="85000"/>
              </a:lnSpc>
              <a:buClr>
                <a:srgbClr val="404040"/>
              </a:buClr>
              <a:buSzPts val="4000"/>
            </a:pPr>
            <a:r>
              <a:rPr lang="en-US" sz="3000" dirty="0" err="1">
                <a:solidFill>
                  <a:srgbClr val="404040"/>
                </a:solidFill>
                <a:latin typeface="Calibri"/>
                <a:ea typeface="Calibri"/>
                <a:cs typeface="Calibri"/>
                <a:sym typeface="Calibri"/>
              </a:rPr>
              <a:t>Zorgcontinuüm</a:t>
            </a:r>
            <a:r>
              <a:rPr lang="en-US" sz="3000" dirty="0">
                <a:solidFill>
                  <a:srgbClr val="404040"/>
                </a:solidFill>
                <a:latin typeface="Calibri"/>
                <a:ea typeface="Calibri"/>
                <a:cs typeface="Calibri"/>
                <a:sym typeface="Calibri"/>
              </a:rPr>
              <a:t>: FASE 1: </a:t>
            </a:r>
            <a:r>
              <a:rPr lang="en-US" sz="3000" dirty="0" err="1">
                <a:solidFill>
                  <a:srgbClr val="404040"/>
                </a:solidFill>
                <a:latin typeface="Calibri"/>
                <a:ea typeface="Calibri"/>
                <a:cs typeface="Calibri"/>
                <a:sym typeface="Calibri"/>
              </a:rPr>
              <a:t>Verhoogde</a:t>
            </a:r>
            <a:r>
              <a:rPr lang="en-US" sz="3000" dirty="0">
                <a:solidFill>
                  <a:srgbClr val="404040"/>
                </a:solidFill>
                <a:latin typeface="Calibri"/>
                <a:ea typeface="Calibri"/>
                <a:cs typeface="Calibri"/>
                <a:sym typeface="Calibri"/>
              </a:rPr>
              <a:t> </a:t>
            </a:r>
            <a:r>
              <a:rPr lang="en-US" sz="3000" dirty="0" err="1">
                <a:solidFill>
                  <a:srgbClr val="404040"/>
                </a:solidFill>
                <a:latin typeface="Calibri"/>
                <a:ea typeface="Calibri"/>
                <a:cs typeface="Calibri"/>
                <a:sym typeface="Calibri"/>
              </a:rPr>
              <a:t>zorg</a:t>
            </a:r>
            <a:r>
              <a:rPr lang="en-US" sz="3000" dirty="0">
                <a:solidFill>
                  <a:srgbClr val="404040"/>
                </a:solidFill>
                <a:latin typeface="Calibri"/>
                <a:ea typeface="Calibri"/>
                <a:cs typeface="Calibri"/>
                <a:sym typeface="Calibri"/>
              </a:rPr>
              <a:t> (1) </a:t>
            </a:r>
            <a:endParaRPr sz="1050" dirty="0"/>
          </a:p>
        </p:txBody>
      </p:sp>
      <p:graphicFrame>
        <p:nvGraphicFramePr>
          <p:cNvPr id="822" name="Shape 822"/>
          <p:cNvGraphicFramePr/>
          <p:nvPr/>
        </p:nvGraphicFramePr>
        <p:xfrm>
          <a:off x="335438" y="2158875"/>
          <a:ext cx="8808563" cy="3537345"/>
        </p:xfrm>
        <a:graphic>
          <a:graphicData uri="http://schemas.openxmlformats.org/drawingml/2006/table">
            <a:tbl>
              <a:tblPr>
                <a:noFill/>
              </a:tblPr>
              <a:tblGrid>
                <a:gridCol w="1366163">
                  <a:extLst>
                    <a:ext uri="{9D8B030D-6E8A-4147-A177-3AD203B41FA5}">
                      <a16:colId xmlns:a16="http://schemas.microsoft.com/office/drawing/2014/main" val="20000"/>
                    </a:ext>
                  </a:extLst>
                </a:gridCol>
                <a:gridCol w="7442400">
                  <a:extLst>
                    <a:ext uri="{9D8B030D-6E8A-4147-A177-3AD203B41FA5}">
                      <a16:colId xmlns:a16="http://schemas.microsoft.com/office/drawing/2014/main" val="20001"/>
                    </a:ext>
                  </a:extLst>
                </a:gridCol>
              </a:tblGrid>
              <a:tr h="414713">
                <a:tc>
                  <a:txBody>
                    <a:bodyPr/>
                    <a:lstStyle/>
                    <a:p>
                      <a:pPr marL="0" lvl="0" indent="0" rtl="0">
                        <a:lnSpc>
                          <a:spcPct val="115000"/>
                        </a:lnSpc>
                        <a:spcBef>
                          <a:spcPts val="0"/>
                        </a:spcBef>
                        <a:spcAft>
                          <a:spcPts val="0"/>
                        </a:spcAft>
                        <a:buNone/>
                      </a:pPr>
                      <a:r>
                        <a:rPr lang="en-US" sz="1400" b="1"/>
                        <a:t>       </a:t>
                      </a:r>
                      <a:endParaRPr sz="1400" b="1"/>
                    </a:p>
                  </a:txBody>
                  <a:tcPr marL="51431" marR="51431" marT="68569" marB="68569">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400" b="1"/>
                        <a:t>Fase 1: </a:t>
                      </a:r>
                      <a:r>
                        <a:rPr lang="en-US" sz="1400" b="1" i="1"/>
                        <a:t>VERHOOGDE ZORG (VZ)</a:t>
                      </a:r>
                      <a:r>
                        <a:rPr lang="en-US" sz="1400" b="1" i="1">
                          <a:solidFill>
                            <a:srgbClr val="0070C0"/>
                          </a:solidFill>
                        </a:rPr>
                        <a:t> </a:t>
                      </a:r>
                      <a:endParaRPr sz="1400" b="1" i="1">
                        <a:solidFill>
                          <a:srgbClr val="0070C0"/>
                        </a:solidFill>
                      </a:endParaRPr>
                    </a:p>
                  </a:txBody>
                  <a:tcPr marL="51431" marR="51431" marT="68569" marB="68569">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988798">
                <a:tc>
                  <a:txBody>
                    <a:bodyPr/>
                    <a:lstStyle/>
                    <a:p>
                      <a:pPr marL="0" lvl="0" indent="0" rtl="0">
                        <a:lnSpc>
                          <a:spcPct val="115000"/>
                        </a:lnSpc>
                        <a:spcBef>
                          <a:spcPts val="0"/>
                        </a:spcBef>
                        <a:spcAft>
                          <a:spcPts val="0"/>
                        </a:spcAft>
                        <a:buNone/>
                      </a:pPr>
                      <a:r>
                        <a:rPr lang="en-US" sz="1400" b="1"/>
                        <a:t>School</a:t>
                      </a:r>
                      <a:endParaRPr sz="1400" b="1"/>
                    </a:p>
                  </a:txBody>
                  <a:tcPr marL="51431" marR="51431" marT="68569" marB="68569">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457200" lvl="0" indent="-342900" rtl="0">
                        <a:lnSpc>
                          <a:spcPct val="90000"/>
                        </a:lnSpc>
                        <a:spcBef>
                          <a:spcPts val="0"/>
                        </a:spcBef>
                        <a:spcAft>
                          <a:spcPts val="0"/>
                        </a:spcAft>
                        <a:buSzPts val="1800"/>
                        <a:buChar char="●"/>
                      </a:pPr>
                      <a:r>
                        <a:rPr lang="en-US" sz="1400"/>
                        <a:t>Belang van goede registratie </a:t>
                      </a:r>
                      <a:endParaRPr sz="1400"/>
                    </a:p>
                    <a:p>
                      <a:pPr marL="457200" lvl="0" indent="-342900" rtl="0">
                        <a:lnSpc>
                          <a:spcPct val="90000"/>
                        </a:lnSpc>
                        <a:spcBef>
                          <a:spcPts val="0"/>
                        </a:spcBef>
                        <a:spcAft>
                          <a:spcPts val="0"/>
                        </a:spcAft>
                        <a:buSzPts val="1800"/>
                        <a:buChar char="●"/>
                      </a:pPr>
                      <a:r>
                        <a:rPr lang="en-US" sz="1400"/>
                        <a:t>Ook in deze fase is informeren belangrijk</a:t>
                      </a:r>
                      <a:endParaRPr sz="1400"/>
                    </a:p>
                    <a:p>
                      <a:pPr marL="457200" lvl="0" indent="-342900" rtl="0">
                        <a:lnSpc>
                          <a:spcPct val="90000"/>
                        </a:lnSpc>
                        <a:spcBef>
                          <a:spcPts val="0"/>
                        </a:spcBef>
                        <a:spcAft>
                          <a:spcPts val="0"/>
                        </a:spcAft>
                        <a:buSzPts val="1800"/>
                        <a:buChar char="●"/>
                      </a:pPr>
                      <a:r>
                        <a:rPr lang="en-US" sz="1400"/>
                        <a:t>Uit geen loze dreigementen</a:t>
                      </a:r>
                      <a:endParaRPr sz="1400"/>
                    </a:p>
                    <a:p>
                      <a:pPr marL="457200" lvl="0" indent="-342900" rtl="0">
                        <a:lnSpc>
                          <a:spcPct val="90000"/>
                        </a:lnSpc>
                        <a:spcBef>
                          <a:spcPts val="0"/>
                        </a:spcBef>
                        <a:spcAft>
                          <a:spcPts val="0"/>
                        </a:spcAft>
                        <a:buSzPts val="1800"/>
                        <a:buChar char="●"/>
                      </a:pPr>
                      <a:r>
                        <a:rPr lang="en-US" sz="1400"/>
                        <a:t>Focus niet op de sancties, ook niet met de ouders! </a:t>
                      </a:r>
                      <a:endParaRPr sz="1400"/>
                    </a:p>
                    <a:p>
                      <a:pPr marL="457200" lvl="0" indent="-342900" rtl="0">
                        <a:lnSpc>
                          <a:spcPct val="90000"/>
                        </a:lnSpc>
                        <a:spcBef>
                          <a:spcPts val="0"/>
                        </a:spcBef>
                        <a:spcAft>
                          <a:spcPts val="0"/>
                        </a:spcAft>
                        <a:buSzPts val="1800"/>
                        <a:buChar char="●"/>
                      </a:pPr>
                      <a:r>
                        <a:rPr lang="en-US" sz="1400"/>
                        <a:t>Stel wel duidelijke grenzen</a:t>
                      </a:r>
                      <a:endParaRPr sz="1400"/>
                    </a:p>
                    <a:p>
                      <a:pPr marL="457200" lvl="0" indent="-342900" rtl="0">
                        <a:lnSpc>
                          <a:spcPct val="90000"/>
                        </a:lnSpc>
                        <a:spcBef>
                          <a:spcPts val="0"/>
                        </a:spcBef>
                        <a:spcAft>
                          <a:spcPts val="0"/>
                        </a:spcAft>
                        <a:buSzPts val="1800"/>
                        <a:buChar char="●"/>
                      </a:pPr>
                      <a:r>
                        <a:rPr lang="en-US" sz="1400"/>
                        <a:t>Ga snel genoeg in overleg met CLB</a:t>
                      </a:r>
                      <a:endParaRPr sz="1400"/>
                    </a:p>
                    <a:p>
                      <a:pPr marL="457200" lvl="0" indent="-342900" rtl="0">
                        <a:lnSpc>
                          <a:spcPct val="90000"/>
                        </a:lnSpc>
                        <a:spcBef>
                          <a:spcPts val="0"/>
                        </a:spcBef>
                        <a:spcAft>
                          <a:spcPts val="0"/>
                        </a:spcAft>
                        <a:buSzPts val="1800"/>
                        <a:buChar char="●"/>
                      </a:pPr>
                      <a:r>
                        <a:rPr lang="en-US" sz="1400"/>
                        <a:t>Belang van snel overleg met ouders en jongere bij bezorgdheid</a:t>
                      </a:r>
                      <a:endParaRPr sz="1400"/>
                    </a:p>
                    <a:p>
                      <a:pPr marL="457200" lvl="0" indent="-342900" rtl="0">
                        <a:lnSpc>
                          <a:spcPct val="90000"/>
                        </a:lnSpc>
                        <a:spcBef>
                          <a:spcPts val="0"/>
                        </a:spcBef>
                        <a:spcAft>
                          <a:spcPts val="0"/>
                        </a:spcAft>
                        <a:buSzPts val="1800"/>
                        <a:buChar char="●"/>
                      </a:pPr>
                      <a:r>
                        <a:rPr lang="en-US" sz="1400"/>
                        <a:t>Maximaliseer de verbondenheid met de school</a:t>
                      </a:r>
                      <a:endParaRPr sz="1400"/>
                    </a:p>
                    <a:p>
                      <a:pPr marL="914400" lvl="1" indent="-342900" rtl="0">
                        <a:lnSpc>
                          <a:spcPct val="90000"/>
                        </a:lnSpc>
                        <a:spcBef>
                          <a:spcPts val="0"/>
                        </a:spcBef>
                        <a:spcAft>
                          <a:spcPts val="0"/>
                        </a:spcAft>
                        <a:buSzPts val="1800"/>
                        <a:buChar char="○"/>
                      </a:pPr>
                      <a:r>
                        <a:rPr lang="en-US" sz="1400"/>
                        <a:t>In de klas zitten is al veel waard, ook zonder concrete deelname aan toetsen/taken/…!</a:t>
                      </a:r>
                      <a:endParaRPr sz="1400"/>
                    </a:p>
                    <a:p>
                      <a:pPr marL="914400" lvl="1" indent="-342900" rtl="0">
                        <a:lnSpc>
                          <a:spcPct val="90000"/>
                        </a:lnSpc>
                        <a:spcBef>
                          <a:spcPts val="0"/>
                        </a:spcBef>
                        <a:spcAft>
                          <a:spcPts val="0"/>
                        </a:spcAft>
                        <a:buSzPts val="1800"/>
                        <a:buChar char="○"/>
                      </a:pPr>
                      <a:r>
                        <a:rPr lang="en-US" sz="1400"/>
                        <a:t>inschakelen van vertrouwenspersoon</a:t>
                      </a:r>
                      <a:endParaRPr sz="1400"/>
                    </a:p>
                  </a:txBody>
                  <a:tcPr marL="51431" marR="51431" marT="68569" marB="68569">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826843">
                <a:tc>
                  <a:txBody>
                    <a:bodyPr/>
                    <a:lstStyle/>
                    <a:p>
                      <a:pPr marL="0" lvl="0" indent="0" rtl="0">
                        <a:lnSpc>
                          <a:spcPct val="115000"/>
                        </a:lnSpc>
                        <a:spcBef>
                          <a:spcPts val="0"/>
                        </a:spcBef>
                        <a:spcAft>
                          <a:spcPts val="0"/>
                        </a:spcAft>
                        <a:buNone/>
                      </a:pPr>
                      <a:r>
                        <a:rPr lang="en-US" sz="1400" b="1"/>
                        <a:t>CLB</a:t>
                      </a:r>
                      <a:endParaRPr sz="1400" b="1"/>
                    </a:p>
                  </a:txBody>
                  <a:tcPr marL="51431" marR="51431" marT="68569" marB="68569">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457200" lvl="0" indent="-342900" rtl="0">
                        <a:lnSpc>
                          <a:spcPct val="115000"/>
                        </a:lnSpc>
                        <a:spcBef>
                          <a:spcPts val="0"/>
                        </a:spcBef>
                        <a:spcAft>
                          <a:spcPts val="0"/>
                        </a:spcAft>
                        <a:buSzPts val="1800"/>
                        <a:buChar char="●"/>
                      </a:pPr>
                      <a:r>
                        <a:rPr lang="en-US" sz="1400"/>
                        <a:t>Informeer ouders en leerlingen rond rechten en plichten</a:t>
                      </a:r>
                      <a:endParaRPr sz="1400"/>
                    </a:p>
                    <a:p>
                      <a:pPr marL="457200" lvl="0" indent="-342900" rtl="0">
                        <a:lnSpc>
                          <a:spcPct val="115000"/>
                        </a:lnSpc>
                        <a:spcBef>
                          <a:spcPts val="0"/>
                        </a:spcBef>
                        <a:spcAft>
                          <a:spcPts val="0"/>
                        </a:spcAft>
                        <a:buSzPts val="1800"/>
                        <a:buChar char="●"/>
                      </a:pPr>
                      <a:r>
                        <a:rPr lang="en-US" sz="1400"/>
                        <a:t>Consultfunctie tav de school</a:t>
                      </a:r>
                      <a:endParaRPr sz="1400"/>
                    </a:p>
                    <a:p>
                      <a:pPr marL="457200" lvl="0" indent="-342900" rtl="0">
                        <a:lnSpc>
                          <a:spcPct val="115000"/>
                        </a:lnSpc>
                        <a:spcBef>
                          <a:spcPts val="0"/>
                        </a:spcBef>
                        <a:spcAft>
                          <a:spcPts val="0"/>
                        </a:spcAft>
                        <a:buSzPts val="1800"/>
                        <a:buChar char="●"/>
                      </a:pPr>
                      <a:r>
                        <a:rPr lang="en-US" sz="1400"/>
                        <a:t>Tijdig overleg met huisarts bij bezorgdheid</a:t>
                      </a:r>
                      <a:endParaRPr sz="1400"/>
                    </a:p>
                  </a:txBody>
                  <a:tcPr marL="51431" marR="51431" marT="68569" marB="68569">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Shape 826"/>
        <p:cNvGrpSpPr/>
        <p:nvPr/>
      </p:nvGrpSpPr>
      <p:grpSpPr>
        <a:xfrm>
          <a:off x="0" y="0"/>
          <a:ext cx="0" cy="0"/>
          <a:chOff x="0" y="0"/>
          <a:chExt cx="0" cy="0"/>
        </a:xfrm>
      </p:grpSpPr>
      <p:pic>
        <p:nvPicPr>
          <p:cNvPr id="827" name="Shape 827"/>
          <p:cNvPicPr preferRelativeResize="0"/>
          <p:nvPr/>
        </p:nvPicPr>
        <p:blipFill rotWithShape="1">
          <a:blip r:embed="rId3">
            <a:alphaModFix/>
          </a:blip>
          <a:srcRect/>
          <a:stretch/>
        </p:blipFill>
        <p:spPr>
          <a:xfrm>
            <a:off x="7207980" y="205706"/>
            <a:ext cx="1654969" cy="583406"/>
          </a:xfrm>
          <a:prstGeom prst="rect">
            <a:avLst/>
          </a:prstGeom>
          <a:noFill/>
          <a:ln>
            <a:noFill/>
          </a:ln>
        </p:spPr>
      </p:pic>
      <p:sp>
        <p:nvSpPr>
          <p:cNvPr id="828" name="Shape 828"/>
          <p:cNvSpPr txBox="1"/>
          <p:nvPr/>
        </p:nvSpPr>
        <p:spPr>
          <a:xfrm>
            <a:off x="228996" y="638803"/>
            <a:ext cx="7543800" cy="1086975"/>
          </a:xfrm>
          <a:prstGeom prst="rect">
            <a:avLst/>
          </a:prstGeom>
          <a:noFill/>
          <a:ln>
            <a:noFill/>
          </a:ln>
        </p:spPr>
        <p:txBody>
          <a:bodyPr spcFirstLastPara="1" wrap="square" lIns="68569" tIns="34275" rIns="68569" bIns="34275" anchor="b" anchorCtr="0">
            <a:noAutofit/>
          </a:bodyPr>
          <a:lstStyle/>
          <a:p>
            <a:pPr algn="r">
              <a:lnSpc>
                <a:spcPct val="85000"/>
              </a:lnSpc>
              <a:buClr>
                <a:srgbClr val="404040"/>
              </a:buClr>
              <a:buSzPts val="4000"/>
            </a:pPr>
            <a:r>
              <a:rPr lang="en-US" sz="3000" dirty="0" err="1">
                <a:solidFill>
                  <a:srgbClr val="404040"/>
                </a:solidFill>
                <a:latin typeface="Calibri"/>
                <a:ea typeface="Calibri"/>
                <a:cs typeface="Calibri"/>
                <a:sym typeface="Calibri"/>
              </a:rPr>
              <a:t>Zorgcontinuüm</a:t>
            </a:r>
            <a:r>
              <a:rPr lang="en-US" sz="3000" dirty="0">
                <a:solidFill>
                  <a:srgbClr val="404040"/>
                </a:solidFill>
                <a:latin typeface="Calibri"/>
                <a:ea typeface="Calibri"/>
                <a:cs typeface="Calibri"/>
                <a:sym typeface="Calibri"/>
              </a:rPr>
              <a:t>: FASE 1: </a:t>
            </a:r>
            <a:r>
              <a:rPr lang="en-US" sz="3000" dirty="0" err="1">
                <a:solidFill>
                  <a:srgbClr val="404040"/>
                </a:solidFill>
                <a:latin typeface="Calibri"/>
                <a:ea typeface="Calibri"/>
                <a:cs typeface="Calibri"/>
                <a:sym typeface="Calibri"/>
              </a:rPr>
              <a:t>Verhoogde</a:t>
            </a:r>
            <a:r>
              <a:rPr lang="en-US" sz="3000" dirty="0">
                <a:solidFill>
                  <a:srgbClr val="404040"/>
                </a:solidFill>
                <a:latin typeface="Calibri"/>
                <a:ea typeface="Calibri"/>
                <a:cs typeface="Calibri"/>
                <a:sym typeface="Calibri"/>
              </a:rPr>
              <a:t> </a:t>
            </a:r>
            <a:r>
              <a:rPr lang="en-US" sz="3000" dirty="0" err="1">
                <a:solidFill>
                  <a:srgbClr val="404040"/>
                </a:solidFill>
                <a:latin typeface="Calibri"/>
                <a:ea typeface="Calibri"/>
                <a:cs typeface="Calibri"/>
                <a:sym typeface="Calibri"/>
              </a:rPr>
              <a:t>zorg</a:t>
            </a:r>
            <a:r>
              <a:rPr lang="en-US" sz="3000" dirty="0">
                <a:solidFill>
                  <a:srgbClr val="404040"/>
                </a:solidFill>
                <a:latin typeface="Calibri"/>
                <a:ea typeface="Calibri"/>
                <a:cs typeface="Calibri"/>
                <a:sym typeface="Calibri"/>
              </a:rPr>
              <a:t> (2) </a:t>
            </a:r>
            <a:endParaRPr sz="1050" dirty="0"/>
          </a:p>
        </p:txBody>
      </p:sp>
      <p:graphicFrame>
        <p:nvGraphicFramePr>
          <p:cNvPr id="829" name="Shape 829"/>
          <p:cNvGraphicFramePr/>
          <p:nvPr/>
        </p:nvGraphicFramePr>
        <p:xfrm>
          <a:off x="335438" y="2158875"/>
          <a:ext cx="8038050" cy="2841497"/>
        </p:xfrm>
        <a:graphic>
          <a:graphicData uri="http://schemas.openxmlformats.org/drawingml/2006/table">
            <a:tbl>
              <a:tblPr>
                <a:noFill/>
              </a:tblPr>
              <a:tblGrid>
                <a:gridCol w="1416075">
                  <a:extLst>
                    <a:ext uri="{9D8B030D-6E8A-4147-A177-3AD203B41FA5}">
                      <a16:colId xmlns:a16="http://schemas.microsoft.com/office/drawing/2014/main" val="20000"/>
                    </a:ext>
                  </a:extLst>
                </a:gridCol>
                <a:gridCol w="6621975">
                  <a:extLst>
                    <a:ext uri="{9D8B030D-6E8A-4147-A177-3AD203B41FA5}">
                      <a16:colId xmlns:a16="http://schemas.microsoft.com/office/drawing/2014/main" val="20001"/>
                    </a:ext>
                  </a:extLst>
                </a:gridCol>
              </a:tblGrid>
              <a:tr h="414713">
                <a:tc>
                  <a:txBody>
                    <a:bodyPr/>
                    <a:lstStyle/>
                    <a:p>
                      <a:pPr marL="0" lvl="0" indent="0" rtl="0">
                        <a:lnSpc>
                          <a:spcPct val="115000"/>
                        </a:lnSpc>
                        <a:spcBef>
                          <a:spcPts val="0"/>
                        </a:spcBef>
                        <a:spcAft>
                          <a:spcPts val="0"/>
                        </a:spcAft>
                        <a:buNone/>
                      </a:pPr>
                      <a:r>
                        <a:rPr lang="en-US" sz="1400" b="1"/>
                        <a:t>       </a:t>
                      </a:r>
                      <a:endParaRPr sz="1400" b="1"/>
                    </a:p>
                  </a:txBody>
                  <a:tcPr marL="51431" marR="51431" marT="68569" marB="68569">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400" b="1"/>
                        <a:t>Fase 1: </a:t>
                      </a:r>
                      <a:r>
                        <a:rPr lang="en-US" sz="1400" b="1" i="1"/>
                        <a:t>VERHOOGDE ZORG (VZ)</a:t>
                      </a:r>
                      <a:r>
                        <a:rPr lang="en-US" sz="1400" b="1" i="1">
                          <a:solidFill>
                            <a:srgbClr val="0070C0"/>
                          </a:solidFill>
                        </a:rPr>
                        <a:t> </a:t>
                      </a:r>
                      <a:endParaRPr sz="1400" b="1" i="1">
                        <a:solidFill>
                          <a:srgbClr val="0070C0"/>
                        </a:solidFill>
                      </a:endParaRPr>
                    </a:p>
                  </a:txBody>
                  <a:tcPr marL="51431" marR="51431" marT="68569" marB="68569">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590242">
                <a:tc>
                  <a:txBody>
                    <a:bodyPr/>
                    <a:lstStyle/>
                    <a:p>
                      <a:pPr marL="0" lvl="0" indent="0" rtl="0">
                        <a:lnSpc>
                          <a:spcPct val="115000"/>
                        </a:lnSpc>
                        <a:spcBef>
                          <a:spcPts val="0"/>
                        </a:spcBef>
                        <a:spcAft>
                          <a:spcPts val="0"/>
                        </a:spcAft>
                        <a:buNone/>
                      </a:pPr>
                      <a:r>
                        <a:rPr lang="en-US" sz="1400" b="1"/>
                        <a:t>Ouders</a:t>
                      </a:r>
                      <a:endParaRPr sz="1400" b="1"/>
                    </a:p>
                  </a:txBody>
                  <a:tcPr marL="51431" marR="51431" marT="68569" marB="68569">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457200" lvl="0" indent="-342900" rtl="0">
                        <a:lnSpc>
                          <a:spcPct val="115000"/>
                        </a:lnSpc>
                        <a:spcBef>
                          <a:spcPts val="0"/>
                        </a:spcBef>
                        <a:spcAft>
                          <a:spcPts val="0"/>
                        </a:spcAft>
                        <a:buSzPts val="1800"/>
                        <a:buChar char="●"/>
                      </a:pPr>
                      <a:r>
                        <a:rPr lang="en-US" sz="1400"/>
                        <a:t>Open en voldoende communiceren met de school</a:t>
                      </a:r>
                      <a:endParaRPr sz="1400"/>
                    </a:p>
                    <a:p>
                      <a:pPr marL="457200" lvl="0" indent="-342900" rtl="0">
                        <a:lnSpc>
                          <a:spcPct val="115000"/>
                        </a:lnSpc>
                        <a:spcBef>
                          <a:spcPts val="0"/>
                        </a:spcBef>
                        <a:spcAft>
                          <a:spcPts val="0"/>
                        </a:spcAft>
                        <a:buSzPts val="1800"/>
                        <a:buChar char="●"/>
                      </a:pPr>
                      <a:r>
                        <a:rPr lang="en-US" sz="1400"/>
                        <a:t>Erkenning</a:t>
                      </a:r>
                      <a:endParaRPr sz="1400"/>
                    </a:p>
                  </a:txBody>
                  <a:tcPr marL="51431" marR="51431" marT="68569" marB="68569">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450919">
                <a:tc>
                  <a:txBody>
                    <a:bodyPr/>
                    <a:lstStyle/>
                    <a:p>
                      <a:pPr marL="0" lvl="0" indent="0" rtl="0">
                        <a:lnSpc>
                          <a:spcPct val="115000"/>
                        </a:lnSpc>
                        <a:spcBef>
                          <a:spcPts val="0"/>
                        </a:spcBef>
                        <a:spcAft>
                          <a:spcPts val="0"/>
                        </a:spcAft>
                        <a:buNone/>
                      </a:pPr>
                      <a:r>
                        <a:rPr lang="en-US" sz="1400" b="1"/>
                        <a:t>Leerlingen</a:t>
                      </a:r>
                      <a:endParaRPr sz="1400" b="1"/>
                    </a:p>
                  </a:txBody>
                  <a:tcPr marL="51431" marR="51431" marT="68569" marB="68569">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457200" lvl="0" indent="-342900" rtl="0">
                        <a:lnSpc>
                          <a:spcPct val="115000"/>
                        </a:lnSpc>
                        <a:spcBef>
                          <a:spcPts val="0"/>
                        </a:spcBef>
                        <a:spcAft>
                          <a:spcPts val="0"/>
                        </a:spcAft>
                        <a:buSzPts val="1800"/>
                        <a:buChar char="●"/>
                      </a:pPr>
                      <a:r>
                        <a:rPr lang="en-US" sz="1400"/>
                        <a:t>Betrokkenheid bij overlegmomenten</a:t>
                      </a:r>
                      <a:endParaRPr sz="1400"/>
                    </a:p>
                  </a:txBody>
                  <a:tcPr marL="51431" marR="51431" marT="68569" marB="68569">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826843">
                <a:tc>
                  <a:txBody>
                    <a:bodyPr/>
                    <a:lstStyle/>
                    <a:p>
                      <a:pPr marL="0" lvl="0" indent="0" rtl="0">
                        <a:lnSpc>
                          <a:spcPct val="115000"/>
                        </a:lnSpc>
                        <a:spcBef>
                          <a:spcPts val="0"/>
                        </a:spcBef>
                        <a:spcAft>
                          <a:spcPts val="0"/>
                        </a:spcAft>
                        <a:buNone/>
                      </a:pPr>
                      <a:r>
                        <a:rPr lang="en-US" sz="1400" b="1"/>
                        <a:t>Externe HV</a:t>
                      </a:r>
                      <a:endParaRPr sz="1400" b="1"/>
                    </a:p>
                  </a:txBody>
                  <a:tcPr marL="51431" marR="51431" marT="68569" marB="68569">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457200" lvl="0" indent="-342900" rtl="0">
                        <a:lnSpc>
                          <a:spcPct val="115000"/>
                        </a:lnSpc>
                        <a:spcBef>
                          <a:spcPts val="0"/>
                        </a:spcBef>
                        <a:spcAft>
                          <a:spcPts val="0"/>
                        </a:spcAft>
                        <a:buSzPts val="1800"/>
                        <a:buChar char="●"/>
                      </a:pPr>
                      <a:r>
                        <a:rPr lang="en-US" sz="1400"/>
                        <a:t>Overleg met CLB</a:t>
                      </a:r>
                      <a:endParaRPr sz="1400"/>
                    </a:p>
                    <a:p>
                      <a:pPr marL="457200" lvl="0" indent="-342900" rtl="0">
                        <a:lnSpc>
                          <a:spcPct val="115000"/>
                        </a:lnSpc>
                        <a:spcBef>
                          <a:spcPts val="0"/>
                        </a:spcBef>
                        <a:spcAft>
                          <a:spcPts val="0"/>
                        </a:spcAft>
                        <a:buSzPts val="1800"/>
                        <a:buChar char="●"/>
                      </a:pPr>
                      <a:r>
                        <a:rPr lang="en-US" sz="1400"/>
                        <a:t>Psycho-educatie naar ouders en jongere</a:t>
                      </a:r>
                      <a:endParaRPr sz="1400"/>
                    </a:p>
                    <a:p>
                      <a:pPr marL="457200" lvl="0" indent="-342900" rtl="0">
                        <a:lnSpc>
                          <a:spcPct val="115000"/>
                        </a:lnSpc>
                        <a:spcBef>
                          <a:spcPts val="0"/>
                        </a:spcBef>
                        <a:spcAft>
                          <a:spcPts val="0"/>
                        </a:spcAft>
                        <a:buSzPts val="1800"/>
                        <a:buChar char="●"/>
                      </a:pPr>
                      <a:r>
                        <a:rPr lang="en-US" sz="1400"/>
                        <a:t>Motiveren van de ouders/jongere om met de school in gesprek te gaan</a:t>
                      </a:r>
                      <a:endParaRPr sz="1400"/>
                    </a:p>
                  </a:txBody>
                  <a:tcPr marL="51431" marR="51431" marT="68569" marB="68569">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474769">
                <a:tc>
                  <a:txBody>
                    <a:bodyPr/>
                    <a:lstStyle/>
                    <a:p>
                      <a:pPr marL="0" lvl="0" indent="0" rtl="0">
                        <a:lnSpc>
                          <a:spcPct val="115000"/>
                        </a:lnSpc>
                        <a:spcBef>
                          <a:spcPts val="0"/>
                        </a:spcBef>
                        <a:spcAft>
                          <a:spcPts val="0"/>
                        </a:spcAft>
                        <a:buNone/>
                      </a:pPr>
                      <a:r>
                        <a:rPr lang="en-US" sz="1400" b="1"/>
                        <a:t>PBD</a:t>
                      </a:r>
                      <a:endParaRPr sz="1400" b="1"/>
                    </a:p>
                  </a:txBody>
                  <a:tcPr marL="51431" marR="51431" marT="68569" marB="68569">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457200" lvl="0" indent="-342900" rtl="0">
                        <a:lnSpc>
                          <a:spcPct val="115000"/>
                        </a:lnSpc>
                        <a:spcBef>
                          <a:spcPts val="0"/>
                        </a:spcBef>
                        <a:spcAft>
                          <a:spcPts val="0"/>
                        </a:spcAft>
                        <a:buSzPts val="1800"/>
                        <a:buChar char="●"/>
                      </a:pPr>
                      <a:r>
                        <a:rPr lang="en-US" sz="1400" dirty="0" err="1"/>
                        <a:t>Interventies</a:t>
                      </a:r>
                      <a:r>
                        <a:rPr lang="en-US" sz="1400" dirty="0"/>
                        <a:t> op </a:t>
                      </a:r>
                      <a:r>
                        <a:rPr lang="en-US" sz="1400" dirty="0" err="1"/>
                        <a:t>vraag</a:t>
                      </a:r>
                      <a:r>
                        <a:rPr lang="en-US" sz="1400" dirty="0"/>
                        <a:t> van de school</a:t>
                      </a:r>
                      <a:endParaRPr sz="1400" dirty="0"/>
                    </a:p>
                  </a:txBody>
                  <a:tcPr marL="51431" marR="51431" marT="68569" marB="68569">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pic>
        <p:nvPicPr>
          <p:cNvPr id="834" name="Shape 834"/>
          <p:cNvPicPr preferRelativeResize="0"/>
          <p:nvPr/>
        </p:nvPicPr>
        <p:blipFill rotWithShape="1">
          <a:blip r:embed="rId3">
            <a:alphaModFix/>
          </a:blip>
          <a:srcRect/>
          <a:stretch/>
        </p:blipFill>
        <p:spPr>
          <a:xfrm>
            <a:off x="7245758" y="254929"/>
            <a:ext cx="1654969" cy="583406"/>
          </a:xfrm>
          <a:prstGeom prst="rect">
            <a:avLst/>
          </a:prstGeom>
          <a:noFill/>
          <a:ln>
            <a:noFill/>
          </a:ln>
        </p:spPr>
      </p:pic>
      <p:sp>
        <p:nvSpPr>
          <p:cNvPr id="835" name="Shape 835"/>
          <p:cNvSpPr txBox="1"/>
          <p:nvPr/>
        </p:nvSpPr>
        <p:spPr>
          <a:xfrm>
            <a:off x="543719" y="546632"/>
            <a:ext cx="7836081" cy="1086975"/>
          </a:xfrm>
          <a:prstGeom prst="rect">
            <a:avLst/>
          </a:prstGeom>
          <a:noFill/>
          <a:ln>
            <a:noFill/>
          </a:ln>
        </p:spPr>
        <p:txBody>
          <a:bodyPr spcFirstLastPara="1" wrap="square" lIns="68569" tIns="34275" rIns="68569" bIns="34275" anchor="b" anchorCtr="0">
            <a:noAutofit/>
          </a:bodyPr>
          <a:lstStyle/>
          <a:p>
            <a:pPr algn="r">
              <a:lnSpc>
                <a:spcPct val="85000"/>
              </a:lnSpc>
              <a:buClr>
                <a:srgbClr val="404040"/>
              </a:buClr>
              <a:buSzPts val="4000"/>
            </a:pPr>
            <a:r>
              <a:rPr lang="en-US" sz="3000" dirty="0" err="1">
                <a:solidFill>
                  <a:srgbClr val="404040"/>
                </a:solidFill>
                <a:latin typeface="Calibri"/>
                <a:ea typeface="Calibri"/>
                <a:cs typeface="Calibri"/>
                <a:sym typeface="Calibri"/>
              </a:rPr>
              <a:t>Zorgcontinuüm</a:t>
            </a:r>
            <a:r>
              <a:rPr lang="en-US" sz="3000" dirty="0">
                <a:solidFill>
                  <a:srgbClr val="404040"/>
                </a:solidFill>
                <a:latin typeface="Calibri"/>
                <a:ea typeface="Calibri"/>
                <a:cs typeface="Calibri"/>
                <a:sym typeface="Calibri"/>
              </a:rPr>
              <a:t>: FASE 2: </a:t>
            </a:r>
            <a:r>
              <a:rPr lang="en-US" sz="3000" dirty="0" err="1">
                <a:solidFill>
                  <a:srgbClr val="404040"/>
                </a:solidFill>
                <a:latin typeface="Calibri"/>
                <a:ea typeface="Calibri"/>
                <a:cs typeface="Calibri"/>
                <a:sym typeface="Calibri"/>
              </a:rPr>
              <a:t>Uitbreiding</a:t>
            </a:r>
            <a:r>
              <a:rPr lang="en-US" sz="3000" dirty="0">
                <a:solidFill>
                  <a:srgbClr val="404040"/>
                </a:solidFill>
                <a:latin typeface="Calibri"/>
                <a:ea typeface="Calibri"/>
                <a:cs typeface="Calibri"/>
                <a:sym typeface="Calibri"/>
              </a:rPr>
              <a:t> van </a:t>
            </a:r>
            <a:r>
              <a:rPr lang="en-US" sz="3000" dirty="0" err="1">
                <a:solidFill>
                  <a:srgbClr val="404040"/>
                </a:solidFill>
                <a:latin typeface="Calibri"/>
                <a:ea typeface="Calibri"/>
                <a:cs typeface="Calibri"/>
                <a:sym typeface="Calibri"/>
              </a:rPr>
              <a:t>zorg</a:t>
            </a:r>
            <a:r>
              <a:rPr lang="en-US" sz="3000" dirty="0">
                <a:solidFill>
                  <a:srgbClr val="404040"/>
                </a:solidFill>
                <a:latin typeface="Calibri"/>
                <a:ea typeface="Calibri"/>
                <a:cs typeface="Calibri"/>
                <a:sym typeface="Calibri"/>
              </a:rPr>
              <a:t> (1) </a:t>
            </a:r>
            <a:endParaRPr sz="1050" dirty="0"/>
          </a:p>
        </p:txBody>
      </p:sp>
      <p:graphicFrame>
        <p:nvGraphicFramePr>
          <p:cNvPr id="836" name="Shape 836"/>
          <p:cNvGraphicFramePr/>
          <p:nvPr/>
        </p:nvGraphicFramePr>
        <p:xfrm>
          <a:off x="335438" y="2158875"/>
          <a:ext cx="8125331" cy="2929269"/>
        </p:xfrm>
        <a:graphic>
          <a:graphicData uri="http://schemas.openxmlformats.org/drawingml/2006/table">
            <a:tbl>
              <a:tblPr>
                <a:noFill/>
              </a:tblPr>
              <a:tblGrid>
                <a:gridCol w="1616250">
                  <a:extLst>
                    <a:ext uri="{9D8B030D-6E8A-4147-A177-3AD203B41FA5}">
                      <a16:colId xmlns:a16="http://schemas.microsoft.com/office/drawing/2014/main" val="20000"/>
                    </a:ext>
                  </a:extLst>
                </a:gridCol>
                <a:gridCol w="6509081">
                  <a:extLst>
                    <a:ext uri="{9D8B030D-6E8A-4147-A177-3AD203B41FA5}">
                      <a16:colId xmlns:a16="http://schemas.microsoft.com/office/drawing/2014/main" val="20001"/>
                    </a:ext>
                  </a:extLst>
                </a:gridCol>
              </a:tblGrid>
              <a:tr h="414713">
                <a:tc>
                  <a:txBody>
                    <a:bodyPr/>
                    <a:lstStyle/>
                    <a:p>
                      <a:pPr marL="0" lvl="0" indent="0" rtl="0">
                        <a:lnSpc>
                          <a:spcPct val="115000"/>
                        </a:lnSpc>
                        <a:spcBef>
                          <a:spcPts val="0"/>
                        </a:spcBef>
                        <a:spcAft>
                          <a:spcPts val="0"/>
                        </a:spcAft>
                        <a:buNone/>
                      </a:pPr>
                      <a:r>
                        <a:rPr lang="en-US" sz="1400" b="1"/>
                        <a:t>  </a:t>
                      </a:r>
                      <a:endParaRPr sz="1400" b="1"/>
                    </a:p>
                  </a:txBody>
                  <a:tcPr marL="51431" marR="51431" marT="68569" marB="68569">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400" b="1"/>
                        <a:t>Fase 2: </a:t>
                      </a:r>
                      <a:r>
                        <a:rPr lang="en-US" sz="1400" b="1" i="1"/>
                        <a:t>UITBREIDING VAN ZORG (UZ)</a:t>
                      </a:r>
                      <a:r>
                        <a:rPr lang="en-US" sz="1400" b="1" i="1">
                          <a:solidFill>
                            <a:srgbClr val="0070C0"/>
                          </a:solidFill>
                        </a:rPr>
                        <a:t> </a:t>
                      </a:r>
                      <a:endParaRPr sz="1400" b="1" i="1">
                        <a:solidFill>
                          <a:srgbClr val="0070C0"/>
                        </a:solidFill>
                      </a:endParaRPr>
                    </a:p>
                  </a:txBody>
                  <a:tcPr marL="51431" marR="51431" marT="68569" marB="68569">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536646">
                <a:tc>
                  <a:txBody>
                    <a:bodyPr/>
                    <a:lstStyle/>
                    <a:p>
                      <a:pPr marL="0" lvl="0" indent="0" rtl="0">
                        <a:lnSpc>
                          <a:spcPct val="115000"/>
                        </a:lnSpc>
                        <a:spcBef>
                          <a:spcPts val="0"/>
                        </a:spcBef>
                        <a:spcAft>
                          <a:spcPts val="0"/>
                        </a:spcAft>
                        <a:buNone/>
                      </a:pPr>
                      <a:r>
                        <a:rPr lang="en-US" sz="1400" b="1"/>
                        <a:t>School</a:t>
                      </a:r>
                      <a:endParaRPr sz="1400" b="1"/>
                    </a:p>
                  </a:txBody>
                  <a:tcPr marL="51431" marR="51431" marT="68569" marB="68569">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457200" lvl="0" indent="-342900" rtl="0">
                        <a:lnSpc>
                          <a:spcPct val="115000"/>
                        </a:lnSpc>
                        <a:spcBef>
                          <a:spcPts val="0"/>
                        </a:spcBef>
                        <a:spcAft>
                          <a:spcPts val="0"/>
                        </a:spcAft>
                        <a:buSzPts val="1800"/>
                        <a:buChar char="●"/>
                      </a:pPr>
                      <a:r>
                        <a:rPr lang="en-US" sz="1400"/>
                        <a:t>CLB betrekken</a:t>
                      </a:r>
                      <a:endParaRPr sz="1400"/>
                    </a:p>
                    <a:p>
                      <a:pPr marL="457200" lvl="0" indent="-342900" rtl="0">
                        <a:lnSpc>
                          <a:spcPct val="115000"/>
                        </a:lnSpc>
                        <a:spcBef>
                          <a:spcPts val="0"/>
                        </a:spcBef>
                        <a:spcAft>
                          <a:spcPts val="0"/>
                        </a:spcAft>
                        <a:buSzPts val="1800"/>
                        <a:buChar char="●"/>
                      </a:pPr>
                      <a:r>
                        <a:rPr lang="en-US" sz="1400"/>
                        <a:t>Regelmatig overleg met ouders en leerling, geen veroordelende houding</a:t>
                      </a:r>
                      <a:endParaRPr sz="1400"/>
                    </a:p>
                    <a:p>
                      <a:pPr marL="457200" lvl="0" indent="-342900" rtl="0">
                        <a:lnSpc>
                          <a:spcPct val="115000"/>
                        </a:lnSpc>
                        <a:spcBef>
                          <a:spcPts val="0"/>
                        </a:spcBef>
                        <a:spcAft>
                          <a:spcPts val="0"/>
                        </a:spcAft>
                        <a:buSzPts val="1800"/>
                        <a:buChar char="●"/>
                      </a:pPr>
                      <a:r>
                        <a:rPr lang="en-US" sz="1400"/>
                        <a:t>Afwezigheden blijven opvolgen, aandacht voor patronen</a:t>
                      </a:r>
                      <a:endParaRPr sz="1400"/>
                    </a:p>
                    <a:p>
                      <a:pPr marL="457200" lvl="0" indent="-342900" rtl="0">
                        <a:lnSpc>
                          <a:spcPct val="115000"/>
                        </a:lnSpc>
                        <a:spcBef>
                          <a:spcPts val="0"/>
                        </a:spcBef>
                        <a:spcAft>
                          <a:spcPts val="0"/>
                        </a:spcAft>
                        <a:buSzPts val="1800"/>
                        <a:buChar char="●"/>
                      </a:pPr>
                      <a:r>
                        <a:rPr lang="en-US" sz="1400"/>
                        <a:t>Aandacht voor achterstand / opgehoopt werk → belang van goede bespreking op klassenraad, evt HV mee toelaten op klassenraad</a:t>
                      </a:r>
                      <a:endParaRPr sz="1400"/>
                    </a:p>
                    <a:p>
                      <a:pPr marL="457200" lvl="0" indent="-342900" rtl="0">
                        <a:lnSpc>
                          <a:spcPct val="115000"/>
                        </a:lnSpc>
                        <a:spcBef>
                          <a:spcPts val="0"/>
                        </a:spcBef>
                        <a:spcAft>
                          <a:spcPts val="0"/>
                        </a:spcAft>
                        <a:buSzPts val="1800"/>
                        <a:buChar char="●"/>
                      </a:pPr>
                      <a:r>
                        <a:rPr lang="en-US" sz="1400"/>
                        <a:t>Duidelijke en concrete afspraken formuleren</a:t>
                      </a:r>
                      <a:endParaRPr sz="1400"/>
                    </a:p>
                  </a:txBody>
                  <a:tcPr marL="51431" marR="51431" marT="68569" marB="68569">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877802">
                <a:tc>
                  <a:txBody>
                    <a:bodyPr/>
                    <a:lstStyle/>
                    <a:p>
                      <a:pPr marL="0" lvl="0" indent="0" rtl="0">
                        <a:lnSpc>
                          <a:spcPct val="115000"/>
                        </a:lnSpc>
                        <a:spcBef>
                          <a:spcPts val="0"/>
                        </a:spcBef>
                        <a:spcAft>
                          <a:spcPts val="0"/>
                        </a:spcAft>
                        <a:buNone/>
                      </a:pPr>
                      <a:r>
                        <a:rPr lang="en-US" sz="1400" b="1"/>
                        <a:t>CLB</a:t>
                      </a:r>
                      <a:endParaRPr sz="1400" b="1"/>
                    </a:p>
                  </a:txBody>
                  <a:tcPr marL="51431" marR="51431" marT="68569" marB="68569">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457200" lvl="0" indent="-342900" rtl="0">
                        <a:lnSpc>
                          <a:spcPct val="90000"/>
                        </a:lnSpc>
                        <a:spcBef>
                          <a:spcPts val="0"/>
                        </a:spcBef>
                        <a:spcAft>
                          <a:spcPts val="0"/>
                        </a:spcAft>
                        <a:buClr>
                          <a:srgbClr val="000000"/>
                        </a:buClr>
                        <a:buSzPts val="1800"/>
                        <a:buChar char="●"/>
                      </a:pPr>
                      <a:r>
                        <a:rPr lang="en-US" sz="1400" dirty="0" err="1"/>
                        <a:t>Betrek</a:t>
                      </a:r>
                      <a:r>
                        <a:rPr lang="en-US" sz="1400" dirty="0"/>
                        <a:t> </a:t>
                      </a:r>
                      <a:r>
                        <a:rPr lang="en-US" sz="1400" dirty="0" err="1"/>
                        <a:t>tijdig</a:t>
                      </a:r>
                      <a:r>
                        <a:rPr lang="en-US" sz="1400" dirty="0"/>
                        <a:t> VK of </a:t>
                      </a:r>
                      <a:r>
                        <a:rPr lang="en-US" sz="1400" dirty="0" err="1"/>
                        <a:t>politie</a:t>
                      </a:r>
                      <a:r>
                        <a:rPr lang="en-US" sz="1400" dirty="0"/>
                        <a:t> </a:t>
                      </a:r>
                      <a:r>
                        <a:rPr lang="en-US" sz="1400" dirty="0" err="1"/>
                        <a:t>als</a:t>
                      </a:r>
                      <a:r>
                        <a:rPr lang="en-US" sz="1400" dirty="0"/>
                        <a:t> </a:t>
                      </a:r>
                      <a:r>
                        <a:rPr lang="en-US" sz="1400" dirty="0" err="1"/>
                        <a:t>vertegenwoordiging</a:t>
                      </a:r>
                      <a:r>
                        <a:rPr lang="en-US" sz="1400" dirty="0"/>
                        <a:t> van de </a:t>
                      </a:r>
                      <a:r>
                        <a:rPr lang="en-US" sz="1400" dirty="0" err="1"/>
                        <a:t>maatschappelijke</a:t>
                      </a:r>
                      <a:r>
                        <a:rPr lang="en-US" sz="1400" dirty="0"/>
                        <a:t> </a:t>
                      </a:r>
                      <a:r>
                        <a:rPr lang="en-US" sz="1400" dirty="0" err="1"/>
                        <a:t>grens</a:t>
                      </a:r>
                      <a:endParaRPr sz="1400" dirty="0"/>
                    </a:p>
                    <a:p>
                      <a:pPr marL="457200" lvl="0" indent="-342900" rtl="0">
                        <a:lnSpc>
                          <a:spcPct val="90000"/>
                        </a:lnSpc>
                        <a:spcBef>
                          <a:spcPts val="0"/>
                        </a:spcBef>
                        <a:spcAft>
                          <a:spcPts val="0"/>
                        </a:spcAft>
                        <a:buClr>
                          <a:srgbClr val="000000"/>
                        </a:buClr>
                        <a:buSzPts val="1800"/>
                        <a:buChar char="●"/>
                      </a:pPr>
                      <a:r>
                        <a:rPr lang="en-US" sz="1400" dirty="0" err="1"/>
                        <a:t>Spreek</a:t>
                      </a:r>
                      <a:r>
                        <a:rPr lang="en-US" sz="1400" dirty="0"/>
                        <a:t> </a:t>
                      </a:r>
                      <a:r>
                        <a:rPr lang="en-US" sz="1400" dirty="0" err="1"/>
                        <a:t>af</a:t>
                      </a:r>
                      <a:r>
                        <a:rPr lang="en-US" sz="1400" dirty="0"/>
                        <a:t> </a:t>
                      </a:r>
                      <a:r>
                        <a:rPr lang="en-US" sz="1400" dirty="0" err="1"/>
                        <a:t>wie</a:t>
                      </a:r>
                      <a:r>
                        <a:rPr lang="en-US" sz="1400" dirty="0"/>
                        <a:t> </a:t>
                      </a:r>
                      <a:r>
                        <a:rPr lang="en-US" sz="1400" dirty="0" err="1"/>
                        <a:t>welke</a:t>
                      </a:r>
                      <a:r>
                        <a:rPr lang="en-US" sz="1400" dirty="0"/>
                        <a:t> </a:t>
                      </a:r>
                      <a:r>
                        <a:rPr lang="en-US" sz="1400" dirty="0" err="1"/>
                        <a:t>rol</a:t>
                      </a:r>
                      <a:r>
                        <a:rPr lang="en-US" sz="1400" dirty="0"/>
                        <a:t> </a:t>
                      </a:r>
                      <a:r>
                        <a:rPr lang="en-US" sz="1400" dirty="0" err="1"/>
                        <a:t>inneemt</a:t>
                      </a:r>
                      <a:r>
                        <a:rPr lang="en-US" sz="1400" dirty="0"/>
                        <a:t> ten </a:t>
                      </a:r>
                      <a:r>
                        <a:rPr lang="en-US" sz="1400" dirty="0" err="1"/>
                        <a:t>overstaan</a:t>
                      </a:r>
                      <a:r>
                        <a:rPr lang="en-US" sz="1400" dirty="0"/>
                        <a:t> van de </a:t>
                      </a:r>
                      <a:r>
                        <a:rPr lang="en-US" sz="1400" dirty="0" err="1"/>
                        <a:t>jongere</a:t>
                      </a:r>
                      <a:endParaRPr sz="1400" dirty="0"/>
                    </a:p>
                    <a:p>
                      <a:pPr marL="457200" lvl="0" indent="-342900" rtl="0">
                        <a:lnSpc>
                          <a:spcPct val="90000"/>
                        </a:lnSpc>
                        <a:spcBef>
                          <a:spcPts val="0"/>
                        </a:spcBef>
                        <a:spcAft>
                          <a:spcPts val="0"/>
                        </a:spcAft>
                        <a:buClr>
                          <a:srgbClr val="000000"/>
                        </a:buClr>
                        <a:buSzPts val="1800"/>
                        <a:buChar char="●"/>
                      </a:pPr>
                      <a:r>
                        <a:rPr lang="en-US" sz="1400" dirty="0"/>
                        <a:t>Ga in </a:t>
                      </a:r>
                      <a:r>
                        <a:rPr lang="en-US" sz="1400" dirty="0" err="1"/>
                        <a:t>overleg</a:t>
                      </a:r>
                      <a:r>
                        <a:rPr lang="en-US" sz="1400" dirty="0"/>
                        <a:t> met </a:t>
                      </a:r>
                      <a:r>
                        <a:rPr lang="en-US" sz="1400" dirty="0" err="1"/>
                        <a:t>gespecialiseerde</a:t>
                      </a:r>
                      <a:r>
                        <a:rPr lang="en-US" sz="1400" dirty="0"/>
                        <a:t> </a:t>
                      </a:r>
                      <a:r>
                        <a:rPr lang="en-US" sz="1400" dirty="0" err="1"/>
                        <a:t>hulpverlening</a:t>
                      </a:r>
                      <a:r>
                        <a:rPr lang="en-US" sz="1400" dirty="0"/>
                        <a:t> om </a:t>
                      </a:r>
                      <a:r>
                        <a:rPr lang="en-US" sz="1400" dirty="0" err="1"/>
                        <a:t>een</a:t>
                      </a:r>
                      <a:r>
                        <a:rPr lang="en-US" sz="1400" dirty="0"/>
                        <a:t> plan op </a:t>
                      </a:r>
                      <a:r>
                        <a:rPr lang="en-US" sz="1400" dirty="0" err="1"/>
                        <a:t>te</a:t>
                      </a:r>
                      <a:r>
                        <a:rPr lang="en-US" sz="1400" dirty="0"/>
                        <a:t> </a:t>
                      </a:r>
                      <a:r>
                        <a:rPr lang="en-US" sz="1400" dirty="0" err="1"/>
                        <a:t>maken</a:t>
                      </a:r>
                      <a:endParaRPr sz="1400" dirty="0"/>
                    </a:p>
                  </a:txBody>
                  <a:tcPr marL="51431" marR="51431" marT="68569" marB="68569">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Shape 840"/>
        <p:cNvGrpSpPr/>
        <p:nvPr/>
      </p:nvGrpSpPr>
      <p:grpSpPr>
        <a:xfrm>
          <a:off x="0" y="0"/>
          <a:ext cx="0" cy="0"/>
          <a:chOff x="0" y="0"/>
          <a:chExt cx="0" cy="0"/>
        </a:xfrm>
      </p:grpSpPr>
      <p:pic>
        <p:nvPicPr>
          <p:cNvPr id="841" name="Shape 841"/>
          <p:cNvPicPr preferRelativeResize="0"/>
          <p:nvPr/>
        </p:nvPicPr>
        <p:blipFill rotWithShape="1">
          <a:blip r:embed="rId3">
            <a:alphaModFix/>
          </a:blip>
          <a:srcRect/>
          <a:stretch/>
        </p:blipFill>
        <p:spPr>
          <a:xfrm>
            <a:off x="7337198" y="238465"/>
            <a:ext cx="1654969" cy="583406"/>
          </a:xfrm>
          <a:prstGeom prst="rect">
            <a:avLst/>
          </a:prstGeom>
          <a:noFill/>
          <a:ln>
            <a:noFill/>
          </a:ln>
        </p:spPr>
      </p:pic>
      <p:sp>
        <p:nvSpPr>
          <p:cNvPr id="842" name="Shape 842"/>
          <p:cNvSpPr txBox="1"/>
          <p:nvPr/>
        </p:nvSpPr>
        <p:spPr>
          <a:xfrm>
            <a:off x="385253" y="638803"/>
            <a:ext cx="7971631" cy="1086975"/>
          </a:xfrm>
          <a:prstGeom prst="rect">
            <a:avLst/>
          </a:prstGeom>
          <a:noFill/>
          <a:ln>
            <a:noFill/>
          </a:ln>
        </p:spPr>
        <p:txBody>
          <a:bodyPr spcFirstLastPara="1" wrap="square" lIns="68569" tIns="34275" rIns="68569" bIns="34275" anchor="b" anchorCtr="0">
            <a:noAutofit/>
          </a:bodyPr>
          <a:lstStyle/>
          <a:p>
            <a:pPr algn="r">
              <a:lnSpc>
                <a:spcPct val="85000"/>
              </a:lnSpc>
              <a:buClr>
                <a:srgbClr val="404040"/>
              </a:buClr>
              <a:buSzPts val="4000"/>
            </a:pPr>
            <a:r>
              <a:rPr lang="en-US" sz="3000" dirty="0" err="1">
                <a:solidFill>
                  <a:srgbClr val="404040"/>
                </a:solidFill>
                <a:latin typeface="Calibri"/>
                <a:ea typeface="Calibri"/>
                <a:cs typeface="Calibri"/>
                <a:sym typeface="Calibri"/>
              </a:rPr>
              <a:t>Zorgcontinuüm</a:t>
            </a:r>
            <a:r>
              <a:rPr lang="en-US" sz="3000" dirty="0">
                <a:solidFill>
                  <a:srgbClr val="404040"/>
                </a:solidFill>
                <a:latin typeface="Calibri"/>
                <a:ea typeface="Calibri"/>
                <a:cs typeface="Calibri"/>
                <a:sym typeface="Calibri"/>
              </a:rPr>
              <a:t>: FASE 2: </a:t>
            </a:r>
            <a:r>
              <a:rPr lang="en-US" sz="3000" dirty="0" err="1">
                <a:solidFill>
                  <a:srgbClr val="404040"/>
                </a:solidFill>
                <a:latin typeface="Calibri"/>
                <a:ea typeface="Calibri"/>
                <a:cs typeface="Calibri"/>
                <a:sym typeface="Calibri"/>
              </a:rPr>
              <a:t>Uitbreiding</a:t>
            </a:r>
            <a:r>
              <a:rPr lang="en-US" sz="3000" dirty="0">
                <a:solidFill>
                  <a:srgbClr val="404040"/>
                </a:solidFill>
                <a:latin typeface="Calibri"/>
                <a:ea typeface="Calibri"/>
                <a:cs typeface="Calibri"/>
                <a:sym typeface="Calibri"/>
              </a:rPr>
              <a:t> van </a:t>
            </a:r>
            <a:r>
              <a:rPr lang="en-US" sz="3000" dirty="0" err="1">
                <a:solidFill>
                  <a:srgbClr val="404040"/>
                </a:solidFill>
                <a:latin typeface="Calibri"/>
                <a:ea typeface="Calibri"/>
                <a:cs typeface="Calibri"/>
                <a:sym typeface="Calibri"/>
              </a:rPr>
              <a:t>zorg</a:t>
            </a:r>
            <a:r>
              <a:rPr lang="en-US" sz="3000" dirty="0">
                <a:solidFill>
                  <a:srgbClr val="404040"/>
                </a:solidFill>
                <a:latin typeface="Calibri"/>
                <a:ea typeface="Calibri"/>
                <a:cs typeface="Calibri"/>
                <a:sym typeface="Calibri"/>
              </a:rPr>
              <a:t> (2) </a:t>
            </a:r>
            <a:endParaRPr sz="1050" dirty="0"/>
          </a:p>
        </p:txBody>
      </p:sp>
      <p:graphicFrame>
        <p:nvGraphicFramePr>
          <p:cNvPr id="843" name="Shape 843"/>
          <p:cNvGraphicFramePr/>
          <p:nvPr/>
        </p:nvGraphicFramePr>
        <p:xfrm>
          <a:off x="335438" y="2158875"/>
          <a:ext cx="8125331" cy="3416905"/>
        </p:xfrm>
        <a:graphic>
          <a:graphicData uri="http://schemas.openxmlformats.org/drawingml/2006/table">
            <a:tbl>
              <a:tblPr>
                <a:noFill/>
              </a:tblPr>
              <a:tblGrid>
                <a:gridCol w="1616250">
                  <a:extLst>
                    <a:ext uri="{9D8B030D-6E8A-4147-A177-3AD203B41FA5}">
                      <a16:colId xmlns:a16="http://schemas.microsoft.com/office/drawing/2014/main" val="20000"/>
                    </a:ext>
                  </a:extLst>
                </a:gridCol>
                <a:gridCol w="6509081">
                  <a:extLst>
                    <a:ext uri="{9D8B030D-6E8A-4147-A177-3AD203B41FA5}">
                      <a16:colId xmlns:a16="http://schemas.microsoft.com/office/drawing/2014/main" val="20001"/>
                    </a:ext>
                  </a:extLst>
                </a:gridCol>
              </a:tblGrid>
              <a:tr h="414713">
                <a:tc>
                  <a:txBody>
                    <a:bodyPr/>
                    <a:lstStyle/>
                    <a:p>
                      <a:pPr marL="0" lvl="0" indent="0" rtl="0">
                        <a:lnSpc>
                          <a:spcPct val="115000"/>
                        </a:lnSpc>
                        <a:spcBef>
                          <a:spcPts val="0"/>
                        </a:spcBef>
                        <a:spcAft>
                          <a:spcPts val="0"/>
                        </a:spcAft>
                        <a:buNone/>
                      </a:pPr>
                      <a:r>
                        <a:rPr lang="en-US" sz="1400" b="1"/>
                        <a:t>  </a:t>
                      </a:r>
                      <a:endParaRPr sz="1400" b="1"/>
                    </a:p>
                  </a:txBody>
                  <a:tcPr marL="51431" marR="51431" marT="68569" marB="68569">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400" b="1"/>
                        <a:t>Fase 2: </a:t>
                      </a:r>
                      <a:r>
                        <a:rPr lang="en-US" sz="1400" b="1" i="1"/>
                        <a:t>UITBREIDING VAN ZORG (UZ)</a:t>
                      </a:r>
                      <a:r>
                        <a:rPr lang="en-US" sz="1400" b="1" i="1">
                          <a:solidFill>
                            <a:srgbClr val="0070C0"/>
                          </a:solidFill>
                        </a:rPr>
                        <a:t> </a:t>
                      </a:r>
                      <a:endParaRPr sz="1400" b="1" i="1">
                        <a:solidFill>
                          <a:srgbClr val="0070C0"/>
                        </a:solidFill>
                      </a:endParaRPr>
                    </a:p>
                  </a:txBody>
                  <a:tcPr marL="51431" marR="51431" marT="68569" marB="68569">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063444">
                <a:tc>
                  <a:txBody>
                    <a:bodyPr/>
                    <a:lstStyle/>
                    <a:p>
                      <a:pPr marL="0" lvl="0" indent="0" rtl="0">
                        <a:lnSpc>
                          <a:spcPct val="115000"/>
                        </a:lnSpc>
                        <a:spcBef>
                          <a:spcPts val="0"/>
                        </a:spcBef>
                        <a:spcAft>
                          <a:spcPts val="0"/>
                        </a:spcAft>
                        <a:buNone/>
                      </a:pPr>
                      <a:r>
                        <a:rPr lang="en-US" sz="1400" b="1"/>
                        <a:t>Ouders</a:t>
                      </a:r>
                      <a:endParaRPr sz="1400" b="1"/>
                    </a:p>
                  </a:txBody>
                  <a:tcPr marL="51431" marR="51431" marT="68569" marB="68569">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457200" lvl="0" indent="-342900" rtl="0">
                        <a:lnSpc>
                          <a:spcPct val="115000"/>
                        </a:lnSpc>
                        <a:spcBef>
                          <a:spcPts val="0"/>
                        </a:spcBef>
                        <a:spcAft>
                          <a:spcPts val="0"/>
                        </a:spcAft>
                        <a:buSzPts val="1800"/>
                        <a:buChar char="●"/>
                      </a:pPr>
                      <a:r>
                        <a:rPr lang="en-US" sz="1400"/>
                        <a:t>overleg met huisarts, ook rond attesteringen</a:t>
                      </a:r>
                      <a:endParaRPr sz="1400"/>
                    </a:p>
                    <a:p>
                      <a:pPr marL="457200" lvl="0" indent="-342900" rtl="0">
                        <a:lnSpc>
                          <a:spcPct val="115000"/>
                        </a:lnSpc>
                        <a:spcBef>
                          <a:spcPts val="0"/>
                        </a:spcBef>
                        <a:spcAft>
                          <a:spcPts val="0"/>
                        </a:spcAft>
                        <a:buSzPts val="1800"/>
                        <a:buChar char="●"/>
                      </a:pPr>
                      <a:r>
                        <a:rPr lang="en-US" sz="1400"/>
                        <a:t>betrokkenheid tav schooltraject, positieve bekrachtiging van deelname</a:t>
                      </a:r>
                      <a:endParaRPr sz="1400"/>
                    </a:p>
                    <a:p>
                      <a:pPr marL="457200" lvl="0" indent="-342900" rtl="0">
                        <a:lnSpc>
                          <a:spcPct val="115000"/>
                        </a:lnSpc>
                        <a:spcBef>
                          <a:spcPts val="0"/>
                        </a:spcBef>
                        <a:spcAft>
                          <a:spcPts val="0"/>
                        </a:spcAft>
                        <a:buSzPts val="1800"/>
                        <a:buChar char="●"/>
                      </a:pPr>
                      <a:r>
                        <a:rPr lang="en-US" sz="1400"/>
                        <a:t>afspraken maken met de school rond communicatie bij moeilijke dagen, rond wat zij als ouders kunnen doen om mee op te volgen</a:t>
                      </a:r>
                      <a:endParaRPr sz="1400"/>
                    </a:p>
                  </a:txBody>
                  <a:tcPr marL="51431" marR="51431" marT="68569" marB="68569">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590242">
                <a:tc>
                  <a:txBody>
                    <a:bodyPr/>
                    <a:lstStyle/>
                    <a:p>
                      <a:pPr marL="0" lvl="0" indent="0" rtl="0">
                        <a:lnSpc>
                          <a:spcPct val="115000"/>
                        </a:lnSpc>
                        <a:spcBef>
                          <a:spcPts val="0"/>
                        </a:spcBef>
                        <a:spcAft>
                          <a:spcPts val="0"/>
                        </a:spcAft>
                        <a:buNone/>
                      </a:pPr>
                      <a:r>
                        <a:rPr lang="en-US" sz="1400" b="1"/>
                        <a:t>Leerlingen</a:t>
                      </a:r>
                      <a:endParaRPr sz="1400" b="1"/>
                    </a:p>
                  </a:txBody>
                  <a:tcPr marL="51431" marR="51431" marT="68569" marB="68569">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457200" lvl="0" indent="-342900" rtl="0">
                        <a:lnSpc>
                          <a:spcPct val="115000"/>
                        </a:lnSpc>
                        <a:spcBef>
                          <a:spcPts val="0"/>
                        </a:spcBef>
                        <a:spcAft>
                          <a:spcPts val="0"/>
                        </a:spcAft>
                        <a:buSzPts val="1800"/>
                        <a:buChar char="●"/>
                      </a:pPr>
                      <a:r>
                        <a:rPr lang="en-US" sz="1400"/>
                        <a:t>Worden bij heel het proces betrokken en aangesproken op hun engagement (zie checklist bij samenwerking)</a:t>
                      </a:r>
                      <a:endParaRPr sz="1400"/>
                    </a:p>
                  </a:txBody>
                  <a:tcPr marL="51431" marR="51431" marT="68569" marB="68569">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590242">
                <a:tc>
                  <a:txBody>
                    <a:bodyPr/>
                    <a:lstStyle/>
                    <a:p>
                      <a:pPr marL="0" lvl="0" indent="0" rtl="0">
                        <a:lnSpc>
                          <a:spcPct val="115000"/>
                        </a:lnSpc>
                        <a:spcBef>
                          <a:spcPts val="0"/>
                        </a:spcBef>
                        <a:spcAft>
                          <a:spcPts val="0"/>
                        </a:spcAft>
                        <a:buNone/>
                      </a:pPr>
                      <a:r>
                        <a:rPr lang="en-US" sz="1400" b="1"/>
                        <a:t>Externe HV</a:t>
                      </a:r>
                      <a:endParaRPr sz="1400" b="1"/>
                    </a:p>
                  </a:txBody>
                  <a:tcPr marL="51431" marR="51431" marT="68569" marB="68569">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457200" lvl="0" indent="-342900" rtl="0">
                        <a:lnSpc>
                          <a:spcPct val="115000"/>
                        </a:lnSpc>
                        <a:spcBef>
                          <a:spcPts val="0"/>
                        </a:spcBef>
                        <a:spcAft>
                          <a:spcPts val="0"/>
                        </a:spcAft>
                        <a:buSzPts val="1800"/>
                        <a:buChar char="●"/>
                      </a:pPr>
                      <a:r>
                        <a:rPr lang="en-US" sz="1400">
                          <a:solidFill>
                            <a:schemeClr val="dk1"/>
                          </a:solidFill>
                        </a:rPr>
                        <a:t>communicatie met school/CLB</a:t>
                      </a:r>
                      <a:endParaRPr sz="1400">
                        <a:solidFill>
                          <a:schemeClr val="dk1"/>
                        </a:solidFill>
                      </a:endParaRPr>
                    </a:p>
                    <a:p>
                      <a:pPr marL="457200" lvl="0" indent="-342900" rtl="0">
                        <a:lnSpc>
                          <a:spcPct val="115000"/>
                        </a:lnSpc>
                        <a:spcBef>
                          <a:spcPts val="0"/>
                        </a:spcBef>
                        <a:spcAft>
                          <a:spcPts val="0"/>
                        </a:spcAft>
                        <a:buSzPts val="1800"/>
                        <a:buChar char="●"/>
                      </a:pPr>
                      <a:r>
                        <a:rPr lang="en-US" sz="1400">
                          <a:solidFill>
                            <a:schemeClr val="dk1"/>
                          </a:solidFill>
                        </a:rPr>
                        <a:t>verkennen van de processen die een rol spelen</a:t>
                      </a:r>
                      <a:endParaRPr sz="1400"/>
                    </a:p>
                  </a:txBody>
                  <a:tcPr marL="51431" marR="51431" marT="68569" marB="68569">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590242">
                <a:tc>
                  <a:txBody>
                    <a:bodyPr/>
                    <a:lstStyle/>
                    <a:p>
                      <a:pPr marL="0" lvl="0" indent="0" rtl="0">
                        <a:lnSpc>
                          <a:spcPct val="115000"/>
                        </a:lnSpc>
                        <a:spcBef>
                          <a:spcPts val="0"/>
                        </a:spcBef>
                        <a:spcAft>
                          <a:spcPts val="0"/>
                        </a:spcAft>
                        <a:buNone/>
                      </a:pPr>
                      <a:r>
                        <a:rPr lang="en-US" sz="1400" b="1"/>
                        <a:t>PBD</a:t>
                      </a:r>
                      <a:endParaRPr sz="1400" b="1"/>
                    </a:p>
                  </a:txBody>
                  <a:tcPr marL="51431" marR="51431" marT="68569" marB="68569">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457200" lvl="0" indent="-342900" rtl="0">
                        <a:lnSpc>
                          <a:spcPct val="115000"/>
                        </a:lnSpc>
                        <a:spcBef>
                          <a:spcPts val="0"/>
                        </a:spcBef>
                        <a:spcAft>
                          <a:spcPts val="0"/>
                        </a:spcAft>
                        <a:buSzPts val="1800"/>
                        <a:buChar char="●"/>
                      </a:pPr>
                      <a:r>
                        <a:rPr lang="en-US" sz="1400" dirty="0" err="1"/>
                        <a:t>consultfunctie</a:t>
                      </a:r>
                      <a:r>
                        <a:rPr lang="en-US" sz="1400" dirty="0"/>
                        <a:t> </a:t>
                      </a:r>
                      <a:r>
                        <a:rPr lang="en-US" sz="1400" dirty="0" err="1"/>
                        <a:t>i.f.v.</a:t>
                      </a:r>
                      <a:r>
                        <a:rPr lang="en-US" sz="1400" dirty="0"/>
                        <a:t> het </a:t>
                      </a:r>
                      <a:r>
                        <a:rPr lang="en-US" sz="1400" dirty="0" err="1"/>
                        <a:t>kunnen</a:t>
                      </a:r>
                      <a:r>
                        <a:rPr lang="en-US" sz="1400" dirty="0"/>
                        <a:t> </a:t>
                      </a:r>
                      <a:r>
                        <a:rPr lang="en-US" sz="1400" dirty="0" err="1"/>
                        <a:t>blijven</a:t>
                      </a:r>
                      <a:r>
                        <a:rPr lang="en-US" sz="1400" dirty="0"/>
                        <a:t> </a:t>
                      </a:r>
                      <a:r>
                        <a:rPr lang="en-US" sz="1400" dirty="0" err="1"/>
                        <a:t>volgen</a:t>
                      </a:r>
                      <a:r>
                        <a:rPr lang="en-US" sz="1400" dirty="0"/>
                        <a:t> van het </a:t>
                      </a:r>
                      <a:r>
                        <a:rPr lang="en-US" sz="1400" dirty="0" err="1"/>
                        <a:t>gemeenschappelijk</a:t>
                      </a:r>
                      <a:r>
                        <a:rPr lang="en-US" sz="1400" dirty="0"/>
                        <a:t> curriculum </a:t>
                      </a:r>
                      <a:r>
                        <a:rPr lang="en-US" sz="1400" dirty="0" err="1"/>
                        <a:t>en</a:t>
                      </a:r>
                      <a:r>
                        <a:rPr lang="en-US" sz="1400" dirty="0"/>
                        <a:t> </a:t>
                      </a:r>
                      <a:r>
                        <a:rPr lang="en-US" sz="1400" dirty="0" err="1"/>
                        <a:t>andere</a:t>
                      </a:r>
                      <a:r>
                        <a:rPr lang="en-US" sz="1400" dirty="0"/>
                        <a:t> </a:t>
                      </a:r>
                      <a:r>
                        <a:rPr lang="en-US" sz="1400" dirty="0" err="1">
                          <a:solidFill>
                            <a:schemeClr val="dk1"/>
                          </a:solidFill>
                        </a:rPr>
                        <a:t>interventies</a:t>
                      </a:r>
                      <a:r>
                        <a:rPr lang="en-US" sz="1400" dirty="0">
                          <a:solidFill>
                            <a:schemeClr val="dk1"/>
                          </a:solidFill>
                        </a:rPr>
                        <a:t> op </a:t>
                      </a:r>
                      <a:r>
                        <a:rPr lang="en-US" sz="1400" dirty="0" err="1">
                          <a:solidFill>
                            <a:schemeClr val="dk1"/>
                          </a:solidFill>
                        </a:rPr>
                        <a:t>vraag</a:t>
                      </a:r>
                      <a:r>
                        <a:rPr lang="en-US" sz="1400" dirty="0">
                          <a:solidFill>
                            <a:schemeClr val="dk1"/>
                          </a:solidFill>
                        </a:rPr>
                        <a:t> van de school</a:t>
                      </a:r>
                      <a:endParaRPr sz="1400" dirty="0"/>
                    </a:p>
                  </a:txBody>
                  <a:tcPr marL="51431" marR="51431" marT="68569" marB="68569">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Shape 847"/>
        <p:cNvGrpSpPr/>
        <p:nvPr/>
      </p:nvGrpSpPr>
      <p:grpSpPr>
        <a:xfrm>
          <a:off x="0" y="0"/>
          <a:ext cx="0" cy="0"/>
          <a:chOff x="0" y="0"/>
          <a:chExt cx="0" cy="0"/>
        </a:xfrm>
      </p:grpSpPr>
      <p:pic>
        <p:nvPicPr>
          <p:cNvPr id="848" name="Shape 848"/>
          <p:cNvPicPr preferRelativeResize="0"/>
          <p:nvPr/>
        </p:nvPicPr>
        <p:blipFill rotWithShape="1">
          <a:blip r:embed="rId3">
            <a:alphaModFix/>
          </a:blip>
          <a:srcRect/>
          <a:stretch/>
        </p:blipFill>
        <p:spPr>
          <a:xfrm>
            <a:off x="7324134" y="188444"/>
            <a:ext cx="1654969" cy="583406"/>
          </a:xfrm>
          <a:prstGeom prst="rect">
            <a:avLst/>
          </a:prstGeom>
          <a:noFill/>
          <a:ln>
            <a:noFill/>
          </a:ln>
        </p:spPr>
      </p:pic>
      <p:sp>
        <p:nvSpPr>
          <p:cNvPr id="849" name="Shape 849"/>
          <p:cNvSpPr txBox="1"/>
          <p:nvPr/>
        </p:nvSpPr>
        <p:spPr>
          <a:xfrm>
            <a:off x="-1667147" y="483651"/>
            <a:ext cx="7543800" cy="1086975"/>
          </a:xfrm>
          <a:prstGeom prst="rect">
            <a:avLst/>
          </a:prstGeom>
          <a:noFill/>
          <a:ln>
            <a:noFill/>
          </a:ln>
        </p:spPr>
        <p:txBody>
          <a:bodyPr spcFirstLastPara="1" wrap="square" lIns="68569" tIns="34275" rIns="68569" bIns="34275" anchor="b" anchorCtr="0">
            <a:noAutofit/>
          </a:bodyPr>
          <a:lstStyle/>
          <a:p>
            <a:pPr algn="r">
              <a:lnSpc>
                <a:spcPct val="85000"/>
              </a:lnSpc>
              <a:buClr>
                <a:srgbClr val="404040"/>
              </a:buClr>
              <a:buSzPts val="4000"/>
            </a:pPr>
            <a:r>
              <a:rPr lang="en-US" sz="3000" dirty="0" err="1">
                <a:solidFill>
                  <a:srgbClr val="404040"/>
                </a:solidFill>
                <a:latin typeface="Calibri"/>
                <a:ea typeface="Calibri"/>
                <a:cs typeface="Calibri"/>
                <a:sym typeface="Calibri"/>
              </a:rPr>
              <a:t>Zorgcontinuüm</a:t>
            </a:r>
            <a:r>
              <a:rPr lang="en-US" sz="3000" dirty="0">
                <a:solidFill>
                  <a:srgbClr val="404040"/>
                </a:solidFill>
                <a:latin typeface="Calibri"/>
                <a:ea typeface="Calibri"/>
                <a:cs typeface="Calibri"/>
                <a:sym typeface="Calibri"/>
              </a:rPr>
              <a:t>: FASE 3: IAC (1) </a:t>
            </a:r>
            <a:endParaRPr sz="1050" dirty="0"/>
          </a:p>
        </p:txBody>
      </p:sp>
      <p:graphicFrame>
        <p:nvGraphicFramePr>
          <p:cNvPr id="850" name="Shape 850"/>
          <p:cNvGraphicFramePr/>
          <p:nvPr/>
        </p:nvGraphicFramePr>
        <p:xfrm>
          <a:off x="335438" y="2158875"/>
          <a:ext cx="8111925" cy="4124085"/>
        </p:xfrm>
        <a:graphic>
          <a:graphicData uri="http://schemas.openxmlformats.org/drawingml/2006/table">
            <a:tbl>
              <a:tblPr>
                <a:noFill/>
              </a:tblPr>
              <a:tblGrid>
                <a:gridCol w="1116806">
                  <a:extLst>
                    <a:ext uri="{9D8B030D-6E8A-4147-A177-3AD203B41FA5}">
                      <a16:colId xmlns:a16="http://schemas.microsoft.com/office/drawing/2014/main" val="20000"/>
                    </a:ext>
                  </a:extLst>
                </a:gridCol>
                <a:gridCol w="6995119">
                  <a:extLst>
                    <a:ext uri="{9D8B030D-6E8A-4147-A177-3AD203B41FA5}">
                      <a16:colId xmlns:a16="http://schemas.microsoft.com/office/drawing/2014/main" val="20001"/>
                    </a:ext>
                  </a:extLst>
                </a:gridCol>
              </a:tblGrid>
              <a:tr h="414713">
                <a:tc>
                  <a:txBody>
                    <a:bodyPr/>
                    <a:lstStyle/>
                    <a:p>
                      <a:pPr marL="0" lvl="0" indent="0" rtl="0">
                        <a:lnSpc>
                          <a:spcPct val="115000"/>
                        </a:lnSpc>
                        <a:spcBef>
                          <a:spcPts val="0"/>
                        </a:spcBef>
                        <a:spcAft>
                          <a:spcPts val="0"/>
                        </a:spcAft>
                        <a:buNone/>
                      </a:pPr>
                      <a:r>
                        <a:rPr lang="en-US" sz="1400" b="1"/>
                        <a:t>    </a:t>
                      </a:r>
                      <a:endParaRPr sz="1400" b="1"/>
                    </a:p>
                  </a:txBody>
                  <a:tcPr marL="51431" marR="51431" marT="68569" marB="68569">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400" b="1"/>
                        <a:t>Fase 3: </a:t>
                      </a:r>
                      <a:r>
                        <a:rPr lang="en-US" sz="1400" b="1" i="1"/>
                        <a:t>Individueel Aangepast Curriculum</a:t>
                      </a:r>
                      <a:endParaRPr sz="1400" b="1" i="1">
                        <a:solidFill>
                          <a:srgbClr val="0070C0"/>
                        </a:solidFill>
                      </a:endParaRPr>
                    </a:p>
                  </a:txBody>
                  <a:tcPr marL="51431" marR="51431" marT="68569" marB="68569">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2246449">
                <a:tc>
                  <a:txBody>
                    <a:bodyPr/>
                    <a:lstStyle/>
                    <a:p>
                      <a:pPr marL="0" lvl="0" indent="0" rtl="0">
                        <a:lnSpc>
                          <a:spcPct val="115000"/>
                        </a:lnSpc>
                        <a:spcBef>
                          <a:spcPts val="0"/>
                        </a:spcBef>
                        <a:spcAft>
                          <a:spcPts val="0"/>
                        </a:spcAft>
                        <a:buNone/>
                      </a:pPr>
                      <a:r>
                        <a:rPr lang="en-US" sz="1400" b="1"/>
                        <a:t>School</a:t>
                      </a:r>
                      <a:endParaRPr sz="1400" b="1"/>
                    </a:p>
                  </a:txBody>
                  <a:tcPr marL="51431" marR="51431" marT="68569" marB="68569">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457200" lvl="0" indent="-342900" rtl="0">
                        <a:lnSpc>
                          <a:spcPct val="115000"/>
                        </a:lnSpc>
                        <a:spcBef>
                          <a:spcPts val="0"/>
                        </a:spcBef>
                        <a:spcAft>
                          <a:spcPts val="0"/>
                        </a:spcAft>
                        <a:buSzPts val="1800"/>
                        <a:buChar char="●"/>
                      </a:pPr>
                      <a:r>
                        <a:rPr lang="en-US" sz="1400"/>
                        <a:t>Blijvende inzet van vertrouwenspersoon</a:t>
                      </a:r>
                      <a:endParaRPr sz="1400"/>
                    </a:p>
                    <a:p>
                      <a:pPr marL="457200" lvl="0" indent="-342900" rtl="0">
                        <a:lnSpc>
                          <a:spcPct val="115000"/>
                        </a:lnSpc>
                        <a:spcBef>
                          <a:spcPts val="0"/>
                        </a:spcBef>
                        <a:spcAft>
                          <a:spcPts val="0"/>
                        </a:spcAft>
                        <a:buSzPts val="1800"/>
                        <a:buChar char="●"/>
                      </a:pPr>
                      <a:r>
                        <a:rPr lang="en-US" sz="1400"/>
                        <a:t>Erkenning geven, niet veroordelen</a:t>
                      </a:r>
                      <a:endParaRPr sz="1400"/>
                    </a:p>
                    <a:p>
                      <a:pPr marL="457200" lvl="0" indent="-342900" rtl="0">
                        <a:lnSpc>
                          <a:spcPct val="115000"/>
                        </a:lnSpc>
                        <a:spcBef>
                          <a:spcPts val="0"/>
                        </a:spcBef>
                        <a:spcAft>
                          <a:spcPts val="0"/>
                        </a:spcAft>
                        <a:buSzPts val="1800"/>
                        <a:buChar char="●"/>
                      </a:pPr>
                      <a:r>
                        <a:rPr lang="en-US" sz="1400"/>
                        <a:t>Blijven kansen bieden</a:t>
                      </a:r>
                      <a:endParaRPr sz="1400"/>
                    </a:p>
                    <a:p>
                      <a:pPr marL="457200" lvl="0" indent="-342900" rtl="0">
                        <a:lnSpc>
                          <a:spcPct val="115000"/>
                        </a:lnSpc>
                        <a:spcBef>
                          <a:spcPts val="0"/>
                        </a:spcBef>
                        <a:spcAft>
                          <a:spcPts val="0"/>
                        </a:spcAft>
                        <a:buSzPts val="1800"/>
                        <a:buChar char="●"/>
                      </a:pPr>
                      <a:r>
                        <a:rPr lang="en-US" sz="1400"/>
                        <a:t>In gesprek gaan met lln rond processen die een rol spelen bij het schoolverzuim</a:t>
                      </a:r>
                      <a:endParaRPr sz="1400"/>
                    </a:p>
                    <a:p>
                      <a:pPr marL="457200" lvl="0" indent="-342900" rtl="0">
                        <a:lnSpc>
                          <a:spcPct val="115000"/>
                        </a:lnSpc>
                        <a:spcBef>
                          <a:spcPts val="0"/>
                        </a:spcBef>
                        <a:spcAft>
                          <a:spcPts val="0"/>
                        </a:spcAft>
                        <a:buSzPts val="1800"/>
                        <a:buChar char="●"/>
                      </a:pPr>
                      <a:r>
                        <a:rPr lang="en-US" sz="1400"/>
                        <a:t>Aandacht voor schoolse achterstand + planmatige aanpak ifv curriculumvervolg</a:t>
                      </a:r>
                      <a:endParaRPr sz="1400"/>
                    </a:p>
                    <a:p>
                      <a:pPr marL="457200" lvl="0" indent="-342900" rtl="0">
                        <a:lnSpc>
                          <a:spcPct val="115000"/>
                        </a:lnSpc>
                        <a:spcBef>
                          <a:spcPts val="0"/>
                        </a:spcBef>
                        <a:spcAft>
                          <a:spcPts val="0"/>
                        </a:spcAft>
                        <a:buSzPts val="1800"/>
                        <a:buChar char="●"/>
                      </a:pPr>
                      <a:r>
                        <a:rPr lang="en-US" sz="1400"/>
                        <a:t>Aangepast traject om drempel tot het naar school gaan te verlagen</a:t>
                      </a:r>
                      <a:endParaRPr sz="1400"/>
                    </a:p>
                    <a:p>
                      <a:pPr marL="457200" lvl="0" indent="-342900" rtl="0">
                        <a:lnSpc>
                          <a:spcPct val="115000"/>
                        </a:lnSpc>
                        <a:spcBef>
                          <a:spcPts val="0"/>
                        </a:spcBef>
                        <a:spcAft>
                          <a:spcPts val="0"/>
                        </a:spcAft>
                        <a:buSzPts val="1800"/>
                        <a:buChar char="●"/>
                      </a:pPr>
                      <a:r>
                        <a:rPr lang="en-US" sz="1400"/>
                        <a:t>Herstelgesprekken bij moeilijk lopende contacten tussen lln en bepaalde leerkrachten</a:t>
                      </a:r>
                      <a:endParaRPr sz="1400"/>
                    </a:p>
                    <a:p>
                      <a:pPr marL="457200" lvl="0" indent="-342900" rtl="0">
                        <a:lnSpc>
                          <a:spcPct val="115000"/>
                        </a:lnSpc>
                        <a:spcBef>
                          <a:spcPts val="0"/>
                        </a:spcBef>
                        <a:spcAft>
                          <a:spcPts val="0"/>
                        </a:spcAft>
                        <a:buSzPts val="1800"/>
                        <a:buChar char="●"/>
                      </a:pPr>
                      <a:r>
                        <a:rPr lang="en-US" sz="1400"/>
                        <a:t>Positieve bekrachtiging bij deelname aan schoolse activiteiten</a:t>
                      </a:r>
                      <a:endParaRPr sz="1400"/>
                    </a:p>
                    <a:p>
                      <a:pPr marL="457200" lvl="0" indent="-342900" rtl="0">
                        <a:lnSpc>
                          <a:spcPct val="115000"/>
                        </a:lnSpc>
                        <a:spcBef>
                          <a:spcPts val="0"/>
                        </a:spcBef>
                        <a:spcAft>
                          <a:spcPts val="0"/>
                        </a:spcAft>
                        <a:buSzPts val="1800"/>
                        <a:buChar char="●"/>
                      </a:pPr>
                      <a:r>
                        <a:rPr lang="en-US" sz="1400"/>
                        <a:t>Regelmatige en transparante communicatie met ouders en leerling (en leerkrachten!)</a:t>
                      </a:r>
                      <a:endParaRPr sz="1400"/>
                    </a:p>
                  </a:txBody>
                  <a:tcPr marL="51431" marR="51431" marT="68569" marB="68569">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826843">
                <a:tc>
                  <a:txBody>
                    <a:bodyPr/>
                    <a:lstStyle/>
                    <a:p>
                      <a:pPr marL="0" lvl="0" indent="0" rtl="0">
                        <a:lnSpc>
                          <a:spcPct val="115000"/>
                        </a:lnSpc>
                        <a:spcBef>
                          <a:spcPts val="0"/>
                        </a:spcBef>
                        <a:spcAft>
                          <a:spcPts val="0"/>
                        </a:spcAft>
                        <a:buNone/>
                      </a:pPr>
                      <a:r>
                        <a:rPr lang="en-US" sz="1400" b="1"/>
                        <a:t>CLB</a:t>
                      </a:r>
                      <a:endParaRPr sz="1400" b="1"/>
                    </a:p>
                  </a:txBody>
                  <a:tcPr marL="51431" marR="51431" marT="68569" marB="68569">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457200" lvl="0" indent="-342900" rtl="0">
                        <a:lnSpc>
                          <a:spcPct val="115000"/>
                        </a:lnSpc>
                        <a:spcBef>
                          <a:spcPts val="0"/>
                        </a:spcBef>
                        <a:spcAft>
                          <a:spcPts val="0"/>
                        </a:spcAft>
                        <a:buSzPts val="1800"/>
                        <a:buChar char="●"/>
                      </a:pPr>
                      <a:r>
                        <a:rPr lang="en-US" sz="1400" dirty="0" err="1"/>
                        <a:t>Begeleiding</a:t>
                      </a:r>
                      <a:r>
                        <a:rPr lang="en-US" sz="1400" dirty="0"/>
                        <a:t> </a:t>
                      </a:r>
                      <a:r>
                        <a:rPr lang="en-US" sz="1400" dirty="0" err="1"/>
                        <a:t>en</a:t>
                      </a:r>
                      <a:r>
                        <a:rPr lang="en-US" sz="1400" dirty="0"/>
                        <a:t> </a:t>
                      </a:r>
                      <a:r>
                        <a:rPr lang="en-US" sz="1400" dirty="0" err="1"/>
                        <a:t>aanmelding</a:t>
                      </a:r>
                      <a:r>
                        <a:rPr lang="en-US" sz="1400" dirty="0"/>
                        <a:t> IAC</a:t>
                      </a:r>
                      <a:endParaRPr sz="1400" dirty="0"/>
                    </a:p>
                    <a:p>
                      <a:pPr marL="457200" lvl="0" indent="-342900" rtl="0">
                        <a:lnSpc>
                          <a:spcPct val="115000"/>
                        </a:lnSpc>
                        <a:spcBef>
                          <a:spcPts val="0"/>
                        </a:spcBef>
                        <a:spcAft>
                          <a:spcPts val="0"/>
                        </a:spcAft>
                        <a:buSzPts val="1800"/>
                        <a:buChar char="●"/>
                      </a:pPr>
                      <a:r>
                        <a:rPr lang="en-US" sz="1400" dirty="0" err="1"/>
                        <a:t>Doorverwijzing</a:t>
                      </a:r>
                      <a:r>
                        <a:rPr lang="en-US" sz="1400" dirty="0"/>
                        <a:t> </a:t>
                      </a:r>
                      <a:r>
                        <a:rPr lang="en-US" sz="1400" dirty="0" err="1"/>
                        <a:t>naar</a:t>
                      </a:r>
                      <a:r>
                        <a:rPr lang="en-US" sz="1400" dirty="0"/>
                        <a:t> </a:t>
                      </a:r>
                      <a:r>
                        <a:rPr lang="en-US" sz="1400" dirty="0" err="1"/>
                        <a:t>gespecialiseerde</a:t>
                      </a:r>
                      <a:r>
                        <a:rPr lang="en-US" sz="1400" dirty="0"/>
                        <a:t> HV</a:t>
                      </a:r>
                      <a:endParaRPr sz="1400" dirty="0"/>
                    </a:p>
                    <a:p>
                      <a:pPr marL="457200" lvl="0" indent="-342900" rtl="0">
                        <a:lnSpc>
                          <a:spcPct val="115000"/>
                        </a:lnSpc>
                        <a:spcBef>
                          <a:spcPts val="0"/>
                        </a:spcBef>
                        <a:spcAft>
                          <a:spcPts val="0"/>
                        </a:spcAft>
                        <a:buSzPts val="1800"/>
                        <a:buChar char="●"/>
                      </a:pPr>
                      <a:r>
                        <a:rPr lang="en-US" sz="1400" dirty="0" err="1"/>
                        <a:t>Coördinerende</a:t>
                      </a:r>
                      <a:r>
                        <a:rPr lang="en-US" sz="1400" dirty="0"/>
                        <a:t> </a:t>
                      </a:r>
                      <a:r>
                        <a:rPr lang="en-US" sz="1400" dirty="0" err="1"/>
                        <a:t>functie</a:t>
                      </a:r>
                      <a:r>
                        <a:rPr lang="en-US" sz="1400" dirty="0"/>
                        <a:t>, </a:t>
                      </a:r>
                      <a:r>
                        <a:rPr lang="en-US" sz="1400" dirty="0" err="1"/>
                        <a:t>opvolgen</a:t>
                      </a:r>
                      <a:r>
                        <a:rPr lang="en-US" sz="1400" dirty="0"/>
                        <a:t> van </a:t>
                      </a:r>
                      <a:r>
                        <a:rPr lang="en-US" sz="1400" dirty="0" err="1"/>
                        <a:t>overlegmomenten</a:t>
                      </a:r>
                      <a:endParaRPr sz="1400" dirty="0"/>
                    </a:p>
                  </a:txBody>
                  <a:tcPr marL="51431" marR="51431" marT="68569" marB="68569">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Shape 854"/>
        <p:cNvGrpSpPr/>
        <p:nvPr/>
      </p:nvGrpSpPr>
      <p:grpSpPr>
        <a:xfrm>
          <a:off x="0" y="0"/>
          <a:ext cx="0" cy="0"/>
          <a:chOff x="0" y="0"/>
          <a:chExt cx="0" cy="0"/>
        </a:xfrm>
      </p:grpSpPr>
      <p:pic>
        <p:nvPicPr>
          <p:cNvPr id="855" name="Shape 855"/>
          <p:cNvPicPr preferRelativeResize="0"/>
          <p:nvPr/>
        </p:nvPicPr>
        <p:blipFill rotWithShape="1">
          <a:blip r:embed="rId3">
            <a:alphaModFix/>
          </a:blip>
          <a:srcRect/>
          <a:stretch/>
        </p:blipFill>
        <p:spPr>
          <a:xfrm>
            <a:off x="7489031" y="185193"/>
            <a:ext cx="1654969" cy="583406"/>
          </a:xfrm>
          <a:prstGeom prst="rect">
            <a:avLst/>
          </a:prstGeom>
          <a:noFill/>
          <a:ln>
            <a:noFill/>
          </a:ln>
        </p:spPr>
      </p:pic>
      <p:sp>
        <p:nvSpPr>
          <p:cNvPr id="856" name="Shape 856"/>
          <p:cNvSpPr txBox="1"/>
          <p:nvPr/>
        </p:nvSpPr>
        <p:spPr>
          <a:xfrm>
            <a:off x="-1758587" y="638803"/>
            <a:ext cx="7543800" cy="1086975"/>
          </a:xfrm>
          <a:prstGeom prst="rect">
            <a:avLst/>
          </a:prstGeom>
          <a:noFill/>
          <a:ln>
            <a:noFill/>
          </a:ln>
        </p:spPr>
        <p:txBody>
          <a:bodyPr spcFirstLastPara="1" wrap="square" lIns="68569" tIns="34275" rIns="68569" bIns="34275" anchor="b" anchorCtr="0">
            <a:noAutofit/>
          </a:bodyPr>
          <a:lstStyle/>
          <a:p>
            <a:pPr algn="r">
              <a:lnSpc>
                <a:spcPct val="85000"/>
              </a:lnSpc>
              <a:buClr>
                <a:srgbClr val="404040"/>
              </a:buClr>
              <a:buSzPts val="4000"/>
            </a:pPr>
            <a:r>
              <a:rPr lang="en-US" sz="3000">
                <a:solidFill>
                  <a:srgbClr val="404040"/>
                </a:solidFill>
                <a:latin typeface="Calibri"/>
                <a:ea typeface="Calibri"/>
                <a:cs typeface="Calibri"/>
                <a:sym typeface="Calibri"/>
              </a:rPr>
              <a:t>Zorgcontinuüm: FASE 3: IAC (2) </a:t>
            </a:r>
            <a:endParaRPr sz="1050"/>
          </a:p>
        </p:txBody>
      </p:sp>
      <p:graphicFrame>
        <p:nvGraphicFramePr>
          <p:cNvPr id="857" name="Shape 857"/>
          <p:cNvGraphicFramePr/>
          <p:nvPr/>
        </p:nvGraphicFramePr>
        <p:xfrm>
          <a:off x="335438" y="2158875"/>
          <a:ext cx="8111925" cy="3142629"/>
        </p:xfrm>
        <a:graphic>
          <a:graphicData uri="http://schemas.openxmlformats.org/drawingml/2006/table">
            <a:tbl>
              <a:tblPr>
                <a:noFill/>
              </a:tblPr>
              <a:tblGrid>
                <a:gridCol w="1116806">
                  <a:extLst>
                    <a:ext uri="{9D8B030D-6E8A-4147-A177-3AD203B41FA5}">
                      <a16:colId xmlns:a16="http://schemas.microsoft.com/office/drawing/2014/main" val="20000"/>
                    </a:ext>
                  </a:extLst>
                </a:gridCol>
                <a:gridCol w="6995119">
                  <a:extLst>
                    <a:ext uri="{9D8B030D-6E8A-4147-A177-3AD203B41FA5}">
                      <a16:colId xmlns:a16="http://schemas.microsoft.com/office/drawing/2014/main" val="20001"/>
                    </a:ext>
                  </a:extLst>
                </a:gridCol>
              </a:tblGrid>
              <a:tr h="414713">
                <a:tc>
                  <a:txBody>
                    <a:bodyPr/>
                    <a:lstStyle/>
                    <a:p>
                      <a:pPr marL="0" lvl="0" indent="0" rtl="0">
                        <a:lnSpc>
                          <a:spcPct val="115000"/>
                        </a:lnSpc>
                        <a:spcBef>
                          <a:spcPts val="0"/>
                        </a:spcBef>
                        <a:spcAft>
                          <a:spcPts val="0"/>
                        </a:spcAft>
                        <a:buNone/>
                      </a:pPr>
                      <a:r>
                        <a:rPr lang="en-US" sz="1400" b="1"/>
                        <a:t>    </a:t>
                      </a:r>
                      <a:endParaRPr sz="1400" b="1"/>
                    </a:p>
                  </a:txBody>
                  <a:tcPr marL="51431" marR="51431" marT="68569" marB="68569">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400" b="1"/>
                        <a:t>Fase 3: </a:t>
                      </a:r>
                      <a:r>
                        <a:rPr lang="en-US" sz="1400" b="1" i="1"/>
                        <a:t>Individueel Aangepast Curriculum</a:t>
                      </a:r>
                      <a:endParaRPr sz="1400" b="1" i="1">
                        <a:solidFill>
                          <a:srgbClr val="0070C0"/>
                        </a:solidFill>
                      </a:endParaRPr>
                    </a:p>
                  </a:txBody>
                  <a:tcPr marL="51431" marR="51431" marT="68569" marB="68569">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773247">
                <a:tc>
                  <a:txBody>
                    <a:bodyPr/>
                    <a:lstStyle/>
                    <a:p>
                      <a:pPr marL="0" lvl="0" indent="0" rtl="0">
                        <a:lnSpc>
                          <a:spcPct val="115000"/>
                        </a:lnSpc>
                        <a:spcBef>
                          <a:spcPts val="0"/>
                        </a:spcBef>
                        <a:spcAft>
                          <a:spcPts val="0"/>
                        </a:spcAft>
                        <a:buNone/>
                      </a:pPr>
                      <a:r>
                        <a:rPr lang="en-US" sz="1400" b="1"/>
                        <a:t>Ouders</a:t>
                      </a:r>
                      <a:endParaRPr sz="1400" b="1"/>
                    </a:p>
                  </a:txBody>
                  <a:tcPr marL="51431" marR="51431" marT="68569" marB="68569">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457200" lvl="0" indent="-342900" rtl="0">
                        <a:lnSpc>
                          <a:spcPct val="115000"/>
                        </a:lnSpc>
                        <a:spcBef>
                          <a:spcPts val="0"/>
                        </a:spcBef>
                        <a:spcAft>
                          <a:spcPts val="0"/>
                        </a:spcAft>
                        <a:buSzPts val="1800"/>
                        <a:buChar char="●"/>
                      </a:pPr>
                      <a:r>
                        <a:rPr lang="en-US" sz="1400"/>
                        <a:t>Eerlijkheid rond afwezigheden</a:t>
                      </a:r>
                      <a:endParaRPr sz="1400"/>
                    </a:p>
                    <a:p>
                      <a:pPr marL="457200" lvl="0" indent="-342900" rtl="0">
                        <a:lnSpc>
                          <a:spcPct val="115000"/>
                        </a:lnSpc>
                        <a:spcBef>
                          <a:spcPts val="0"/>
                        </a:spcBef>
                        <a:spcAft>
                          <a:spcPts val="0"/>
                        </a:spcAft>
                        <a:buSzPts val="1800"/>
                        <a:buChar char="●"/>
                      </a:pPr>
                      <a:r>
                        <a:rPr lang="en-US" sz="1400"/>
                        <a:t>Communicatie met school, clb, hulpverlening</a:t>
                      </a:r>
                      <a:endParaRPr sz="1400"/>
                    </a:p>
                    <a:p>
                      <a:pPr marL="457200" lvl="0" indent="-342900" rtl="0">
                        <a:lnSpc>
                          <a:spcPct val="115000"/>
                        </a:lnSpc>
                        <a:spcBef>
                          <a:spcPts val="0"/>
                        </a:spcBef>
                        <a:spcAft>
                          <a:spcPts val="0"/>
                        </a:spcAft>
                        <a:buSzPts val="1800"/>
                        <a:buChar char="●"/>
                      </a:pPr>
                      <a:r>
                        <a:rPr lang="en-US" sz="1400"/>
                        <a:t>Voordelen van thuis blijven beperken</a:t>
                      </a:r>
                      <a:endParaRPr sz="1400"/>
                    </a:p>
                    <a:p>
                      <a:pPr marL="457200" lvl="0" indent="-342900" rtl="0">
                        <a:lnSpc>
                          <a:spcPct val="115000"/>
                        </a:lnSpc>
                        <a:spcBef>
                          <a:spcPts val="0"/>
                        </a:spcBef>
                        <a:spcAft>
                          <a:spcPts val="0"/>
                        </a:spcAft>
                        <a:buSzPts val="1800"/>
                        <a:buChar char="●"/>
                      </a:pPr>
                      <a:r>
                        <a:rPr lang="en-US" sz="1400"/>
                        <a:t>mee nadenken over netwerk dat mee ingeschakeld kan worden </a:t>
                      </a:r>
                      <a:endParaRPr sz="1400"/>
                    </a:p>
                    <a:p>
                      <a:pPr marL="457200" lvl="0" indent="-342900" rtl="0">
                        <a:lnSpc>
                          <a:spcPct val="115000"/>
                        </a:lnSpc>
                        <a:spcBef>
                          <a:spcPts val="0"/>
                        </a:spcBef>
                        <a:spcAft>
                          <a:spcPts val="0"/>
                        </a:spcAft>
                        <a:buSzPts val="1800"/>
                        <a:buChar char="●"/>
                      </a:pPr>
                      <a:r>
                        <a:rPr lang="en-US" sz="1400"/>
                        <a:t>grenzen aangeven </a:t>
                      </a:r>
                      <a:endParaRPr sz="1400"/>
                    </a:p>
                    <a:p>
                      <a:pPr marL="457200" lvl="0" indent="-342900" rtl="0">
                        <a:lnSpc>
                          <a:spcPct val="115000"/>
                        </a:lnSpc>
                        <a:spcBef>
                          <a:spcPts val="0"/>
                        </a:spcBef>
                        <a:spcAft>
                          <a:spcPts val="0"/>
                        </a:spcAft>
                        <a:buSzPts val="1800"/>
                        <a:buChar char="●"/>
                      </a:pPr>
                      <a:r>
                        <a:rPr lang="en-US" sz="1400">
                          <a:solidFill>
                            <a:schemeClr val="dk1"/>
                          </a:solidFill>
                        </a:rPr>
                        <a:t>positieve bekrachtiging bij deelname aan schoolse activiteiten</a:t>
                      </a:r>
                      <a:endParaRPr sz="1400">
                        <a:solidFill>
                          <a:schemeClr val="dk1"/>
                        </a:solidFill>
                      </a:endParaRPr>
                    </a:p>
                    <a:p>
                      <a:pPr marL="457200" lvl="0" indent="-342900" rtl="0">
                        <a:lnSpc>
                          <a:spcPct val="115000"/>
                        </a:lnSpc>
                        <a:spcBef>
                          <a:spcPts val="0"/>
                        </a:spcBef>
                        <a:spcAft>
                          <a:spcPts val="0"/>
                        </a:spcAft>
                        <a:buClr>
                          <a:schemeClr val="dk1"/>
                        </a:buClr>
                        <a:buSzPts val="1800"/>
                        <a:buChar char="●"/>
                      </a:pPr>
                      <a:r>
                        <a:rPr lang="en-US" sz="1400">
                          <a:solidFill>
                            <a:schemeClr val="dk1"/>
                          </a:solidFill>
                        </a:rPr>
                        <a:t>mee nadenken over hulpmiddelen (vb vervoer)</a:t>
                      </a:r>
                      <a:endParaRPr sz="1400">
                        <a:solidFill>
                          <a:schemeClr val="dk1"/>
                        </a:solidFill>
                      </a:endParaRPr>
                    </a:p>
                  </a:txBody>
                  <a:tcPr marL="51431" marR="51431" marT="68569" marB="68569">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826843">
                <a:tc>
                  <a:txBody>
                    <a:bodyPr/>
                    <a:lstStyle/>
                    <a:p>
                      <a:pPr marL="0" lvl="0" indent="0" rtl="0">
                        <a:lnSpc>
                          <a:spcPct val="115000"/>
                        </a:lnSpc>
                        <a:spcBef>
                          <a:spcPts val="0"/>
                        </a:spcBef>
                        <a:spcAft>
                          <a:spcPts val="0"/>
                        </a:spcAft>
                        <a:buNone/>
                      </a:pPr>
                      <a:r>
                        <a:rPr lang="en-US" sz="1400" b="1"/>
                        <a:t>Leerlingen</a:t>
                      </a:r>
                      <a:endParaRPr sz="1400" b="1"/>
                    </a:p>
                  </a:txBody>
                  <a:tcPr marL="51431" marR="51431" marT="68569" marB="68569">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457200" lvl="0" indent="-342900" rtl="0">
                        <a:lnSpc>
                          <a:spcPct val="115000"/>
                        </a:lnSpc>
                        <a:spcBef>
                          <a:spcPts val="0"/>
                        </a:spcBef>
                        <a:spcAft>
                          <a:spcPts val="0"/>
                        </a:spcAft>
                        <a:buSzPts val="1800"/>
                        <a:buChar char="●"/>
                      </a:pPr>
                      <a:r>
                        <a:rPr lang="en-US" sz="1400" dirty="0" err="1"/>
                        <a:t>Eerlijkheid</a:t>
                      </a:r>
                      <a:r>
                        <a:rPr lang="en-US" sz="1400" dirty="0"/>
                        <a:t> </a:t>
                      </a:r>
                      <a:r>
                        <a:rPr lang="en-US" sz="1400" dirty="0" err="1"/>
                        <a:t>rond</a:t>
                      </a:r>
                      <a:r>
                        <a:rPr lang="en-US" sz="1400" dirty="0"/>
                        <a:t> </a:t>
                      </a:r>
                      <a:r>
                        <a:rPr lang="en-US" sz="1400" dirty="0" err="1"/>
                        <a:t>afwezigheden</a:t>
                      </a:r>
                      <a:endParaRPr sz="1400" dirty="0"/>
                    </a:p>
                    <a:p>
                      <a:pPr marL="457200" lvl="0" indent="-342900" rtl="0">
                        <a:lnSpc>
                          <a:spcPct val="115000"/>
                        </a:lnSpc>
                        <a:spcBef>
                          <a:spcPts val="0"/>
                        </a:spcBef>
                        <a:spcAft>
                          <a:spcPts val="0"/>
                        </a:spcAft>
                        <a:buSzPts val="1800"/>
                        <a:buChar char="●"/>
                      </a:pPr>
                      <a:r>
                        <a:rPr lang="en-US" sz="1400" dirty="0" err="1"/>
                        <a:t>Openheid</a:t>
                      </a:r>
                      <a:r>
                        <a:rPr lang="en-US" sz="1400" dirty="0"/>
                        <a:t> </a:t>
                      </a:r>
                      <a:r>
                        <a:rPr lang="en-US" sz="1400" dirty="0" err="1"/>
                        <a:t>rond</a:t>
                      </a:r>
                      <a:r>
                        <a:rPr lang="en-US" sz="1400" dirty="0"/>
                        <a:t> </a:t>
                      </a:r>
                      <a:r>
                        <a:rPr lang="en-US" sz="1400" dirty="0" err="1"/>
                        <a:t>processen</a:t>
                      </a:r>
                      <a:r>
                        <a:rPr lang="en-US" sz="1400" dirty="0"/>
                        <a:t> die </a:t>
                      </a:r>
                      <a:r>
                        <a:rPr lang="en-US" sz="1400" dirty="0" err="1"/>
                        <a:t>een</a:t>
                      </a:r>
                      <a:r>
                        <a:rPr lang="en-US" sz="1400" dirty="0"/>
                        <a:t> </a:t>
                      </a:r>
                      <a:r>
                        <a:rPr lang="en-US" sz="1400" dirty="0" err="1"/>
                        <a:t>rol</a:t>
                      </a:r>
                      <a:r>
                        <a:rPr lang="en-US" sz="1400" dirty="0"/>
                        <a:t> </a:t>
                      </a:r>
                      <a:r>
                        <a:rPr lang="en-US" sz="1400" dirty="0" err="1"/>
                        <a:t>spelen</a:t>
                      </a:r>
                      <a:r>
                        <a:rPr lang="en-US" sz="1400" dirty="0"/>
                        <a:t> </a:t>
                      </a:r>
                      <a:r>
                        <a:rPr lang="en-US" sz="1400" dirty="0" err="1"/>
                        <a:t>bij</a:t>
                      </a:r>
                      <a:r>
                        <a:rPr lang="en-US" sz="1400" dirty="0"/>
                        <a:t> </a:t>
                      </a:r>
                      <a:r>
                        <a:rPr lang="en-US" sz="1400" dirty="0" err="1"/>
                        <a:t>schoolverzuim</a:t>
                      </a:r>
                      <a:endParaRPr sz="1400" dirty="0"/>
                    </a:p>
                    <a:p>
                      <a:pPr marL="457200" lvl="0" indent="-342900" rtl="0">
                        <a:lnSpc>
                          <a:spcPct val="115000"/>
                        </a:lnSpc>
                        <a:spcBef>
                          <a:spcPts val="0"/>
                        </a:spcBef>
                        <a:spcAft>
                          <a:spcPts val="0"/>
                        </a:spcAft>
                        <a:buSzPts val="1800"/>
                        <a:buChar char="●"/>
                      </a:pPr>
                      <a:r>
                        <a:rPr lang="en-US" sz="1400" dirty="0">
                          <a:solidFill>
                            <a:schemeClr val="dk1"/>
                          </a:solidFill>
                        </a:rPr>
                        <a:t>(</a:t>
                      </a:r>
                      <a:r>
                        <a:rPr lang="en-US" sz="1400" dirty="0" err="1">
                          <a:solidFill>
                            <a:schemeClr val="dk1"/>
                          </a:solidFill>
                        </a:rPr>
                        <a:t>zie</a:t>
                      </a:r>
                      <a:r>
                        <a:rPr lang="en-US" sz="1400" dirty="0">
                          <a:solidFill>
                            <a:schemeClr val="dk1"/>
                          </a:solidFill>
                        </a:rPr>
                        <a:t> checklist </a:t>
                      </a:r>
                      <a:r>
                        <a:rPr lang="en-US" sz="1400" dirty="0" err="1">
                          <a:solidFill>
                            <a:schemeClr val="dk1"/>
                          </a:solidFill>
                        </a:rPr>
                        <a:t>bij</a:t>
                      </a:r>
                      <a:r>
                        <a:rPr lang="en-US" sz="1400" dirty="0">
                          <a:solidFill>
                            <a:schemeClr val="dk1"/>
                          </a:solidFill>
                        </a:rPr>
                        <a:t> </a:t>
                      </a:r>
                      <a:r>
                        <a:rPr lang="en-US" sz="1400" dirty="0" err="1">
                          <a:solidFill>
                            <a:schemeClr val="dk1"/>
                          </a:solidFill>
                        </a:rPr>
                        <a:t>samenwerking</a:t>
                      </a:r>
                      <a:r>
                        <a:rPr lang="en-US" sz="1400" dirty="0">
                          <a:solidFill>
                            <a:schemeClr val="dk1"/>
                          </a:solidFill>
                        </a:rPr>
                        <a:t>)</a:t>
                      </a:r>
                      <a:endParaRPr sz="1400" dirty="0"/>
                    </a:p>
                  </a:txBody>
                  <a:tcPr marL="51431" marR="51431" marT="68569" marB="68569">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idx="1"/>
          </p:nvPr>
        </p:nvSpPr>
        <p:spPr>
          <a:xfrm>
            <a:off x="260610" y="1729047"/>
            <a:ext cx="8567928" cy="4621877"/>
          </a:xfrm>
        </p:spPr>
        <p:txBody>
          <a:bodyPr/>
          <a:lstStyle/>
          <a:p>
            <a:pPr>
              <a:lnSpc>
                <a:spcPct val="80000"/>
              </a:lnSpc>
            </a:pPr>
            <a:r>
              <a:rPr lang="nl-NL" sz="2600" b="1" dirty="0">
                <a:solidFill>
                  <a:schemeClr val="accent6">
                    <a:lumMod val="50000"/>
                  </a:schemeClr>
                </a:solidFill>
              </a:rPr>
              <a:t>Schools functioneren bij de start van de begeleiding</a:t>
            </a:r>
            <a:endParaRPr lang="nl-NL" sz="2600" dirty="0">
              <a:solidFill>
                <a:schemeClr val="accent6">
                  <a:lumMod val="50000"/>
                </a:schemeClr>
              </a:solidFill>
            </a:endParaRPr>
          </a:p>
          <a:p>
            <a:pPr lvl="2">
              <a:spcBef>
                <a:spcPts val="0"/>
              </a:spcBef>
              <a:spcAft>
                <a:spcPts val="600"/>
              </a:spcAft>
              <a:buFontTx/>
              <a:buChar char="-"/>
            </a:pPr>
            <a:r>
              <a:rPr lang="nl-NL" sz="1800" dirty="0">
                <a:solidFill>
                  <a:schemeClr val="accent6">
                    <a:lumMod val="50000"/>
                  </a:schemeClr>
                </a:solidFill>
              </a:rPr>
              <a:t> T vertoont heel veel uitstelgedrag, begint doorgaans heel laat aan zijn schoolwerk en geraakt dan maar half klaar</a:t>
            </a:r>
          </a:p>
          <a:p>
            <a:pPr lvl="2">
              <a:spcBef>
                <a:spcPts val="0"/>
              </a:spcBef>
              <a:spcAft>
                <a:spcPts val="600"/>
              </a:spcAft>
              <a:buFontTx/>
              <a:buChar char="-"/>
            </a:pPr>
            <a:r>
              <a:rPr lang="nl-NL" sz="1800" dirty="0">
                <a:solidFill>
                  <a:schemeClr val="accent6">
                    <a:lumMod val="50000"/>
                  </a:schemeClr>
                </a:solidFill>
              </a:rPr>
              <a:t> Zijn vrije tijd brengt hij voornamelijk door met gamen en piekeren. Hij spreekt ook vaak af met vrienden maar door de ‘problemen met zijn ogen’ kan hij er vaak niet van genieten.</a:t>
            </a:r>
          </a:p>
          <a:p>
            <a:pPr lvl="2">
              <a:spcBef>
                <a:spcPts val="0"/>
              </a:spcBef>
              <a:spcAft>
                <a:spcPts val="600"/>
              </a:spcAft>
              <a:buFontTx/>
              <a:buChar char="-"/>
            </a:pPr>
            <a:r>
              <a:rPr lang="nl-NL" sz="1800" dirty="0">
                <a:solidFill>
                  <a:schemeClr val="accent6">
                    <a:lumMod val="50000"/>
                  </a:schemeClr>
                </a:solidFill>
              </a:rPr>
              <a:t> T komt vaak te laat op school. Ouders klagen dat hij vaak slechts 20’ voor de schoolbel uit bed komt.</a:t>
            </a:r>
          </a:p>
          <a:p>
            <a:pPr lvl="2">
              <a:spcBef>
                <a:spcPts val="0"/>
              </a:spcBef>
              <a:spcAft>
                <a:spcPts val="600"/>
              </a:spcAft>
              <a:buFontTx/>
              <a:buChar char="-"/>
            </a:pPr>
            <a:r>
              <a:rPr lang="nl-NL" sz="1800" dirty="0">
                <a:solidFill>
                  <a:schemeClr val="accent6">
                    <a:lumMod val="50000"/>
                  </a:schemeClr>
                </a:solidFill>
              </a:rPr>
              <a:t> Regelmatig vertrekt T wel naar school maar maakt hij rechtsomkeer voor hij op school arriveert, meestal omdat hij zich niet lekker voelt en hoofdpijn voelt opkomen.</a:t>
            </a:r>
          </a:p>
          <a:p>
            <a:pPr lvl="2">
              <a:spcBef>
                <a:spcPts val="0"/>
              </a:spcBef>
              <a:spcAft>
                <a:spcPts val="600"/>
              </a:spcAft>
              <a:buFontTx/>
              <a:buChar char="-"/>
            </a:pPr>
            <a:r>
              <a:rPr lang="nl-NL" sz="1800" dirty="0">
                <a:solidFill>
                  <a:schemeClr val="accent6">
                    <a:lumMod val="50000"/>
                  </a:schemeClr>
                </a:solidFill>
              </a:rPr>
              <a:t> T mist heel veel toetsen, hij heeft er constant wel 2 of 3 die hij nog moet inhalen. Hij mist ook vaak de inhaaltoetsen.</a:t>
            </a:r>
          </a:p>
          <a:p>
            <a:pPr lvl="2">
              <a:spcBef>
                <a:spcPts val="0"/>
              </a:spcBef>
              <a:spcAft>
                <a:spcPts val="600"/>
              </a:spcAft>
              <a:buFontTx/>
              <a:buChar char="-"/>
            </a:pPr>
            <a:r>
              <a:rPr lang="nl-NL" sz="1800" dirty="0">
                <a:solidFill>
                  <a:schemeClr val="accent6">
                    <a:lumMod val="50000"/>
                  </a:schemeClr>
                </a:solidFill>
              </a:rPr>
              <a:t> T is bovendien vaak afwezig op school omwille van geplande doktersbezoeken bij de neuroloog en oogarts.</a:t>
            </a:r>
            <a:br>
              <a:rPr lang="nl-NL" sz="1800" dirty="0">
                <a:solidFill>
                  <a:schemeClr val="accent6">
                    <a:lumMod val="50000"/>
                  </a:schemeClr>
                </a:solidFill>
              </a:rPr>
            </a:br>
            <a:endParaRPr lang="nl-NL" sz="1800" dirty="0">
              <a:solidFill>
                <a:schemeClr val="accent6">
                  <a:lumMod val="50000"/>
                </a:schemeClr>
              </a:solidFill>
            </a:endParaRPr>
          </a:p>
        </p:txBody>
      </p:sp>
      <p:sp>
        <p:nvSpPr>
          <p:cNvPr id="8" name="Titel 1"/>
          <p:cNvSpPr>
            <a:spLocks noGrp="1"/>
          </p:cNvSpPr>
          <p:nvPr>
            <p:ph type="title"/>
          </p:nvPr>
        </p:nvSpPr>
        <p:spPr>
          <a:xfrm>
            <a:off x="793050" y="1176320"/>
            <a:ext cx="3546003" cy="585978"/>
          </a:xfrm>
        </p:spPr>
        <p:txBody>
          <a:bodyPr>
            <a:noAutofit/>
          </a:bodyPr>
          <a:lstStyle/>
          <a:p>
            <a:r>
              <a:rPr lang="nl-BE" dirty="0">
                <a:solidFill>
                  <a:schemeClr val="tx1"/>
                </a:solidFill>
                <a:latin typeface="Calibri" panose="020F0502020204030204" pitchFamily="34" charset="0"/>
                <a:ea typeface="Verdana"/>
                <a:cs typeface="Calibri" panose="020F0502020204030204" pitchFamily="34" charset="0"/>
              </a:rPr>
              <a:t>Casus Tim</a:t>
            </a:r>
          </a:p>
        </p:txBody>
      </p:sp>
      <p:pic>
        <p:nvPicPr>
          <p:cNvPr id="9" name="Shape 108"/>
          <p:cNvPicPr preferRelativeResize="0"/>
          <p:nvPr/>
        </p:nvPicPr>
        <p:blipFill rotWithShape="1">
          <a:blip r:embed="rId3">
            <a:alphaModFix/>
          </a:blip>
          <a:srcRect/>
          <a:stretch/>
        </p:blipFill>
        <p:spPr>
          <a:xfrm>
            <a:off x="6945312" y="44450"/>
            <a:ext cx="2206625" cy="777875"/>
          </a:xfrm>
          <a:prstGeom prst="rect">
            <a:avLst/>
          </a:prstGeom>
          <a:noFill/>
          <a:ln>
            <a:noFill/>
          </a:ln>
        </p:spPr>
      </p:pic>
    </p:spTree>
    <p:extLst>
      <p:ext uri="{BB962C8B-B14F-4D97-AF65-F5344CB8AC3E}">
        <p14:creationId xmlns:p14="http://schemas.microsoft.com/office/powerpoint/2010/main" val="150146124"/>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Shape 861"/>
        <p:cNvGrpSpPr/>
        <p:nvPr/>
      </p:nvGrpSpPr>
      <p:grpSpPr>
        <a:xfrm>
          <a:off x="0" y="0"/>
          <a:ext cx="0" cy="0"/>
          <a:chOff x="0" y="0"/>
          <a:chExt cx="0" cy="0"/>
        </a:xfrm>
      </p:grpSpPr>
      <p:pic>
        <p:nvPicPr>
          <p:cNvPr id="862" name="Shape 862"/>
          <p:cNvPicPr preferRelativeResize="0"/>
          <p:nvPr/>
        </p:nvPicPr>
        <p:blipFill rotWithShape="1">
          <a:blip r:embed="rId3">
            <a:alphaModFix/>
          </a:blip>
          <a:srcRect/>
          <a:stretch/>
        </p:blipFill>
        <p:spPr>
          <a:xfrm>
            <a:off x="7363323" y="237445"/>
            <a:ext cx="1654969" cy="583406"/>
          </a:xfrm>
          <a:prstGeom prst="rect">
            <a:avLst/>
          </a:prstGeom>
          <a:noFill/>
          <a:ln>
            <a:noFill/>
          </a:ln>
        </p:spPr>
      </p:pic>
      <p:sp>
        <p:nvSpPr>
          <p:cNvPr id="863" name="Shape 863"/>
          <p:cNvSpPr txBox="1"/>
          <p:nvPr/>
        </p:nvSpPr>
        <p:spPr>
          <a:xfrm>
            <a:off x="-1745524" y="638803"/>
            <a:ext cx="7543800" cy="1086975"/>
          </a:xfrm>
          <a:prstGeom prst="rect">
            <a:avLst/>
          </a:prstGeom>
          <a:noFill/>
          <a:ln>
            <a:noFill/>
          </a:ln>
        </p:spPr>
        <p:txBody>
          <a:bodyPr spcFirstLastPara="1" wrap="square" lIns="68569" tIns="34275" rIns="68569" bIns="34275" anchor="b" anchorCtr="0">
            <a:noAutofit/>
          </a:bodyPr>
          <a:lstStyle/>
          <a:p>
            <a:pPr algn="r">
              <a:lnSpc>
                <a:spcPct val="85000"/>
              </a:lnSpc>
              <a:buClr>
                <a:srgbClr val="404040"/>
              </a:buClr>
              <a:buSzPts val="4000"/>
            </a:pPr>
            <a:r>
              <a:rPr lang="en-US" sz="3000">
                <a:solidFill>
                  <a:srgbClr val="404040"/>
                </a:solidFill>
                <a:latin typeface="Calibri"/>
                <a:ea typeface="Calibri"/>
                <a:cs typeface="Calibri"/>
                <a:sym typeface="Calibri"/>
              </a:rPr>
              <a:t>Zorgcontinuüm: FASE 3: IAC (3) </a:t>
            </a:r>
            <a:endParaRPr sz="1050"/>
          </a:p>
        </p:txBody>
      </p:sp>
      <p:graphicFrame>
        <p:nvGraphicFramePr>
          <p:cNvPr id="864" name="Shape 864"/>
          <p:cNvGraphicFramePr/>
          <p:nvPr/>
        </p:nvGraphicFramePr>
        <p:xfrm>
          <a:off x="335438" y="2158875"/>
          <a:ext cx="8111925" cy="1517348"/>
        </p:xfrm>
        <a:graphic>
          <a:graphicData uri="http://schemas.openxmlformats.org/drawingml/2006/table">
            <a:tbl>
              <a:tblPr>
                <a:noFill/>
              </a:tblPr>
              <a:tblGrid>
                <a:gridCol w="1116806">
                  <a:extLst>
                    <a:ext uri="{9D8B030D-6E8A-4147-A177-3AD203B41FA5}">
                      <a16:colId xmlns:a16="http://schemas.microsoft.com/office/drawing/2014/main" val="20000"/>
                    </a:ext>
                  </a:extLst>
                </a:gridCol>
                <a:gridCol w="6995119">
                  <a:extLst>
                    <a:ext uri="{9D8B030D-6E8A-4147-A177-3AD203B41FA5}">
                      <a16:colId xmlns:a16="http://schemas.microsoft.com/office/drawing/2014/main" val="20001"/>
                    </a:ext>
                  </a:extLst>
                </a:gridCol>
              </a:tblGrid>
              <a:tr h="414713">
                <a:tc>
                  <a:txBody>
                    <a:bodyPr/>
                    <a:lstStyle/>
                    <a:p>
                      <a:pPr marL="0" lvl="0" indent="0" rtl="0">
                        <a:lnSpc>
                          <a:spcPct val="115000"/>
                        </a:lnSpc>
                        <a:spcBef>
                          <a:spcPts val="0"/>
                        </a:spcBef>
                        <a:spcAft>
                          <a:spcPts val="0"/>
                        </a:spcAft>
                        <a:buNone/>
                      </a:pPr>
                      <a:r>
                        <a:rPr lang="en-US" sz="1400" b="1"/>
                        <a:t>    </a:t>
                      </a:r>
                      <a:endParaRPr sz="1400" b="1"/>
                    </a:p>
                  </a:txBody>
                  <a:tcPr marL="51431" marR="51431" marT="68569" marB="68569">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400" b="1"/>
                        <a:t>Fase 3: </a:t>
                      </a:r>
                      <a:r>
                        <a:rPr lang="en-US" sz="1400" b="1" i="1"/>
                        <a:t>Individueel Aangepast Curriculum</a:t>
                      </a:r>
                      <a:endParaRPr sz="1400" b="1" i="1">
                        <a:solidFill>
                          <a:srgbClr val="0070C0"/>
                        </a:solidFill>
                      </a:endParaRPr>
                    </a:p>
                  </a:txBody>
                  <a:tcPr marL="51431" marR="51431" marT="68569" marB="68569">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590242">
                <a:tc>
                  <a:txBody>
                    <a:bodyPr/>
                    <a:lstStyle/>
                    <a:p>
                      <a:pPr marL="0" lvl="0" indent="0" rtl="0">
                        <a:lnSpc>
                          <a:spcPct val="115000"/>
                        </a:lnSpc>
                        <a:spcBef>
                          <a:spcPts val="0"/>
                        </a:spcBef>
                        <a:spcAft>
                          <a:spcPts val="0"/>
                        </a:spcAft>
                        <a:buNone/>
                      </a:pPr>
                      <a:r>
                        <a:rPr lang="en-US" sz="1400" b="1"/>
                        <a:t>Externe HV</a:t>
                      </a:r>
                      <a:endParaRPr sz="1400" b="1"/>
                    </a:p>
                  </a:txBody>
                  <a:tcPr marL="51431" marR="51431" marT="68569" marB="68569">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457200" lvl="0" indent="-342900" rtl="0">
                        <a:lnSpc>
                          <a:spcPct val="115000"/>
                        </a:lnSpc>
                        <a:spcBef>
                          <a:spcPts val="0"/>
                        </a:spcBef>
                        <a:spcAft>
                          <a:spcPts val="0"/>
                        </a:spcAft>
                        <a:buSzPts val="1800"/>
                        <a:buChar char="●"/>
                      </a:pPr>
                      <a:r>
                        <a:rPr lang="en-US" sz="1400"/>
                        <a:t>Communicatie rond processen die een rol (kunnen) spelen bij het schoolverzuim</a:t>
                      </a:r>
                      <a:endParaRPr sz="1400"/>
                    </a:p>
                    <a:p>
                      <a:pPr marL="457200" lvl="0" indent="-342900" rtl="0">
                        <a:lnSpc>
                          <a:spcPct val="115000"/>
                        </a:lnSpc>
                        <a:spcBef>
                          <a:spcPts val="0"/>
                        </a:spcBef>
                        <a:spcAft>
                          <a:spcPts val="0"/>
                        </a:spcAft>
                        <a:buSzPts val="1800"/>
                        <a:buChar char="●"/>
                      </a:pPr>
                      <a:r>
                        <a:rPr lang="en-US" sz="1400"/>
                        <a:t>Deelname aan overlegmomenten</a:t>
                      </a:r>
                      <a:endParaRPr sz="1400"/>
                    </a:p>
                  </a:txBody>
                  <a:tcPr marL="51431" marR="51431" marT="68569" marB="68569">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474769">
                <a:tc>
                  <a:txBody>
                    <a:bodyPr/>
                    <a:lstStyle/>
                    <a:p>
                      <a:pPr marL="0" lvl="0" indent="0" rtl="0">
                        <a:lnSpc>
                          <a:spcPct val="115000"/>
                        </a:lnSpc>
                        <a:spcBef>
                          <a:spcPts val="0"/>
                        </a:spcBef>
                        <a:spcAft>
                          <a:spcPts val="0"/>
                        </a:spcAft>
                        <a:buNone/>
                      </a:pPr>
                      <a:r>
                        <a:rPr lang="en-US" sz="1400" b="1"/>
                        <a:t>PBD</a:t>
                      </a:r>
                      <a:endParaRPr sz="1400" b="1"/>
                    </a:p>
                  </a:txBody>
                  <a:tcPr marL="51431" marR="51431" marT="68569" marB="68569">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457200" lvl="0" indent="-342900" rtl="0">
                        <a:lnSpc>
                          <a:spcPct val="115000"/>
                        </a:lnSpc>
                        <a:spcBef>
                          <a:spcPts val="0"/>
                        </a:spcBef>
                        <a:spcAft>
                          <a:spcPts val="0"/>
                        </a:spcAft>
                        <a:buClr>
                          <a:schemeClr val="dk1"/>
                        </a:buClr>
                        <a:buSzPts val="1800"/>
                        <a:buChar char="●"/>
                      </a:pPr>
                      <a:r>
                        <a:rPr lang="en-US" sz="1400">
                          <a:solidFill>
                            <a:schemeClr val="dk1"/>
                          </a:solidFill>
                        </a:rPr>
                        <a:t>interventies op vraag van de school</a:t>
                      </a:r>
                      <a:endParaRPr sz="1400">
                        <a:highlight>
                          <a:srgbClr val="FFFF00"/>
                        </a:highlight>
                      </a:endParaRPr>
                    </a:p>
                  </a:txBody>
                  <a:tcPr marL="51431" marR="51431" marT="68569" marB="68569">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Shape 868"/>
        <p:cNvGrpSpPr/>
        <p:nvPr/>
      </p:nvGrpSpPr>
      <p:grpSpPr>
        <a:xfrm>
          <a:off x="0" y="0"/>
          <a:ext cx="0" cy="0"/>
          <a:chOff x="0" y="0"/>
          <a:chExt cx="0" cy="0"/>
        </a:xfrm>
      </p:grpSpPr>
      <p:pic>
        <p:nvPicPr>
          <p:cNvPr id="869" name="Shape 869"/>
          <p:cNvPicPr preferRelativeResize="0"/>
          <p:nvPr/>
        </p:nvPicPr>
        <p:blipFill rotWithShape="1">
          <a:blip r:embed="rId3">
            <a:alphaModFix/>
          </a:blip>
          <a:srcRect/>
          <a:stretch/>
        </p:blipFill>
        <p:spPr>
          <a:xfrm>
            <a:off x="7390885" y="319802"/>
            <a:ext cx="1654969" cy="583406"/>
          </a:xfrm>
          <a:prstGeom prst="rect">
            <a:avLst/>
          </a:prstGeom>
          <a:noFill/>
          <a:ln>
            <a:noFill/>
          </a:ln>
        </p:spPr>
      </p:pic>
      <p:sp>
        <p:nvSpPr>
          <p:cNvPr id="870" name="Shape 870"/>
          <p:cNvSpPr txBox="1"/>
          <p:nvPr/>
        </p:nvSpPr>
        <p:spPr>
          <a:xfrm>
            <a:off x="913652" y="549292"/>
            <a:ext cx="7543800" cy="1086975"/>
          </a:xfrm>
          <a:prstGeom prst="rect">
            <a:avLst/>
          </a:prstGeom>
          <a:noFill/>
          <a:ln>
            <a:noFill/>
          </a:ln>
        </p:spPr>
        <p:txBody>
          <a:bodyPr spcFirstLastPara="1" wrap="square" lIns="68569" tIns="34275" rIns="68569" bIns="34275" anchor="b" anchorCtr="0">
            <a:noAutofit/>
          </a:bodyPr>
          <a:lstStyle/>
          <a:p>
            <a:pPr>
              <a:lnSpc>
                <a:spcPct val="85000"/>
              </a:lnSpc>
              <a:buClr>
                <a:srgbClr val="404040"/>
              </a:buClr>
              <a:buSzPts val="4000"/>
            </a:pPr>
            <a:r>
              <a:rPr lang="en-US" sz="3000" dirty="0" err="1" smtClean="0">
                <a:solidFill>
                  <a:srgbClr val="404040"/>
                </a:solidFill>
                <a:latin typeface="Calibri"/>
                <a:ea typeface="Calibri"/>
                <a:cs typeface="Calibri"/>
                <a:sym typeface="Calibri"/>
              </a:rPr>
              <a:t>Reïntegratie</a:t>
            </a:r>
            <a:r>
              <a:rPr lang="en-US" sz="3000" dirty="0" smtClean="0">
                <a:solidFill>
                  <a:srgbClr val="404040"/>
                </a:solidFill>
                <a:latin typeface="Calibri"/>
                <a:ea typeface="Calibri"/>
                <a:cs typeface="Calibri"/>
                <a:sym typeface="Calibri"/>
              </a:rPr>
              <a:t> </a:t>
            </a:r>
            <a:endParaRPr sz="1050" dirty="0"/>
          </a:p>
        </p:txBody>
      </p:sp>
      <p:sp>
        <p:nvSpPr>
          <p:cNvPr id="871" name="Shape 871"/>
          <p:cNvSpPr txBox="1"/>
          <p:nvPr/>
        </p:nvSpPr>
        <p:spPr>
          <a:xfrm>
            <a:off x="5907891" y="5020016"/>
            <a:ext cx="1051425" cy="237600"/>
          </a:xfrm>
          <a:prstGeom prst="rect">
            <a:avLst/>
          </a:prstGeom>
          <a:noFill/>
          <a:ln>
            <a:noFill/>
          </a:ln>
        </p:spPr>
        <p:txBody>
          <a:bodyPr spcFirstLastPara="1" wrap="square" lIns="68569" tIns="34275" rIns="68569" bIns="34275" anchor="t" anchorCtr="0">
            <a:noAutofit/>
          </a:bodyPr>
          <a:lstStyle/>
          <a:p>
            <a:pPr algn="ctr">
              <a:buClr>
                <a:srgbClr val="6868CF"/>
              </a:buClr>
              <a:buSzPts val="450"/>
            </a:pPr>
            <a:r>
              <a:rPr lang="en-US" sz="1350" b="1">
                <a:solidFill>
                  <a:srgbClr val="6868CF"/>
                </a:solidFill>
              </a:rPr>
              <a:t>Pathways</a:t>
            </a:r>
            <a:endParaRPr sz="1050"/>
          </a:p>
        </p:txBody>
      </p:sp>
      <p:sp>
        <p:nvSpPr>
          <p:cNvPr id="872" name="Shape 872"/>
          <p:cNvSpPr txBox="1"/>
          <p:nvPr/>
        </p:nvSpPr>
        <p:spPr>
          <a:xfrm>
            <a:off x="5059835" y="5191628"/>
            <a:ext cx="954000" cy="237600"/>
          </a:xfrm>
          <a:prstGeom prst="rect">
            <a:avLst/>
          </a:prstGeom>
          <a:noFill/>
          <a:ln>
            <a:noFill/>
          </a:ln>
        </p:spPr>
        <p:txBody>
          <a:bodyPr spcFirstLastPara="1" wrap="square" lIns="68569" tIns="34275" rIns="68569" bIns="34275" anchor="t" anchorCtr="0">
            <a:noAutofit/>
          </a:bodyPr>
          <a:lstStyle/>
          <a:p>
            <a:pPr algn="ctr">
              <a:buClr>
                <a:srgbClr val="6868CF"/>
              </a:buClr>
              <a:buSzPts val="450"/>
            </a:pPr>
            <a:r>
              <a:rPr lang="en-US" sz="1350" b="1">
                <a:solidFill>
                  <a:srgbClr val="6868CF"/>
                </a:solidFill>
              </a:rPr>
              <a:t>Beaufort</a:t>
            </a:r>
            <a:endParaRPr sz="1050"/>
          </a:p>
        </p:txBody>
      </p:sp>
      <p:sp>
        <p:nvSpPr>
          <p:cNvPr id="873" name="Shape 873"/>
          <p:cNvSpPr txBox="1"/>
          <p:nvPr/>
        </p:nvSpPr>
        <p:spPr>
          <a:xfrm>
            <a:off x="2926580" y="5020010"/>
            <a:ext cx="1440000" cy="237600"/>
          </a:xfrm>
          <a:prstGeom prst="rect">
            <a:avLst/>
          </a:prstGeom>
          <a:noFill/>
          <a:ln>
            <a:noFill/>
          </a:ln>
        </p:spPr>
        <p:txBody>
          <a:bodyPr spcFirstLastPara="1" wrap="square" lIns="68569" tIns="34275" rIns="68569" bIns="34275" anchor="t" anchorCtr="0">
            <a:noAutofit/>
          </a:bodyPr>
          <a:lstStyle/>
          <a:p>
            <a:pPr algn="ctr">
              <a:buClr>
                <a:srgbClr val="6868CF"/>
              </a:buClr>
              <a:buSzPts val="450"/>
            </a:pPr>
            <a:r>
              <a:rPr lang="en-US" sz="1350" b="1">
                <a:solidFill>
                  <a:srgbClr val="6868CF"/>
                </a:solidFill>
              </a:rPr>
              <a:t>Yuneco Crisis</a:t>
            </a:r>
            <a:endParaRPr sz="1050"/>
          </a:p>
        </p:txBody>
      </p:sp>
      <p:sp>
        <p:nvSpPr>
          <p:cNvPr id="874" name="Shape 874"/>
          <p:cNvSpPr/>
          <p:nvPr/>
        </p:nvSpPr>
        <p:spPr>
          <a:xfrm rot="-5400000">
            <a:off x="3368438" y="3462253"/>
            <a:ext cx="2738025" cy="500850"/>
          </a:xfrm>
          <a:prstGeom prst="rightArrow">
            <a:avLst>
              <a:gd name="adj1" fmla="val 50000"/>
              <a:gd name="adj2" fmla="val 50000"/>
            </a:avLst>
          </a:prstGeom>
          <a:solidFill>
            <a:srgbClr val="92D050">
              <a:alpha val="28630"/>
            </a:srgbClr>
          </a:solidFill>
          <a:ln w="25400" cap="flat" cmpd="sng">
            <a:solidFill>
              <a:srgbClr val="88A3A5"/>
            </a:solidFill>
            <a:prstDash val="solid"/>
            <a:round/>
            <a:headEnd type="none" w="sm" len="sm"/>
            <a:tailEnd type="none" w="sm" len="sm"/>
          </a:ln>
        </p:spPr>
        <p:txBody>
          <a:bodyPr spcFirstLastPara="1" wrap="square" lIns="68569" tIns="34275" rIns="68569" bIns="34275" anchor="ctr" anchorCtr="0">
            <a:noAutofit/>
          </a:bodyPr>
          <a:lstStyle/>
          <a:p>
            <a:pPr algn="ctr">
              <a:buSzPts val="1800"/>
            </a:pPr>
            <a:endParaRPr sz="1350">
              <a:solidFill>
                <a:schemeClr val="lt1"/>
              </a:solidFill>
            </a:endParaRPr>
          </a:p>
        </p:txBody>
      </p:sp>
      <p:sp>
        <p:nvSpPr>
          <p:cNvPr id="875" name="Shape 875"/>
          <p:cNvSpPr txBox="1"/>
          <p:nvPr/>
        </p:nvSpPr>
        <p:spPr>
          <a:xfrm>
            <a:off x="3812816" y="5426920"/>
            <a:ext cx="932400" cy="237600"/>
          </a:xfrm>
          <a:prstGeom prst="rect">
            <a:avLst/>
          </a:prstGeom>
          <a:noFill/>
          <a:ln>
            <a:noFill/>
          </a:ln>
        </p:spPr>
        <p:txBody>
          <a:bodyPr spcFirstLastPara="1" wrap="square" lIns="68569" tIns="34275" rIns="68569" bIns="34275" anchor="t" anchorCtr="0">
            <a:noAutofit/>
          </a:bodyPr>
          <a:lstStyle/>
          <a:p>
            <a:pPr algn="ctr">
              <a:buClr>
                <a:srgbClr val="6868CF"/>
              </a:buClr>
              <a:buSzPts val="450"/>
            </a:pPr>
            <a:r>
              <a:rPr lang="en-US" sz="1350" b="1">
                <a:solidFill>
                  <a:srgbClr val="6868CF"/>
                </a:solidFill>
              </a:rPr>
              <a:t>De Kade</a:t>
            </a:r>
            <a:endParaRPr sz="1050"/>
          </a:p>
        </p:txBody>
      </p:sp>
      <p:sp>
        <p:nvSpPr>
          <p:cNvPr id="876" name="Shape 876"/>
          <p:cNvSpPr txBox="1"/>
          <p:nvPr/>
        </p:nvSpPr>
        <p:spPr>
          <a:xfrm>
            <a:off x="5865731" y="5426924"/>
            <a:ext cx="587025" cy="237600"/>
          </a:xfrm>
          <a:prstGeom prst="rect">
            <a:avLst/>
          </a:prstGeom>
          <a:noFill/>
          <a:ln>
            <a:noFill/>
          </a:ln>
        </p:spPr>
        <p:txBody>
          <a:bodyPr spcFirstLastPara="1" wrap="square" lIns="68569" tIns="34275" rIns="68569" bIns="34275" anchor="t" anchorCtr="0">
            <a:noAutofit/>
          </a:bodyPr>
          <a:lstStyle/>
          <a:p>
            <a:pPr algn="ctr">
              <a:buClr>
                <a:srgbClr val="6868CF"/>
              </a:buClr>
              <a:buSzPts val="450"/>
            </a:pPr>
            <a:r>
              <a:rPr lang="en-US" sz="1350" b="1">
                <a:solidFill>
                  <a:srgbClr val="6868CF"/>
                </a:solidFill>
              </a:rPr>
              <a:t>MPK</a:t>
            </a:r>
            <a:endParaRPr sz="1050"/>
          </a:p>
        </p:txBody>
      </p:sp>
      <p:sp>
        <p:nvSpPr>
          <p:cNvPr id="877" name="Shape 877"/>
          <p:cNvSpPr txBox="1"/>
          <p:nvPr/>
        </p:nvSpPr>
        <p:spPr>
          <a:xfrm>
            <a:off x="1636865" y="5304890"/>
            <a:ext cx="1932750" cy="237600"/>
          </a:xfrm>
          <a:prstGeom prst="rect">
            <a:avLst/>
          </a:prstGeom>
          <a:noFill/>
          <a:ln>
            <a:noFill/>
          </a:ln>
        </p:spPr>
        <p:txBody>
          <a:bodyPr spcFirstLastPara="1" wrap="square" lIns="68569" tIns="34275" rIns="68569" bIns="34275" anchor="t" anchorCtr="0">
            <a:noAutofit/>
          </a:bodyPr>
          <a:lstStyle/>
          <a:p>
            <a:pPr algn="ctr">
              <a:buClr>
                <a:srgbClr val="6868CF"/>
              </a:buClr>
              <a:buSzPts val="450"/>
            </a:pPr>
            <a:r>
              <a:rPr lang="en-US" sz="1350" b="1">
                <a:solidFill>
                  <a:srgbClr val="6868CF"/>
                </a:solidFill>
              </a:rPr>
              <a:t>Time-Out projecten</a:t>
            </a:r>
            <a:endParaRPr sz="1050"/>
          </a:p>
        </p:txBody>
      </p:sp>
      <p:sp>
        <p:nvSpPr>
          <p:cNvPr id="878" name="Shape 878"/>
          <p:cNvSpPr txBox="1"/>
          <p:nvPr/>
        </p:nvSpPr>
        <p:spPr>
          <a:xfrm>
            <a:off x="1664386" y="1996791"/>
            <a:ext cx="6247800" cy="237600"/>
          </a:xfrm>
          <a:prstGeom prst="rect">
            <a:avLst/>
          </a:prstGeom>
          <a:noFill/>
          <a:ln>
            <a:noFill/>
          </a:ln>
        </p:spPr>
        <p:txBody>
          <a:bodyPr spcFirstLastPara="1" wrap="square" lIns="68569" tIns="34275" rIns="68569" bIns="34275" anchor="t" anchorCtr="0">
            <a:noAutofit/>
          </a:bodyPr>
          <a:lstStyle/>
          <a:p>
            <a:pPr algn="ctr">
              <a:buClr>
                <a:srgbClr val="20124D"/>
              </a:buClr>
              <a:buSzPts val="450"/>
            </a:pPr>
            <a:r>
              <a:rPr lang="en-US" sz="1350" dirty="0" err="1">
                <a:solidFill>
                  <a:srgbClr val="20124D"/>
                </a:solidFill>
              </a:rPr>
              <a:t>Voltijdse</a:t>
            </a:r>
            <a:r>
              <a:rPr lang="en-US" sz="1350" dirty="0">
                <a:solidFill>
                  <a:srgbClr val="20124D"/>
                </a:solidFill>
              </a:rPr>
              <a:t> </a:t>
            </a:r>
            <a:r>
              <a:rPr lang="en-US" sz="1350" dirty="0" err="1">
                <a:solidFill>
                  <a:srgbClr val="20124D"/>
                </a:solidFill>
              </a:rPr>
              <a:t>terugkeer</a:t>
            </a:r>
            <a:r>
              <a:rPr lang="en-US" sz="1350" dirty="0">
                <a:solidFill>
                  <a:srgbClr val="20124D"/>
                </a:solidFill>
              </a:rPr>
              <a:t> met </a:t>
            </a:r>
            <a:r>
              <a:rPr lang="en-US" sz="1350" dirty="0" err="1">
                <a:solidFill>
                  <a:srgbClr val="20124D"/>
                </a:solidFill>
              </a:rPr>
              <a:t>opnemen</a:t>
            </a:r>
            <a:r>
              <a:rPr lang="en-US" sz="1350" dirty="0">
                <a:solidFill>
                  <a:srgbClr val="20124D"/>
                </a:solidFill>
              </a:rPr>
              <a:t> van </a:t>
            </a:r>
            <a:r>
              <a:rPr lang="en-US" sz="1350" dirty="0" err="1">
                <a:solidFill>
                  <a:srgbClr val="20124D"/>
                </a:solidFill>
              </a:rPr>
              <a:t>alle</a:t>
            </a:r>
            <a:r>
              <a:rPr lang="en-US" sz="1350" dirty="0">
                <a:solidFill>
                  <a:srgbClr val="20124D"/>
                </a:solidFill>
              </a:rPr>
              <a:t> </a:t>
            </a:r>
            <a:r>
              <a:rPr lang="en-US" sz="1350" dirty="0" err="1">
                <a:solidFill>
                  <a:srgbClr val="20124D"/>
                </a:solidFill>
              </a:rPr>
              <a:t>schoolse</a:t>
            </a:r>
            <a:r>
              <a:rPr lang="en-US" sz="1350" dirty="0">
                <a:solidFill>
                  <a:srgbClr val="20124D"/>
                </a:solidFill>
              </a:rPr>
              <a:t> </a:t>
            </a:r>
            <a:r>
              <a:rPr lang="en-US" sz="1350" dirty="0" err="1">
                <a:solidFill>
                  <a:srgbClr val="20124D"/>
                </a:solidFill>
              </a:rPr>
              <a:t>verplichtingen</a:t>
            </a:r>
            <a:endParaRPr sz="1050" dirty="0"/>
          </a:p>
        </p:txBody>
      </p:sp>
      <p:sp>
        <p:nvSpPr>
          <p:cNvPr id="879" name="Shape 879"/>
          <p:cNvSpPr/>
          <p:nvPr/>
        </p:nvSpPr>
        <p:spPr>
          <a:xfrm>
            <a:off x="4366456" y="3620492"/>
            <a:ext cx="3405600" cy="250650"/>
          </a:xfrm>
          <a:prstGeom prst="rect">
            <a:avLst/>
          </a:prstGeom>
          <a:solidFill>
            <a:schemeClr val="lt1"/>
          </a:solidFill>
          <a:ln w="25400" cap="flat" cmpd="sng">
            <a:solidFill>
              <a:schemeClr val="accent6"/>
            </a:solidFill>
            <a:prstDash val="solid"/>
            <a:round/>
            <a:headEnd type="none" w="sm" len="sm"/>
            <a:tailEnd type="none" w="sm" len="sm"/>
          </a:ln>
        </p:spPr>
        <p:txBody>
          <a:bodyPr spcFirstLastPara="1" wrap="square" lIns="68569" tIns="34275" rIns="68569" bIns="34275" anchor="ctr" anchorCtr="0">
            <a:noAutofit/>
          </a:bodyPr>
          <a:lstStyle/>
          <a:p>
            <a:pPr algn="ctr">
              <a:buClr>
                <a:schemeClr val="dk1"/>
              </a:buClr>
              <a:buSzPts val="350"/>
            </a:pPr>
            <a:r>
              <a:rPr lang="en-US" sz="1050">
                <a:solidFill>
                  <a:schemeClr val="dk1"/>
                </a:solidFill>
              </a:rPr>
              <a:t>Inhalen van de achterstand</a:t>
            </a:r>
            <a:endParaRPr sz="1050"/>
          </a:p>
        </p:txBody>
      </p:sp>
      <p:sp>
        <p:nvSpPr>
          <p:cNvPr id="880" name="Shape 880"/>
          <p:cNvSpPr/>
          <p:nvPr/>
        </p:nvSpPr>
        <p:spPr>
          <a:xfrm>
            <a:off x="5617916" y="3923845"/>
            <a:ext cx="2018025" cy="322875"/>
          </a:xfrm>
          <a:prstGeom prst="rect">
            <a:avLst/>
          </a:prstGeom>
          <a:solidFill>
            <a:schemeClr val="lt1"/>
          </a:solidFill>
          <a:ln w="25400" cap="flat" cmpd="sng">
            <a:solidFill>
              <a:schemeClr val="accent6"/>
            </a:solidFill>
            <a:prstDash val="solid"/>
            <a:round/>
            <a:headEnd type="none" w="sm" len="sm"/>
            <a:tailEnd type="none" w="sm" len="sm"/>
          </a:ln>
        </p:spPr>
        <p:txBody>
          <a:bodyPr spcFirstLastPara="1" wrap="square" lIns="68569" tIns="34275" rIns="68569" bIns="34275" anchor="ctr" anchorCtr="0">
            <a:noAutofit/>
          </a:bodyPr>
          <a:lstStyle/>
          <a:p>
            <a:pPr algn="ctr">
              <a:buClr>
                <a:schemeClr val="dk1"/>
              </a:buClr>
              <a:buSzPts val="350"/>
            </a:pPr>
            <a:r>
              <a:rPr lang="en-US" sz="1050">
                <a:solidFill>
                  <a:schemeClr val="dk1"/>
                </a:solidFill>
              </a:rPr>
              <a:t>Wat gaan leeftijdsgenoten vragen/zeggen?</a:t>
            </a:r>
            <a:endParaRPr sz="1050"/>
          </a:p>
        </p:txBody>
      </p:sp>
      <p:sp>
        <p:nvSpPr>
          <p:cNvPr id="881" name="Shape 881"/>
          <p:cNvSpPr/>
          <p:nvPr/>
        </p:nvSpPr>
        <p:spPr>
          <a:xfrm>
            <a:off x="1231819" y="4589637"/>
            <a:ext cx="2545200" cy="349650"/>
          </a:xfrm>
          <a:prstGeom prst="rect">
            <a:avLst/>
          </a:prstGeom>
          <a:solidFill>
            <a:schemeClr val="lt1"/>
          </a:solidFill>
          <a:ln w="25400" cap="flat" cmpd="sng">
            <a:solidFill>
              <a:schemeClr val="accent6"/>
            </a:solidFill>
            <a:prstDash val="solid"/>
            <a:round/>
            <a:headEnd type="none" w="sm" len="sm"/>
            <a:tailEnd type="none" w="sm" len="sm"/>
          </a:ln>
        </p:spPr>
        <p:txBody>
          <a:bodyPr spcFirstLastPara="1" wrap="square" lIns="68569" tIns="34275" rIns="68569" bIns="34275" anchor="ctr" anchorCtr="0">
            <a:noAutofit/>
          </a:bodyPr>
          <a:lstStyle/>
          <a:p>
            <a:pPr algn="ctr">
              <a:buClr>
                <a:schemeClr val="dk1"/>
              </a:buClr>
              <a:buSzPts val="350"/>
            </a:pPr>
            <a:r>
              <a:rPr lang="en-US" sz="1050">
                <a:solidFill>
                  <a:schemeClr val="dk1"/>
                </a:solidFill>
              </a:rPr>
              <a:t>Angst om door leeftijdsgenoten als ‘profiteur’ te worden gezien</a:t>
            </a:r>
            <a:endParaRPr sz="1050"/>
          </a:p>
        </p:txBody>
      </p:sp>
      <p:sp>
        <p:nvSpPr>
          <p:cNvPr id="882" name="Shape 882"/>
          <p:cNvSpPr/>
          <p:nvPr/>
        </p:nvSpPr>
        <p:spPr>
          <a:xfrm>
            <a:off x="1636855" y="4262802"/>
            <a:ext cx="2850300" cy="250425"/>
          </a:xfrm>
          <a:prstGeom prst="rect">
            <a:avLst/>
          </a:prstGeom>
          <a:solidFill>
            <a:schemeClr val="lt1"/>
          </a:solidFill>
          <a:ln w="25400" cap="flat" cmpd="sng">
            <a:solidFill>
              <a:schemeClr val="accent6"/>
            </a:solidFill>
            <a:prstDash val="solid"/>
            <a:round/>
            <a:headEnd type="none" w="sm" len="sm"/>
            <a:tailEnd type="none" w="sm" len="sm"/>
          </a:ln>
        </p:spPr>
        <p:txBody>
          <a:bodyPr spcFirstLastPara="1" wrap="square" lIns="68569" tIns="34275" rIns="68569" bIns="34275" anchor="ctr" anchorCtr="0">
            <a:noAutofit/>
          </a:bodyPr>
          <a:lstStyle/>
          <a:p>
            <a:pPr algn="ctr">
              <a:buClr>
                <a:schemeClr val="dk1"/>
              </a:buClr>
              <a:buSzPts val="350"/>
            </a:pPr>
            <a:r>
              <a:rPr lang="en-US" sz="1050">
                <a:solidFill>
                  <a:schemeClr val="dk1"/>
                </a:solidFill>
              </a:rPr>
              <a:t>Reïntegratie in de thuisomgeving</a:t>
            </a:r>
            <a:endParaRPr sz="1050"/>
          </a:p>
        </p:txBody>
      </p:sp>
      <p:sp>
        <p:nvSpPr>
          <p:cNvPr id="883" name="Shape 883"/>
          <p:cNvSpPr/>
          <p:nvPr/>
        </p:nvSpPr>
        <p:spPr>
          <a:xfrm>
            <a:off x="1902563" y="3929844"/>
            <a:ext cx="3157200" cy="241650"/>
          </a:xfrm>
          <a:prstGeom prst="rect">
            <a:avLst/>
          </a:prstGeom>
          <a:solidFill>
            <a:schemeClr val="lt1"/>
          </a:solidFill>
          <a:ln w="25400" cap="flat" cmpd="sng">
            <a:solidFill>
              <a:schemeClr val="accent6"/>
            </a:solidFill>
            <a:prstDash val="solid"/>
            <a:round/>
            <a:headEnd type="none" w="sm" len="sm"/>
            <a:tailEnd type="none" w="sm" len="sm"/>
          </a:ln>
        </p:spPr>
        <p:txBody>
          <a:bodyPr spcFirstLastPara="1" wrap="square" lIns="68569" tIns="34275" rIns="68569" bIns="34275" anchor="ctr" anchorCtr="0">
            <a:noAutofit/>
          </a:bodyPr>
          <a:lstStyle/>
          <a:p>
            <a:pPr algn="ctr">
              <a:buClr>
                <a:schemeClr val="dk1"/>
              </a:buClr>
              <a:buSzPts val="350"/>
            </a:pPr>
            <a:r>
              <a:rPr lang="en-US" sz="1050">
                <a:solidFill>
                  <a:schemeClr val="dk1"/>
                </a:solidFill>
              </a:rPr>
              <a:t>Angst voor de opgestapelde straffen</a:t>
            </a:r>
            <a:endParaRPr sz="1050"/>
          </a:p>
        </p:txBody>
      </p:sp>
      <p:sp>
        <p:nvSpPr>
          <p:cNvPr id="884" name="Shape 884"/>
          <p:cNvSpPr/>
          <p:nvPr/>
        </p:nvSpPr>
        <p:spPr>
          <a:xfrm>
            <a:off x="5257076" y="4299987"/>
            <a:ext cx="1982250" cy="322875"/>
          </a:xfrm>
          <a:prstGeom prst="rect">
            <a:avLst/>
          </a:prstGeom>
          <a:solidFill>
            <a:schemeClr val="lt1"/>
          </a:solidFill>
          <a:ln w="25400" cap="flat" cmpd="sng">
            <a:solidFill>
              <a:schemeClr val="accent6"/>
            </a:solidFill>
            <a:prstDash val="solid"/>
            <a:round/>
            <a:headEnd type="none" w="sm" len="sm"/>
            <a:tailEnd type="none" w="sm" len="sm"/>
          </a:ln>
        </p:spPr>
        <p:txBody>
          <a:bodyPr spcFirstLastPara="1" wrap="square" lIns="68569" tIns="34275" rIns="68569" bIns="34275" anchor="ctr" anchorCtr="0">
            <a:noAutofit/>
          </a:bodyPr>
          <a:lstStyle/>
          <a:p>
            <a:pPr algn="ctr">
              <a:buClr>
                <a:schemeClr val="dk1"/>
              </a:buClr>
              <a:buSzPts val="350"/>
            </a:pPr>
            <a:r>
              <a:rPr lang="en-US" sz="1050">
                <a:solidFill>
                  <a:schemeClr val="dk1"/>
                </a:solidFill>
              </a:rPr>
              <a:t>Onoverbrugbare schoolse achterstand (praktijk)</a:t>
            </a:r>
            <a:endParaRPr sz="1050"/>
          </a:p>
        </p:txBody>
      </p:sp>
      <p:sp>
        <p:nvSpPr>
          <p:cNvPr id="885" name="Shape 885"/>
          <p:cNvSpPr/>
          <p:nvPr/>
        </p:nvSpPr>
        <p:spPr>
          <a:xfrm>
            <a:off x="4430575" y="3300169"/>
            <a:ext cx="3287250" cy="210375"/>
          </a:xfrm>
          <a:prstGeom prst="rect">
            <a:avLst/>
          </a:prstGeom>
          <a:solidFill>
            <a:schemeClr val="lt1"/>
          </a:solidFill>
          <a:ln w="25400" cap="flat" cmpd="sng">
            <a:solidFill>
              <a:schemeClr val="accent6"/>
            </a:solidFill>
            <a:prstDash val="solid"/>
            <a:round/>
            <a:headEnd type="none" w="sm" len="sm"/>
            <a:tailEnd type="none" w="sm" len="sm"/>
          </a:ln>
        </p:spPr>
        <p:txBody>
          <a:bodyPr spcFirstLastPara="1" wrap="square" lIns="68569" tIns="34275" rIns="68569" bIns="34275" anchor="ctr" anchorCtr="0">
            <a:noAutofit/>
          </a:bodyPr>
          <a:lstStyle/>
          <a:p>
            <a:pPr algn="ctr">
              <a:buClr>
                <a:schemeClr val="dk1"/>
              </a:buClr>
              <a:buSzPts val="350"/>
            </a:pPr>
            <a:r>
              <a:rPr lang="en-US" sz="1050">
                <a:solidFill>
                  <a:schemeClr val="dk1"/>
                </a:solidFill>
              </a:rPr>
              <a:t>Inhaalexamens meteen na terugkeer</a:t>
            </a:r>
            <a:endParaRPr sz="1050"/>
          </a:p>
        </p:txBody>
      </p:sp>
      <p:sp>
        <p:nvSpPr>
          <p:cNvPr id="886" name="Shape 886"/>
          <p:cNvSpPr/>
          <p:nvPr/>
        </p:nvSpPr>
        <p:spPr>
          <a:xfrm>
            <a:off x="1485494" y="3034637"/>
            <a:ext cx="3574350" cy="216675"/>
          </a:xfrm>
          <a:prstGeom prst="rect">
            <a:avLst/>
          </a:prstGeom>
          <a:solidFill>
            <a:schemeClr val="lt1"/>
          </a:solidFill>
          <a:ln w="25400" cap="flat" cmpd="sng">
            <a:solidFill>
              <a:schemeClr val="accent6"/>
            </a:solidFill>
            <a:prstDash val="solid"/>
            <a:round/>
            <a:headEnd type="none" w="sm" len="sm"/>
            <a:tailEnd type="none" w="sm" len="sm"/>
          </a:ln>
        </p:spPr>
        <p:txBody>
          <a:bodyPr spcFirstLastPara="1" wrap="square" lIns="68569" tIns="34275" rIns="68569" bIns="34275" anchor="ctr" anchorCtr="0">
            <a:noAutofit/>
          </a:bodyPr>
          <a:lstStyle/>
          <a:p>
            <a:pPr algn="ctr">
              <a:buClr>
                <a:schemeClr val="dk1"/>
              </a:buClr>
              <a:buSzPts val="350"/>
            </a:pPr>
            <a:r>
              <a:rPr lang="en-US" sz="1050">
                <a:solidFill>
                  <a:schemeClr val="dk1"/>
                </a:solidFill>
              </a:rPr>
              <a:t>Schaamtegevoelens naar de leerkrachten</a:t>
            </a:r>
            <a:endParaRPr sz="1050"/>
          </a:p>
        </p:txBody>
      </p:sp>
      <p:sp>
        <p:nvSpPr>
          <p:cNvPr id="887" name="Shape 887"/>
          <p:cNvSpPr/>
          <p:nvPr/>
        </p:nvSpPr>
        <p:spPr>
          <a:xfrm>
            <a:off x="2137181" y="3397324"/>
            <a:ext cx="2073825" cy="349650"/>
          </a:xfrm>
          <a:prstGeom prst="rect">
            <a:avLst/>
          </a:prstGeom>
          <a:solidFill>
            <a:schemeClr val="lt1"/>
          </a:solidFill>
          <a:ln w="25400" cap="flat" cmpd="sng">
            <a:solidFill>
              <a:schemeClr val="accent6"/>
            </a:solidFill>
            <a:prstDash val="solid"/>
            <a:round/>
            <a:headEnd type="none" w="sm" len="sm"/>
            <a:tailEnd type="none" w="sm" len="sm"/>
          </a:ln>
        </p:spPr>
        <p:txBody>
          <a:bodyPr spcFirstLastPara="1" wrap="square" lIns="68569" tIns="34275" rIns="68569" bIns="34275" anchor="ctr" anchorCtr="0">
            <a:noAutofit/>
          </a:bodyPr>
          <a:lstStyle/>
          <a:p>
            <a:pPr algn="ctr">
              <a:buClr>
                <a:schemeClr val="dk1"/>
              </a:buClr>
              <a:buSzPts val="350"/>
            </a:pPr>
            <a:r>
              <a:rPr lang="en-US" sz="1050">
                <a:solidFill>
                  <a:schemeClr val="dk1"/>
                </a:solidFill>
              </a:rPr>
              <a:t>Angst dat het krediet bij de leerkrachten op is</a:t>
            </a:r>
            <a:endParaRPr sz="1050"/>
          </a:p>
        </p:txBody>
      </p:sp>
      <p:sp>
        <p:nvSpPr>
          <p:cNvPr id="888" name="Shape 888"/>
          <p:cNvSpPr/>
          <p:nvPr/>
        </p:nvSpPr>
        <p:spPr>
          <a:xfrm>
            <a:off x="5277680" y="2868820"/>
            <a:ext cx="2312100" cy="322875"/>
          </a:xfrm>
          <a:prstGeom prst="rect">
            <a:avLst/>
          </a:prstGeom>
          <a:solidFill>
            <a:schemeClr val="lt1"/>
          </a:solidFill>
          <a:ln w="25400" cap="flat" cmpd="sng">
            <a:solidFill>
              <a:schemeClr val="accent6"/>
            </a:solidFill>
            <a:prstDash val="solid"/>
            <a:round/>
            <a:headEnd type="none" w="sm" len="sm"/>
            <a:tailEnd type="none" w="sm" len="sm"/>
          </a:ln>
        </p:spPr>
        <p:txBody>
          <a:bodyPr spcFirstLastPara="1" wrap="square" lIns="68569" tIns="34275" rIns="68569" bIns="34275" anchor="ctr" anchorCtr="0">
            <a:noAutofit/>
          </a:bodyPr>
          <a:lstStyle/>
          <a:p>
            <a:pPr algn="ctr">
              <a:buClr>
                <a:schemeClr val="dk1"/>
              </a:buClr>
              <a:buSzPts val="350"/>
            </a:pPr>
            <a:r>
              <a:rPr lang="en-US" sz="1050">
                <a:solidFill>
                  <a:schemeClr val="dk1"/>
                </a:solidFill>
              </a:rPr>
              <a:t>Terug voldoen aan alle verwachtingen en verplichtingen</a:t>
            </a:r>
            <a:endParaRPr sz="1050"/>
          </a:p>
        </p:txBody>
      </p:sp>
      <p:sp>
        <p:nvSpPr>
          <p:cNvPr id="889" name="Shape 889"/>
          <p:cNvSpPr/>
          <p:nvPr/>
        </p:nvSpPr>
        <p:spPr>
          <a:xfrm>
            <a:off x="4788286" y="2580843"/>
            <a:ext cx="2741850" cy="230175"/>
          </a:xfrm>
          <a:prstGeom prst="rect">
            <a:avLst/>
          </a:prstGeom>
          <a:solidFill>
            <a:schemeClr val="lt1"/>
          </a:solidFill>
          <a:ln w="25400" cap="flat" cmpd="sng">
            <a:solidFill>
              <a:schemeClr val="accent6"/>
            </a:solidFill>
            <a:prstDash val="solid"/>
            <a:round/>
            <a:headEnd type="none" w="sm" len="sm"/>
            <a:tailEnd type="none" w="sm" len="sm"/>
          </a:ln>
        </p:spPr>
        <p:txBody>
          <a:bodyPr spcFirstLastPara="1" wrap="square" lIns="68569" tIns="34275" rIns="68569" bIns="34275" anchor="ctr" anchorCtr="0">
            <a:noAutofit/>
          </a:bodyPr>
          <a:lstStyle/>
          <a:p>
            <a:pPr algn="ctr">
              <a:buClr>
                <a:schemeClr val="dk1"/>
              </a:buClr>
              <a:buSzPts val="350"/>
            </a:pPr>
            <a:r>
              <a:rPr lang="en-US" sz="1050">
                <a:solidFill>
                  <a:schemeClr val="dk1"/>
                </a:solidFill>
              </a:rPr>
              <a:t>Restsymptomen van depressie</a:t>
            </a:r>
            <a:endParaRPr sz="1050"/>
          </a:p>
        </p:txBody>
      </p:sp>
      <p:sp>
        <p:nvSpPr>
          <p:cNvPr id="890" name="Shape 890"/>
          <p:cNvSpPr/>
          <p:nvPr/>
        </p:nvSpPr>
        <p:spPr>
          <a:xfrm>
            <a:off x="1287152" y="2675323"/>
            <a:ext cx="3398400" cy="250650"/>
          </a:xfrm>
          <a:prstGeom prst="rect">
            <a:avLst/>
          </a:prstGeom>
          <a:solidFill>
            <a:schemeClr val="lt1"/>
          </a:solidFill>
          <a:ln w="25400" cap="flat" cmpd="sng">
            <a:solidFill>
              <a:schemeClr val="accent6"/>
            </a:solidFill>
            <a:prstDash val="solid"/>
            <a:round/>
            <a:headEnd type="none" w="sm" len="sm"/>
            <a:tailEnd type="none" w="sm" len="sm"/>
          </a:ln>
        </p:spPr>
        <p:txBody>
          <a:bodyPr spcFirstLastPara="1" wrap="square" lIns="68569" tIns="34275" rIns="68569" bIns="34275" anchor="ctr" anchorCtr="0">
            <a:noAutofit/>
          </a:bodyPr>
          <a:lstStyle/>
          <a:p>
            <a:pPr algn="ctr">
              <a:buClr>
                <a:schemeClr val="dk1"/>
              </a:buClr>
              <a:buSzPts val="350"/>
            </a:pPr>
            <a:r>
              <a:rPr lang="en-US" sz="1050">
                <a:solidFill>
                  <a:schemeClr val="dk1"/>
                </a:solidFill>
              </a:rPr>
              <a:t>Gebrek aan zingeving en toekomstperspectief</a:t>
            </a:r>
            <a:endParaRPr sz="1050"/>
          </a:p>
        </p:txBody>
      </p:sp>
      <p:sp>
        <p:nvSpPr>
          <p:cNvPr id="891" name="Shape 891"/>
          <p:cNvSpPr/>
          <p:nvPr/>
        </p:nvSpPr>
        <p:spPr>
          <a:xfrm>
            <a:off x="5347088" y="4699624"/>
            <a:ext cx="2073825" cy="250650"/>
          </a:xfrm>
          <a:prstGeom prst="rect">
            <a:avLst/>
          </a:prstGeom>
          <a:solidFill>
            <a:schemeClr val="lt1"/>
          </a:solidFill>
          <a:ln w="25400" cap="flat" cmpd="sng">
            <a:solidFill>
              <a:schemeClr val="accent6"/>
            </a:solidFill>
            <a:prstDash val="solid"/>
            <a:round/>
            <a:headEnd type="none" w="sm" len="sm"/>
            <a:tailEnd type="none" w="sm" len="sm"/>
          </a:ln>
        </p:spPr>
        <p:txBody>
          <a:bodyPr spcFirstLastPara="1" wrap="square" lIns="68569" tIns="34275" rIns="68569" bIns="34275" anchor="ctr" anchorCtr="0">
            <a:noAutofit/>
          </a:bodyPr>
          <a:lstStyle/>
          <a:p>
            <a:pPr algn="ctr">
              <a:buClr>
                <a:schemeClr val="dk1"/>
              </a:buClr>
              <a:buSzPts val="350"/>
            </a:pPr>
            <a:r>
              <a:rPr lang="en-US" sz="1050">
                <a:solidFill>
                  <a:schemeClr val="dk1"/>
                </a:solidFill>
              </a:rPr>
              <a:t>« de rampscenario’s »</a:t>
            </a:r>
            <a:endParaRPr sz="1050"/>
          </a:p>
        </p:txBody>
      </p:sp>
      <p:pic>
        <p:nvPicPr>
          <p:cNvPr id="892" name="Shape 892"/>
          <p:cNvPicPr preferRelativeResize="0"/>
          <p:nvPr/>
        </p:nvPicPr>
        <p:blipFill rotWithShape="1">
          <a:blip r:embed="rId4">
            <a:alphaModFix/>
          </a:blip>
          <a:srcRect/>
          <a:stretch/>
        </p:blipFill>
        <p:spPr>
          <a:xfrm>
            <a:off x="4046175" y="4362016"/>
            <a:ext cx="1070155" cy="1090361"/>
          </a:xfrm>
          <a:prstGeom prst="rect">
            <a:avLst/>
          </a:prstGeom>
          <a:noFill/>
          <a:ln>
            <a:noFill/>
          </a:ln>
        </p:spPr>
      </p:pic>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Shape 897"/>
        <p:cNvGrpSpPr/>
        <p:nvPr/>
      </p:nvGrpSpPr>
      <p:grpSpPr>
        <a:xfrm>
          <a:off x="0" y="0"/>
          <a:ext cx="0" cy="0"/>
          <a:chOff x="0" y="0"/>
          <a:chExt cx="0" cy="0"/>
        </a:xfrm>
      </p:grpSpPr>
      <p:sp>
        <p:nvSpPr>
          <p:cNvPr id="898" name="Shape 898"/>
          <p:cNvSpPr txBox="1">
            <a:spLocks noGrp="1"/>
          </p:cNvSpPr>
          <p:nvPr>
            <p:ph type="title" idx="4294967295"/>
          </p:nvPr>
        </p:nvSpPr>
        <p:spPr>
          <a:xfrm>
            <a:off x="800100" y="686197"/>
            <a:ext cx="7543800" cy="1085850"/>
          </a:xfrm>
          <a:prstGeom prst="rect">
            <a:avLst/>
          </a:prstGeom>
        </p:spPr>
        <p:txBody>
          <a:bodyPr spcFirstLastPara="1" wrap="square" lIns="68569" tIns="68569" rIns="68569" bIns="68569" anchor="b" anchorCtr="0">
            <a:noAutofit/>
          </a:bodyPr>
          <a:lstStyle/>
          <a:p>
            <a:r>
              <a:rPr lang="en-US" dirty="0" err="1"/>
              <a:t>Processen</a:t>
            </a:r>
            <a:r>
              <a:rPr lang="en-US" dirty="0"/>
              <a:t> van </a:t>
            </a:r>
            <a:r>
              <a:rPr lang="en-US" dirty="0" err="1"/>
              <a:t>bekrachtiging</a:t>
            </a:r>
            <a:endParaRPr dirty="0"/>
          </a:p>
        </p:txBody>
      </p:sp>
      <p:sp>
        <p:nvSpPr>
          <p:cNvPr id="899" name="Shape 899"/>
          <p:cNvSpPr txBox="1">
            <a:spLocks noGrp="1"/>
          </p:cNvSpPr>
          <p:nvPr>
            <p:ph type="body" idx="4294967295"/>
          </p:nvPr>
        </p:nvSpPr>
        <p:spPr>
          <a:xfrm>
            <a:off x="822325" y="2070100"/>
            <a:ext cx="8321675" cy="3670300"/>
          </a:xfrm>
          <a:prstGeom prst="rect">
            <a:avLst/>
          </a:prstGeom>
        </p:spPr>
        <p:txBody>
          <a:bodyPr spcFirstLastPara="1" wrap="square" lIns="68569" tIns="68569" rIns="68569" bIns="68569" anchor="t" anchorCtr="0">
            <a:noAutofit/>
          </a:bodyPr>
          <a:lstStyle/>
          <a:p>
            <a:pPr marL="0" indent="0">
              <a:spcBef>
                <a:spcPts val="225"/>
              </a:spcBef>
              <a:buClr>
                <a:schemeClr val="dk1"/>
              </a:buClr>
              <a:buSzPts val="1100"/>
              <a:buNone/>
            </a:pPr>
            <a:r>
              <a:rPr lang="en-US" sz="1800" b="1">
                <a:solidFill>
                  <a:schemeClr val="accent2"/>
                </a:solidFill>
              </a:rPr>
              <a:t>daarom: deze factoren aanpakken</a:t>
            </a:r>
            <a:endParaRPr sz="1800" b="1">
              <a:solidFill>
                <a:schemeClr val="accent2"/>
              </a:solidFill>
            </a:endParaRPr>
          </a:p>
          <a:p>
            <a:pPr indent="-276225">
              <a:spcBef>
                <a:spcPts val="225"/>
              </a:spcBef>
              <a:buSzPts val="2200"/>
              <a:buChar char="●"/>
            </a:pPr>
            <a:r>
              <a:rPr lang="en-US" sz="1650" b="1">
                <a:solidFill>
                  <a:schemeClr val="accent1"/>
                </a:solidFill>
              </a:rPr>
              <a:t>voordelen van thuisblijven wegnemen / verplaatsen naar momenten buiten de schooltijd</a:t>
            </a:r>
            <a:endParaRPr sz="1650" b="1">
              <a:solidFill>
                <a:schemeClr val="accent1"/>
              </a:solidFill>
            </a:endParaRPr>
          </a:p>
          <a:p>
            <a:pPr marL="0" indent="0">
              <a:spcBef>
                <a:spcPts val="225"/>
              </a:spcBef>
              <a:buClr>
                <a:schemeClr val="dk1"/>
              </a:buClr>
              <a:buSzPts val="1100"/>
              <a:buNone/>
            </a:pPr>
            <a:r>
              <a:rPr lang="en-US">
                <a:solidFill>
                  <a:srgbClr val="000000"/>
                </a:solidFill>
              </a:rPr>
              <a:t>  vb vast ritme: op tijd opstaan, overdag geen tv/computer, op tijd gaan slapen</a:t>
            </a:r>
            <a:endParaRPr>
              <a:solidFill>
                <a:srgbClr val="000000"/>
              </a:solidFill>
            </a:endParaRPr>
          </a:p>
          <a:p>
            <a:pPr indent="-276225">
              <a:spcBef>
                <a:spcPts val="225"/>
              </a:spcBef>
              <a:buSzPts val="2200"/>
              <a:buChar char="●"/>
            </a:pPr>
            <a:r>
              <a:rPr lang="en-US" sz="1650" b="1">
                <a:solidFill>
                  <a:schemeClr val="accent1"/>
                </a:solidFill>
              </a:rPr>
              <a:t>nadelen van terug naar school gaan proberen te beperken</a:t>
            </a:r>
            <a:endParaRPr sz="1650" b="1">
              <a:solidFill>
                <a:schemeClr val="accent1"/>
              </a:solidFill>
            </a:endParaRPr>
          </a:p>
          <a:p>
            <a:pPr marL="0" indent="0">
              <a:spcBef>
                <a:spcPts val="225"/>
              </a:spcBef>
              <a:buClr>
                <a:schemeClr val="dk1"/>
              </a:buClr>
              <a:buSzPts val="1100"/>
              <a:buNone/>
            </a:pPr>
            <a:r>
              <a:rPr lang="en-US" sz="1650">
                <a:solidFill>
                  <a:srgbClr val="20124D"/>
                </a:solidFill>
              </a:rPr>
              <a:t>  </a:t>
            </a:r>
            <a:r>
              <a:rPr lang="en-US">
                <a:solidFill>
                  <a:srgbClr val="000000"/>
                </a:solidFill>
              </a:rPr>
              <a:t>vb op voorhand nadenken over reacties van klasgenoten</a:t>
            </a:r>
            <a:endParaRPr>
              <a:solidFill>
                <a:srgbClr val="000000"/>
              </a:solidFill>
            </a:endParaRPr>
          </a:p>
          <a:p>
            <a:pPr marL="0" indent="0">
              <a:spcBef>
                <a:spcPts val="225"/>
              </a:spcBef>
              <a:buClr>
                <a:schemeClr val="dk1"/>
              </a:buClr>
              <a:buSzPts val="1100"/>
              <a:buNone/>
            </a:pPr>
            <a:r>
              <a:rPr lang="en-US">
                <a:solidFill>
                  <a:srgbClr val="000000"/>
                </a:solidFill>
              </a:rPr>
              <a:t>  vb op voorhand bekijken hoe de onoverkomelijke berg achterstand haalbaar wordt</a:t>
            </a:r>
            <a:endParaRPr>
              <a:solidFill>
                <a:srgbClr val="000000"/>
              </a:solidFill>
            </a:endParaRPr>
          </a:p>
          <a:p>
            <a:pPr marL="0" indent="0">
              <a:spcBef>
                <a:spcPts val="225"/>
              </a:spcBef>
              <a:buClr>
                <a:schemeClr val="dk1"/>
              </a:buClr>
              <a:buSzPts val="1100"/>
              <a:buNone/>
            </a:pPr>
            <a:r>
              <a:rPr lang="en-US">
                <a:solidFill>
                  <a:srgbClr val="000000"/>
                </a:solidFill>
              </a:rPr>
              <a:t>  vb bekijken of bepaalde stressoren (voorlopig)</a:t>
            </a:r>
            <a:r>
              <a:rPr lang="en-US" sz="1650">
                <a:solidFill>
                  <a:srgbClr val="000000"/>
                </a:solidFill>
              </a:rPr>
              <a:t> </a:t>
            </a:r>
            <a:r>
              <a:rPr lang="en-US">
                <a:solidFill>
                  <a:srgbClr val="000000"/>
                </a:solidFill>
              </a:rPr>
              <a:t>weggenomen kunnen worden (vb geen turnles / periode geen toetsen/...)</a:t>
            </a:r>
            <a:endParaRPr>
              <a:solidFill>
                <a:srgbClr val="000000"/>
              </a:solidFill>
            </a:endParaRPr>
          </a:p>
          <a:p>
            <a:pPr marL="0" indent="0">
              <a:spcBef>
                <a:spcPts val="225"/>
              </a:spcBef>
              <a:buClr>
                <a:schemeClr val="dk1"/>
              </a:buClr>
              <a:buSzPts val="1100"/>
              <a:buNone/>
            </a:pPr>
            <a:r>
              <a:rPr lang="en-US">
                <a:solidFill>
                  <a:srgbClr val="000000"/>
                </a:solidFill>
              </a:rPr>
              <a:t>  vb afspraken maken rond opgestapelde straffen</a:t>
            </a:r>
            <a:endParaRPr>
              <a:solidFill>
                <a:srgbClr val="000000"/>
              </a:solidFill>
            </a:endParaRPr>
          </a:p>
          <a:p>
            <a:pPr marL="0" indent="0">
              <a:spcBef>
                <a:spcPts val="225"/>
              </a:spcBef>
              <a:buClr>
                <a:schemeClr val="dk1"/>
              </a:buClr>
              <a:buSzPts val="1100"/>
              <a:buNone/>
            </a:pPr>
            <a:r>
              <a:rPr lang="en-US">
                <a:solidFill>
                  <a:srgbClr val="000000"/>
                </a:solidFill>
              </a:rPr>
              <a:t>  vb contacten met leerkrachten die moeilijk lopen herstellen</a:t>
            </a:r>
            <a:endParaRPr>
              <a:solidFill>
                <a:srgbClr val="000000"/>
              </a:solidFill>
            </a:endParaRPr>
          </a:p>
          <a:p>
            <a:pPr indent="-276225">
              <a:spcBef>
                <a:spcPts val="225"/>
              </a:spcBef>
              <a:buSzPts val="2200"/>
              <a:buChar char="●"/>
            </a:pPr>
            <a:r>
              <a:rPr lang="en-US" sz="1650" b="1">
                <a:solidFill>
                  <a:schemeClr val="accent1"/>
                </a:solidFill>
              </a:rPr>
              <a:t>voordelen van naar school gaan toevoegen</a:t>
            </a:r>
            <a:endParaRPr sz="1650" b="1">
              <a:solidFill>
                <a:schemeClr val="accent1"/>
              </a:solidFill>
            </a:endParaRPr>
          </a:p>
          <a:p>
            <a:pPr marL="0" indent="0">
              <a:spcBef>
                <a:spcPts val="225"/>
              </a:spcBef>
              <a:buClr>
                <a:schemeClr val="dk1"/>
              </a:buClr>
              <a:buSzPts val="1100"/>
              <a:buNone/>
            </a:pPr>
            <a:r>
              <a:rPr lang="en-US" sz="1650">
                <a:solidFill>
                  <a:srgbClr val="000000"/>
                </a:solidFill>
              </a:rPr>
              <a:t>  </a:t>
            </a:r>
            <a:r>
              <a:rPr lang="en-US">
                <a:solidFill>
                  <a:srgbClr val="000000"/>
                </a:solidFill>
              </a:rPr>
              <a:t>vb veel steun bieden, zowel ouders als leerkrachten</a:t>
            </a:r>
            <a:endParaRPr>
              <a:solidFill>
                <a:srgbClr val="000000"/>
              </a:solidFill>
            </a:endParaRPr>
          </a:p>
          <a:p>
            <a:pPr marL="0" indent="0">
              <a:spcBef>
                <a:spcPts val="225"/>
              </a:spcBef>
              <a:buClr>
                <a:schemeClr val="dk1"/>
              </a:buClr>
              <a:buSzPts val="1100"/>
              <a:buNone/>
            </a:pPr>
            <a:r>
              <a:rPr lang="en-US">
                <a:solidFill>
                  <a:srgbClr val="000000"/>
                </a:solidFill>
              </a:rPr>
              <a:t>  vb voldoende positieve feedback geven</a:t>
            </a:r>
            <a:endParaRPr>
              <a:solidFill>
                <a:srgbClr val="000000"/>
              </a:solidFill>
            </a:endParaRPr>
          </a:p>
          <a:p>
            <a:pPr marL="0" indent="0">
              <a:buNone/>
            </a:pPr>
            <a:endParaRPr/>
          </a:p>
        </p:txBody>
      </p:sp>
      <p:pic>
        <p:nvPicPr>
          <p:cNvPr id="900" name="Shape 900"/>
          <p:cNvPicPr preferRelativeResize="0"/>
          <p:nvPr/>
        </p:nvPicPr>
        <p:blipFill rotWithShape="1">
          <a:blip r:embed="rId3">
            <a:alphaModFix/>
          </a:blip>
          <a:srcRect/>
          <a:stretch/>
        </p:blipFill>
        <p:spPr>
          <a:xfrm>
            <a:off x="7324135" y="233619"/>
            <a:ext cx="1654969" cy="583406"/>
          </a:xfrm>
          <a:prstGeom prst="rect">
            <a:avLst/>
          </a:prstGeom>
          <a:noFill/>
          <a:ln>
            <a:noFill/>
          </a:ln>
        </p:spPr>
      </p:pic>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Shape 904"/>
        <p:cNvGrpSpPr/>
        <p:nvPr/>
      </p:nvGrpSpPr>
      <p:grpSpPr>
        <a:xfrm>
          <a:off x="0" y="0"/>
          <a:ext cx="0" cy="0"/>
          <a:chOff x="0" y="0"/>
          <a:chExt cx="0" cy="0"/>
        </a:xfrm>
      </p:grpSpPr>
      <p:pic>
        <p:nvPicPr>
          <p:cNvPr id="905" name="Shape 905"/>
          <p:cNvPicPr preferRelativeResize="0"/>
          <p:nvPr/>
        </p:nvPicPr>
        <p:blipFill rotWithShape="1">
          <a:blip r:embed="rId3">
            <a:alphaModFix/>
          </a:blip>
          <a:srcRect/>
          <a:stretch/>
        </p:blipFill>
        <p:spPr>
          <a:xfrm>
            <a:off x="7363323" y="215741"/>
            <a:ext cx="1654969" cy="583406"/>
          </a:xfrm>
          <a:prstGeom prst="rect">
            <a:avLst/>
          </a:prstGeom>
          <a:noFill/>
          <a:ln>
            <a:noFill/>
          </a:ln>
        </p:spPr>
      </p:pic>
      <p:graphicFrame>
        <p:nvGraphicFramePr>
          <p:cNvPr id="906" name="Shape 906"/>
          <p:cNvGraphicFramePr/>
          <p:nvPr>
            <p:extLst>
              <p:ext uri="{D42A27DB-BD31-4B8C-83A1-F6EECF244321}">
                <p14:modId xmlns:p14="http://schemas.microsoft.com/office/powerpoint/2010/main" val="810082443"/>
              </p:ext>
            </p:extLst>
          </p:nvPr>
        </p:nvGraphicFramePr>
        <p:xfrm>
          <a:off x="335438" y="2158875"/>
          <a:ext cx="8111925" cy="3538891"/>
        </p:xfrm>
        <a:graphic>
          <a:graphicData uri="http://schemas.openxmlformats.org/drawingml/2006/table">
            <a:tbl>
              <a:tblPr>
                <a:noFill/>
              </a:tblPr>
              <a:tblGrid>
                <a:gridCol w="1116806">
                  <a:extLst>
                    <a:ext uri="{9D8B030D-6E8A-4147-A177-3AD203B41FA5}">
                      <a16:colId xmlns:a16="http://schemas.microsoft.com/office/drawing/2014/main" val="20000"/>
                    </a:ext>
                  </a:extLst>
                </a:gridCol>
                <a:gridCol w="6995119">
                  <a:extLst>
                    <a:ext uri="{9D8B030D-6E8A-4147-A177-3AD203B41FA5}">
                      <a16:colId xmlns:a16="http://schemas.microsoft.com/office/drawing/2014/main" val="20001"/>
                    </a:ext>
                  </a:extLst>
                </a:gridCol>
              </a:tblGrid>
              <a:tr h="414713">
                <a:tc>
                  <a:txBody>
                    <a:bodyPr/>
                    <a:lstStyle/>
                    <a:p>
                      <a:pPr marL="0" lvl="0" indent="0" rtl="0">
                        <a:lnSpc>
                          <a:spcPct val="115000"/>
                        </a:lnSpc>
                        <a:spcBef>
                          <a:spcPts val="0"/>
                        </a:spcBef>
                        <a:spcAft>
                          <a:spcPts val="0"/>
                        </a:spcAft>
                        <a:buNone/>
                      </a:pPr>
                      <a:r>
                        <a:rPr lang="en-US" sz="1400" b="1"/>
                        <a:t>    </a:t>
                      </a:r>
                      <a:endParaRPr sz="1400" b="1"/>
                    </a:p>
                  </a:txBody>
                  <a:tcPr marL="51431" marR="51431" marT="68569" marB="68569">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400" b="1" i="1" dirty="0" err="1" smtClean="0"/>
                        <a:t>Reïntegratie</a:t>
                      </a:r>
                      <a:endParaRPr sz="1400" b="1" i="1" dirty="0">
                        <a:solidFill>
                          <a:srgbClr val="0070C0"/>
                        </a:solidFill>
                      </a:endParaRPr>
                    </a:p>
                  </a:txBody>
                  <a:tcPr marL="51431" marR="51431" marT="68569" marB="68569">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556294">
                <a:tc>
                  <a:txBody>
                    <a:bodyPr/>
                    <a:lstStyle/>
                    <a:p>
                      <a:pPr marL="0" lvl="0" indent="0" rtl="0">
                        <a:lnSpc>
                          <a:spcPct val="115000"/>
                        </a:lnSpc>
                        <a:spcBef>
                          <a:spcPts val="0"/>
                        </a:spcBef>
                        <a:spcAft>
                          <a:spcPts val="0"/>
                        </a:spcAft>
                        <a:buNone/>
                      </a:pPr>
                      <a:r>
                        <a:rPr lang="en-US" sz="1400" b="1"/>
                        <a:t>school</a:t>
                      </a:r>
                      <a:endParaRPr sz="1400" b="1"/>
                    </a:p>
                  </a:txBody>
                  <a:tcPr marL="51431" marR="51431" marT="68569" marB="68569">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rowSpan="2">
                  <a:txBody>
                    <a:bodyPr/>
                    <a:lstStyle/>
                    <a:p>
                      <a:pPr marL="0" lvl="0" indent="0" rtl="0">
                        <a:spcBef>
                          <a:spcPts val="0"/>
                        </a:spcBef>
                        <a:spcAft>
                          <a:spcPts val="0"/>
                        </a:spcAft>
                        <a:buNone/>
                      </a:pPr>
                      <a:r>
                        <a:rPr lang="en-US" sz="1400">
                          <a:solidFill>
                            <a:schemeClr val="dk1"/>
                          </a:solidFill>
                        </a:rPr>
                        <a:t>IN OVERLEG MET OUDERS, HULPVERLENING EN LEERLING:</a:t>
                      </a:r>
                      <a:endParaRPr sz="1400"/>
                    </a:p>
                    <a:p>
                      <a:pPr marL="457200" lvl="0" indent="-342900" rtl="0">
                        <a:spcBef>
                          <a:spcPts val="0"/>
                        </a:spcBef>
                        <a:spcAft>
                          <a:spcPts val="0"/>
                        </a:spcAft>
                        <a:buSzPts val="1800"/>
                        <a:buChar char="●"/>
                      </a:pPr>
                      <a:r>
                        <a:rPr lang="en-US" sz="1400"/>
                        <a:t>Stappenplan opmaken rond schoolse taken (graduele opbouw!):</a:t>
                      </a:r>
                      <a:endParaRPr sz="1400"/>
                    </a:p>
                    <a:p>
                      <a:pPr marL="914400" lvl="1" indent="-342900" rtl="0">
                        <a:spcBef>
                          <a:spcPts val="0"/>
                        </a:spcBef>
                        <a:spcAft>
                          <a:spcPts val="0"/>
                        </a:spcAft>
                        <a:buSzPts val="1800"/>
                        <a:buChar char="○"/>
                      </a:pPr>
                      <a:r>
                        <a:rPr lang="en-US" sz="1400"/>
                        <a:t>wat is echt noodzakelijk om in te halen?</a:t>
                      </a:r>
                      <a:endParaRPr sz="1400"/>
                    </a:p>
                    <a:p>
                      <a:pPr marL="914400" lvl="1" indent="-342900" rtl="0">
                        <a:spcBef>
                          <a:spcPts val="0"/>
                        </a:spcBef>
                        <a:spcAft>
                          <a:spcPts val="0"/>
                        </a:spcAft>
                        <a:buSzPts val="1800"/>
                        <a:buChar char="○"/>
                      </a:pPr>
                      <a:r>
                        <a:rPr lang="en-US" sz="1400"/>
                        <a:t>wat met taken en toetsen in de eerste periode na de terugkeer?</a:t>
                      </a:r>
                      <a:endParaRPr sz="1400"/>
                    </a:p>
                    <a:p>
                      <a:pPr marL="914400" lvl="1" indent="-342900" rtl="0">
                        <a:spcBef>
                          <a:spcPts val="0"/>
                        </a:spcBef>
                        <a:spcAft>
                          <a:spcPts val="0"/>
                        </a:spcAft>
                        <a:buSzPts val="1800"/>
                        <a:buChar char="○"/>
                      </a:pPr>
                      <a:r>
                        <a:rPr lang="en-US" sz="1400"/>
                        <a:t>is er hulp nodig met het plannen/ inhalen van leerstof en wie kan deze hulp bieden?</a:t>
                      </a:r>
                      <a:endParaRPr sz="1400"/>
                    </a:p>
                    <a:p>
                      <a:pPr marL="914400" lvl="1" indent="-342900" rtl="0">
                        <a:spcBef>
                          <a:spcPts val="0"/>
                        </a:spcBef>
                        <a:spcAft>
                          <a:spcPts val="0"/>
                        </a:spcAft>
                        <a:buSzPts val="1800"/>
                        <a:buChar char="○"/>
                      </a:pPr>
                      <a:r>
                        <a:rPr lang="en-US" sz="1400"/>
                        <a:t>wat met opgestapelde straffen? Koppel dit aan nuttige maatregelen</a:t>
                      </a:r>
                      <a:endParaRPr sz="1400"/>
                    </a:p>
                    <a:p>
                      <a:pPr marL="914400" lvl="1" indent="-342900" rtl="0">
                        <a:spcBef>
                          <a:spcPts val="0"/>
                        </a:spcBef>
                        <a:spcAft>
                          <a:spcPts val="0"/>
                        </a:spcAft>
                        <a:buSzPts val="1800"/>
                        <a:buChar char="○"/>
                      </a:pPr>
                      <a:r>
                        <a:rPr lang="en-US" sz="1400"/>
                        <a:t>wie volgt het proces van de terugkeer op?</a:t>
                      </a:r>
                      <a:endParaRPr sz="1400"/>
                    </a:p>
                    <a:p>
                      <a:pPr marL="457200" lvl="0" indent="-342900" rtl="0">
                        <a:spcBef>
                          <a:spcPts val="0"/>
                        </a:spcBef>
                        <a:spcAft>
                          <a:spcPts val="0"/>
                        </a:spcAft>
                        <a:buSzPts val="1800"/>
                        <a:buChar char="●"/>
                      </a:pPr>
                      <a:r>
                        <a:rPr lang="en-US" sz="1400"/>
                        <a:t>Afspraken maken rond communicatie</a:t>
                      </a:r>
                      <a:endParaRPr sz="1400"/>
                    </a:p>
                    <a:p>
                      <a:pPr marL="914400" lvl="1" indent="-342900" rtl="0">
                        <a:spcBef>
                          <a:spcPts val="0"/>
                        </a:spcBef>
                        <a:spcAft>
                          <a:spcPts val="0"/>
                        </a:spcAft>
                        <a:buSzPts val="1800"/>
                        <a:buChar char="○"/>
                      </a:pPr>
                      <a:r>
                        <a:rPr lang="en-US" sz="1400"/>
                        <a:t>wie houdt ouders (aanvankelijk dagelijks) kort op de hoogte?</a:t>
                      </a:r>
                      <a:endParaRPr sz="1400"/>
                    </a:p>
                    <a:p>
                      <a:pPr marL="914400" lvl="1" indent="-342900" rtl="0">
                        <a:spcBef>
                          <a:spcPts val="0"/>
                        </a:spcBef>
                        <a:spcAft>
                          <a:spcPts val="0"/>
                        </a:spcAft>
                        <a:buSzPts val="1800"/>
                        <a:buChar char="○"/>
                      </a:pPr>
                      <a:r>
                        <a:rPr lang="en-US" sz="1400"/>
                        <a:t>wanneer wordt er opvolgoverleg gepland?</a:t>
                      </a:r>
                      <a:endParaRPr sz="1400"/>
                    </a:p>
                    <a:p>
                      <a:pPr marL="914400" lvl="1" indent="-342900" rtl="0">
                        <a:spcBef>
                          <a:spcPts val="0"/>
                        </a:spcBef>
                        <a:spcAft>
                          <a:spcPts val="0"/>
                        </a:spcAft>
                        <a:buSzPts val="1800"/>
                        <a:buChar char="○"/>
                      </a:pPr>
                      <a:r>
                        <a:rPr lang="en-US" sz="1400"/>
                        <a:t>bij wie kunnen ouders en leerling terecht bij vragen?</a:t>
                      </a:r>
                      <a:endParaRPr sz="1400"/>
                    </a:p>
                    <a:p>
                      <a:pPr marL="457200" lvl="0" indent="-342900" rtl="0">
                        <a:spcBef>
                          <a:spcPts val="0"/>
                        </a:spcBef>
                        <a:spcAft>
                          <a:spcPts val="0"/>
                        </a:spcAft>
                        <a:buSzPts val="1800"/>
                        <a:buChar char="●"/>
                      </a:pPr>
                      <a:r>
                        <a:rPr lang="en-US" sz="1400"/>
                        <a:t>Welke obstakels kunnen een rol spelen?</a:t>
                      </a:r>
                      <a:endParaRPr sz="1400"/>
                    </a:p>
                    <a:p>
                      <a:pPr marL="914400" lvl="1" indent="-342900" rtl="0">
                        <a:spcBef>
                          <a:spcPts val="0"/>
                        </a:spcBef>
                        <a:spcAft>
                          <a:spcPts val="0"/>
                        </a:spcAft>
                        <a:buSzPts val="1800"/>
                        <a:buChar char="○"/>
                      </a:pPr>
                      <a:r>
                        <a:rPr lang="en-US" sz="1400"/>
                        <a:t>vb wat met vragen/opmerkingen van medeleerlingen?</a:t>
                      </a:r>
                      <a:endParaRPr sz="1100"/>
                    </a:p>
                  </a:txBody>
                  <a:tcPr marL="51431" marR="51431" marT="68569" marB="68569">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2461204">
                <a:tc>
                  <a:txBody>
                    <a:bodyPr/>
                    <a:lstStyle/>
                    <a:p>
                      <a:pPr marL="0" lvl="0" indent="0" rtl="0">
                        <a:lnSpc>
                          <a:spcPct val="115000"/>
                        </a:lnSpc>
                        <a:spcBef>
                          <a:spcPts val="0"/>
                        </a:spcBef>
                        <a:spcAft>
                          <a:spcPts val="0"/>
                        </a:spcAft>
                        <a:buNone/>
                      </a:pPr>
                      <a:r>
                        <a:rPr lang="en-US" sz="1400" b="1" dirty="0"/>
                        <a:t>CLB</a:t>
                      </a:r>
                      <a:endParaRPr sz="1400" b="1" dirty="0"/>
                    </a:p>
                  </a:txBody>
                  <a:tcPr marL="51431" marR="51431" marT="68569" marB="68569">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vMerge="1">
                  <a:txBody>
                    <a:bodyPr/>
                    <a:lstStyle/>
                    <a:p>
                      <a:endParaRPr lang="nl-BE"/>
                    </a:p>
                  </a:txBody>
                  <a:tcPr/>
                </a:tc>
                <a:extLst>
                  <a:ext uri="{0D108BD9-81ED-4DB2-BD59-A6C34878D82A}">
                    <a16:rowId xmlns:a16="http://schemas.microsoft.com/office/drawing/2014/main" val="10002"/>
                  </a:ext>
                </a:extLst>
              </a:tr>
            </a:tbl>
          </a:graphicData>
        </a:graphic>
      </p:graphicFrame>
      <p:sp>
        <p:nvSpPr>
          <p:cNvPr id="907" name="Shape 907"/>
          <p:cNvSpPr txBox="1"/>
          <p:nvPr/>
        </p:nvSpPr>
        <p:spPr>
          <a:xfrm>
            <a:off x="903563" y="609044"/>
            <a:ext cx="7543800" cy="1086975"/>
          </a:xfrm>
          <a:prstGeom prst="rect">
            <a:avLst/>
          </a:prstGeom>
          <a:noFill/>
          <a:ln>
            <a:noFill/>
          </a:ln>
        </p:spPr>
        <p:txBody>
          <a:bodyPr spcFirstLastPara="1" wrap="square" lIns="68569" tIns="34275" rIns="68569" bIns="34275" anchor="b" anchorCtr="0">
            <a:noAutofit/>
          </a:bodyPr>
          <a:lstStyle/>
          <a:p>
            <a:pPr>
              <a:lnSpc>
                <a:spcPct val="85000"/>
              </a:lnSpc>
              <a:buClr>
                <a:srgbClr val="404040"/>
              </a:buClr>
              <a:buSzPts val="4000"/>
            </a:pPr>
            <a:r>
              <a:rPr lang="en-US" sz="3000" dirty="0" err="1" smtClean="0">
                <a:solidFill>
                  <a:srgbClr val="404040"/>
                </a:solidFill>
                <a:latin typeface="Calibri"/>
                <a:ea typeface="Calibri"/>
                <a:cs typeface="Calibri"/>
                <a:sym typeface="Calibri"/>
              </a:rPr>
              <a:t>Reïntegratie</a:t>
            </a:r>
            <a:r>
              <a:rPr lang="en-US" sz="3000" dirty="0" smtClean="0">
                <a:solidFill>
                  <a:srgbClr val="404040"/>
                </a:solidFill>
                <a:latin typeface="Calibri"/>
                <a:ea typeface="Calibri"/>
                <a:cs typeface="Calibri"/>
                <a:sym typeface="Calibri"/>
              </a:rPr>
              <a:t> </a:t>
            </a:r>
            <a:r>
              <a:rPr lang="en-US" sz="3000" dirty="0">
                <a:solidFill>
                  <a:srgbClr val="404040"/>
                </a:solidFill>
                <a:latin typeface="Calibri"/>
                <a:ea typeface="Calibri"/>
                <a:cs typeface="Calibri"/>
                <a:sym typeface="Calibri"/>
              </a:rPr>
              <a:t>(1) </a:t>
            </a:r>
            <a:endParaRPr sz="1050" dirty="0"/>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Shape 911"/>
        <p:cNvGrpSpPr/>
        <p:nvPr/>
      </p:nvGrpSpPr>
      <p:grpSpPr>
        <a:xfrm>
          <a:off x="0" y="0"/>
          <a:ext cx="0" cy="0"/>
          <a:chOff x="0" y="0"/>
          <a:chExt cx="0" cy="0"/>
        </a:xfrm>
      </p:grpSpPr>
      <p:pic>
        <p:nvPicPr>
          <p:cNvPr id="912" name="Shape 912"/>
          <p:cNvPicPr preferRelativeResize="0"/>
          <p:nvPr/>
        </p:nvPicPr>
        <p:blipFill rotWithShape="1">
          <a:blip r:embed="rId3">
            <a:alphaModFix/>
          </a:blip>
          <a:srcRect/>
          <a:stretch/>
        </p:blipFill>
        <p:spPr>
          <a:xfrm>
            <a:off x="7397987" y="230132"/>
            <a:ext cx="1654969" cy="583406"/>
          </a:xfrm>
          <a:prstGeom prst="rect">
            <a:avLst/>
          </a:prstGeom>
          <a:noFill/>
          <a:ln>
            <a:noFill/>
          </a:ln>
        </p:spPr>
      </p:pic>
      <p:graphicFrame>
        <p:nvGraphicFramePr>
          <p:cNvPr id="913" name="Shape 913"/>
          <p:cNvGraphicFramePr/>
          <p:nvPr>
            <p:extLst>
              <p:ext uri="{D42A27DB-BD31-4B8C-83A1-F6EECF244321}">
                <p14:modId xmlns:p14="http://schemas.microsoft.com/office/powerpoint/2010/main" val="594542087"/>
              </p:ext>
            </p:extLst>
          </p:nvPr>
        </p:nvGraphicFramePr>
        <p:xfrm>
          <a:off x="335438" y="2158875"/>
          <a:ext cx="8111925" cy="3654693"/>
        </p:xfrm>
        <a:graphic>
          <a:graphicData uri="http://schemas.openxmlformats.org/drawingml/2006/table">
            <a:tbl>
              <a:tblPr>
                <a:noFill/>
              </a:tblPr>
              <a:tblGrid>
                <a:gridCol w="1116806">
                  <a:extLst>
                    <a:ext uri="{9D8B030D-6E8A-4147-A177-3AD203B41FA5}">
                      <a16:colId xmlns:a16="http://schemas.microsoft.com/office/drawing/2014/main" val="20000"/>
                    </a:ext>
                  </a:extLst>
                </a:gridCol>
                <a:gridCol w="6995119">
                  <a:extLst>
                    <a:ext uri="{9D8B030D-6E8A-4147-A177-3AD203B41FA5}">
                      <a16:colId xmlns:a16="http://schemas.microsoft.com/office/drawing/2014/main" val="20001"/>
                    </a:ext>
                  </a:extLst>
                </a:gridCol>
              </a:tblGrid>
              <a:tr h="414713">
                <a:tc>
                  <a:txBody>
                    <a:bodyPr/>
                    <a:lstStyle/>
                    <a:p>
                      <a:pPr marL="0" lvl="0" indent="0" rtl="0">
                        <a:lnSpc>
                          <a:spcPct val="115000"/>
                        </a:lnSpc>
                        <a:spcBef>
                          <a:spcPts val="0"/>
                        </a:spcBef>
                        <a:spcAft>
                          <a:spcPts val="0"/>
                        </a:spcAft>
                        <a:buNone/>
                      </a:pPr>
                      <a:r>
                        <a:rPr lang="en-US" sz="1400" b="1"/>
                        <a:t>    </a:t>
                      </a:r>
                      <a:endParaRPr sz="1400" b="1"/>
                    </a:p>
                  </a:txBody>
                  <a:tcPr marL="51431" marR="51431" marT="68569" marB="68569">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400" b="1" i="1" dirty="0" err="1" smtClean="0"/>
                        <a:t>Reïntegratie</a:t>
                      </a:r>
                      <a:endParaRPr sz="1400" b="1" i="1" dirty="0">
                        <a:solidFill>
                          <a:srgbClr val="0070C0"/>
                        </a:solidFill>
                      </a:endParaRPr>
                    </a:p>
                  </a:txBody>
                  <a:tcPr marL="51431" marR="51431" marT="68569" marB="68569">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556294">
                <a:tc rowSpan="2">
                  <a:txBody>
                    <a:bodyPr/>
                    <a:lstStyle/>
                    <a:p>
                      <a:pPr marL="0" lvl="0" indent="0" rtl="0">
                        <a:lnSpc>
                          <a:spcPct val="115000"/>
                        </a:lnSpc>
                        <a:spcBef>
                          <a:spcPts val="0"/>
                        </a:spcBef>
                        <a:spcAft>
                          <a:spcPts val="0"/>
                        </a:spcAft>
                        <a:buNone/>
                      </a:pPr>
                      <a:r>
                        <a:rPr lang="en-US" sz="1400" b="1"/>
                        <a:t>overleg </a:t>
                      </a:r>
                      <a:endParaRPr sz="1400" b="1"/>
                    </a:p>
                  </a:txBody>
                  <a:tcPr marL="51431" marR="51431" marT="68569" marB="68569">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rowSpan="2">
                  <a:txBody>
                    <a:bodyPr/>
                    <a:lstStyle/>
                    <a:p>
                      <a:pPr marL="457200" lvl="0" indent="-342900" rtl="0">
                        <a:spcBef>
                          <a:spcPts val="0"/>
                        </a:spcBef>
                        <a:spcAft>
                          <a:spcPts val="0"/>
                        </a:spcAft>
                        <a:buSzPts val="1800"/>
                        <a:buChar char="●"/>
                      </a:pPr>
                      <a:r>
                        <a:rPr lang="en-US" sz="1400">
                          <a:solidFill>
                            <a:schemeClr val="dk1"/>
                          </a:solidFill>
                        </a:rPr>
                        <a:t>Afspraken rond praktische terugkeer:</a:t>
                      </a:r>
                      <a:endParaRPr sz="1400">
                        <a:solidFill>
                          <a:schemeClr val="dk1"/>
                        </a:solidFill>
                      </a:endParaRPr>
                    </a:p>
                    <a:p>
                      <a:pPr marL="914400" lvl="1" indent="-342900" rtl="0">
                        <a:spcBef>
                          <a:spcPts val="0"/>
                        </a:spcBef>
                        <a:spcAft>
                          <a:spcPts val="0"/>
                        </a:spcAft>
                        <a:buClr>
                          <a:schemeClr val="dk1"/>
                        </a:buClr>
                        <a:buSzPts val="1800"/>
                        <a:buChar char="○"/>
                      </a:pPr>
                      <a:r>
                        <a:rPr lang="en-US" sz="1400">
                          <a:solidFill>
                            <a:schemeClr val="dk1"/>
                          </a:solidFill>
                        </a:rPr>
                        <a:t>Kan er meteen voltijds heropgestart worden, of niet?</a:t>
                      </a:r>
                      <a:endParaRPr sz="1400">
                        <a:solidFill>
                          <a:schemeClr val="dk1"/>
                        </a:solidFill>
                      </a:endParaRPr>
                    </a:p>
                    <a:p>
                      <a:pPr marL="914400" lvl="1" indent="-317500" rtl="0">
                        <a:spcBef>
                          <a:spcPts val="0"/>
                        </a:spcBef>
                        <a:spcAft>
                          <a:spcPts val="0"/>
                        </a:spcAft>
                        <a:buSzPts val="1400"/>
                        <a:buChar char="○"/>
                      </a:pPr>
                      <a:r>
                        <a:rPr lang="en-US" sz="1400">
                          <a:solidFill>
                            <a:schemeClr val="dk1"/>
                          </a:solidFill>
                        </a:rPr>
                        <a:t>verloop dag 1: wie krijgt de jongere uit bed? wat bij eventueel verzet? wie kan begeleiden naar school/ naar de klas? opstart 1e lesuur of later? is er nood aan een vertrouwenspersoon die tijd maakt voor gesprek op dag 1? + idem voor de terugkeer</a:t>
                      </a:r>
                      <a:endParaRPr sz="1400">
                        <a:solidFill>
                          <a:schemeClr val="dk1"/>
                        </a:solidFill>
                      </a:endParaRPr>
                    </a:p>
                    <a:p>
                      <a:pPr marL="457200" lvl="0" indent="-317500" rtl="0">
                        <a:spcBef>
                          <a:spcPts val="0"/>
                        </a:spcBef>
                        <a:spcAft>
                          <a:spcPts val="0"/>
                        </a:spcAft>
                        <a:buSzPts val="1400"/>
                        <a:buChar char="●"/>
                      </a:pPr>
                      <a:r>
                        <a:rPr lang="en-US" sz="1400">
                          <a:solidFill>
                            <a:schemeClr val="dk1"/>
                          </a:solidFill>
                        </a:rPr>
                        <a:t>Belang van positieve bekrachtiging, ook bij zeer kleine stappen!</a:t>
                      </a:r>
                      <a:endParaRPr sz="1100"/>
                    </a:p>
                  </a:txBody>
                  <a:tcPr marL="51431" marR="51431" marT="68569" marB="68569">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021024">
                <a:tc vMerge="1">
                  <a:txBody>
                    <a:bodyPr/>
                    <a:lstStyle/>
                    <a:p>
                      <a:endParaRPr lang="nl-BE"/>
                    </a:p>
                  </a:txBody>
                  <a:tcPr/>
                </a:tc>
                <a:tc vMerge="1">
                  <a:txBody>
                    <a:bodyPr/>
                    <a:lstStyle/>
                    <a:p>
                      <a:endParaRPr lang="nl-BE"/>
                    </a:p>
                  </a:txBody>
                  <a:tcPr/>
                </a:tc>
                <a:extLst>
                  <a:ext uri="{0D108BD9-81ED-4DB2-BD59-A6C34878D82A}">
                    <a16:rowId xmlns:a16="http://schemas.microsoft.com/office/drawing/2014/main" val="10002"/>
                  </a:ext>
                </a:extLst>
              </a:tr>
              <a:tr h="1536646">
                <a:tc>
                  <a:txBody>
                    <a:bodyPr/>
                    <a:lstStyle/>
                    <a:p>
                      <a:pPr marL="0" lvl="0" indent="0" rtl="0">
                        <a:lnSpc>
                          <a:spcPct val="115000"/>
                        </a:lnSpc>
                        <a:spcBef>
                          <a:spcPts val="0"/>
                        </a:spcBef>
                        <a:spcAft>
                          <a:spcPts val="0"/>
                        </a:spcAft>
                        <a:buNone/>
                      </a:pPr>
                      <a:r>
                        <a:rPr lang="en-US" sz="1400" b="1"/>
                        <a:t>Ouders </a:t>
                      </a:r>
                      <a:endParaRPr sz="1400" b="1"/>
                    </a:p>
                  </a:txBody>
                  <a:tcPr marL="51431" marR="51431" marT="68569" marB="68569">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457200" lvl="0" indent="-342900" rtl="0">
                        <a:lnSpc>
                          <a:spcPct val="115000"/>
                        </a:lnSpc>
                        <a:spcBef>
                          <a:spcPts val="0"/>
                        </a:spcBef>
                        <a:spcAft>
                          <a:spcPts val="0"/>
                        </a:spcAft>
                        <a:buSzPts val="1800"/>
                        <a:buChar char="●"/>
                      </a:pPr>
                      <a:r>
                        <a:rPr lang="en-US" sz="1400" dirty="0" err="1"/>
                        <a:t>Communicatie</a:t>
                      </a:r>
                      <a:r>
                        <a:rPr lang="en-US" sz="1400" dirty="0"/>
                        <a:t> met school, </a:t>
                      </a:r>
                      <a:r>
                        <a:rPr lang="en-US" sz="1400" dirty="0" err="1"/>
                        <a:t>clb</a:t>
                      </a:r>
                      <a:r>
                        <a:rPr lang="en-US" sz="1400" dirty="0"/>
                        <a:t>, </a:t>
                      </a:r>
                      <a:r>
                        <a:rPr lang="en-US" sz="1400" dirty="0" err="1"/>
                        <a:t>hulpverlening</a:t>
                      </a:r>
                      <a:endParaRPr sz="1400" dirty="0"/>
                    </a:p>
                    <a:p>
                      <a:pPr marL="457200" lvl="0" indent="-342900" rtl="0">
                        <a:lnSpc>
                          <a:spcPct val="115000"/>
                        </a:lnSpc>
                        <a:spcBef>
                          <a:spcPts val="0"/>
                        </a:spcBef>
                        <a:spcAft>
                          <a:spcPts val="0"/>
                        </a:spcAft>
                        <a:buSzPts val="1800"/>
                        <a:buChar char="●"/>
                      </a:pPr>
                      <a:r>
                        <a:rPr lang="en-US" sz="1400" dirty="0" err="1"/>
                        <a:t>Voordelen</a:t>
                      </a:r>
                      <a:r>
                        <a:rPr lang="en-US" sz="1400" dirty="0"/>
                        <a:t> van </a:t>
                      </a:r>
                      <a:r>
                        <a:rPr lang="en-US" sz="1400" dirty="0" err="1"/>
                        <a:t>thuis</a:t>
                      </a:r>
                      <a:r>
                        <a:rPr lang="en-US" sz="1400" dirty="0"/>
                        <a:t> </a:t>
                      </a:r>
                      <a:r>
                        <a:rPr lang="en-US" sz="1400" dirty="0" err="1"/>
                        <a:t>blijven</a:t>
                      </a:r>
                      <a:r>
                        <a:rPr lang="en-US" sz="1400" dirty="0"/>
                        <a:t> </a:t>
                      </a:r>
                      <a:r>
                        <a:rPr lang="en-US" sz="1400" dirty="0" err="1"/>
                        <a:t>beperken</a:t>
                      </a:r>
                      <a:endParaRPr sz="1400" dirty="0"/>
                    </a:p>
                    <a:p>
                      <a:pPr marL="457200" lvl="0" indent="-342900" rtl="0">
                        <a:lnSpc>
                          <a:spcPct val="115000"/>
                        </a:lnSpc>
                        <a:spcBef>
                          <a:spcPts val="0"/>
                        </a:spcBef>
                        <a:spcAft>
                          <a:spcPts val="0"/>
                        </a:spcAft>
                        <a:buSzPts val="1800"/>
                        <a:buChar char="●"/>
                      </a:pPr>
                      <a:r>
                        <a:rPr lang="en-US" sz="1400" dirty="0" err="1"/>
                        <a:t>Mee</a:t>
                      </a:r>
                      <a:r>
                        <a:rPr lang="en-US" sz="1400" dirty="0"/>
                        <a:t> </a:t>
                      </a:r>
                      <a:r>
                        <a:rPr lang="en-US" sz="1400" dirty="0" err="1"/>
                        <a:t>nadenken</a:t>
                      </a:r>
                      <a:r>
                        <a:rPr lang="en-US" sz="1400" dirty="0"/>
                        <a:t> over </a:t>
                      </a:r>
                      <a:r>
                        <a:rPr lang="en-US" sz="1400" dirty="0" err="1"/>
                        <a:t>netwerk</a:t>
                      </a:r>
                      <a:r>
                        <a:rPr lang="en-US" sz="1400" dirty="0"/>
                        <a:t> </a:t>
                      </a:r>
                      <a:r>
                        <a:rPr lang="en-US" sz="1400" dirty="0" err="1"/>
                        <a:t>dat</a:t>
                      </a:r>
                      <a:r>
                        <a:rPr lang="en-US" sz="1400" dirty="0"/>
                        <a:t> </a:t>
                      </a:r>
                      <a:r>
                        <a:rPr lang="en-US" sz="1400" dirty="0" err="1"/>
                        <a:t>mee</a:t>
                      </a:r>
                      <a:r>
                        <a:rPr lang="en-US" sz="1400" dirty="0"/>
                        <a:t> </a:t>
                      </a:r>
                      <a:r>
                        <a:rPr lang="en-US" sz="1400" dirty="0" err="1"/>
                        <a:t>ingeschakeld</a:t>
                      </a:r>
                      <a:r>
                        <a:rPr lang="en-US" sz="1400" dirty="0"/>
                        <a:t> </a:t>
                      </a:r>
                      <a:r>
                        <a:rPr lang="en-US" sz="1400" dirty="0" err="1"/>
                        <a:t>kan</a:t>
                      </a:r>
                      <a:r>
                        <a:rPr lang="en-US" sz="1400" dirty="0"/>
                        <a:t> </a:t>
                      </a:r>
                      <a:r>
                        <a:rPr lang="en-US" sz="1400" dirty="0" err="1"/>
                        <a:t>worden</a:t>
                      </a:r>
                      <a:r>
                        <a:rPr lang="en-US" sz="1400" dirty="0"/>
                        <a:t> </a:t>
                      </a:r>
                      <a:endParaRPr sz="1400" dirty="0"/>
                    </a:p>
                    <a:p>
                      <a:pPr marL="457200" lvl="0" indent="-342900" rtl="0">
                        <a:lnSpc>
                          <a:spcPct val="115000"/>
                        </a:lnSpc>
                        <a:spcBef>
                          <a:spcPts val="0"/>
                        </a:spcBef>
                        <a:spcAft>
                          <a:spcPts val="0"/>
                        </a:spcAft>
                        <a:buSzPts val="1800"/>
                        <a:buChar char="●"/>
                      </a:pPr>
                      <a:r>
                        <a:rPr lang="en-US" sz="1400" dirty="0" err="1"/>
                        <a:t>Grenzen</a:t>
                      </a:r>
                      <a:r>
                        <a:rPr lang="en-US" sz="1400" dirty="0"/>
                        <a:t> </a:t>
                      </a:r>
                      <a:r>
                        <a:rPr lang="en-US" sz="1400" dirty="0" err="1"/>
                        <a:t>aangeven</a:t>
                      </a:r>
                      <a:r>
                        <a:rPr lang="en-US" sz="1400" dirty="0"/>
                        <a:t> </a:t>
                      </a:r>
                      <a:endParaRPr sz="1400" dirty="0"/>
                    </a:p>
                    <a:p>
                      <a:pPr marL="457200" lvl="0" indent="-342900" rtl="0">
                        <a:lnSpc>
                          <a:spcPct val="115000"/>
                        </a:lnSpc>
                        <a:spcBef>
                          <a:spcPts val="0"/>
                        </a:spcBef>
                        <a:spcAft>
                          <a:spcPts val="0"/>
                        </a:spcAft>
                        <a:buSzPts val="1800"/>
                        <a:buChar char="●"/>
                      </a:pPr>
                      <a:r>
                        <a:rPr lang="en-US" sz="1400" dirty="0" err="1">
                          <a:solidFill>
                            <a:schemeClr val="dk1"/>
                          </a:solidFill>
                        </a:rPr>
                        <a:t>Positieve</a:t>
                      </a:r>
                      <a:r>
                        <a:rPr lang="en-US" sz="1400" dirty="0">
                          <a:solidFill>
                            <a:schemeClr val="dk1"/>
                          </a:solidFill>
                        </a:rPr>
                        <a:t> </a:t>
                      </a:r>
                      <a:r>
                        <a:rPr lang="en-US" sz="1400" dirty="0" err="1">
                          <a:solidFill>
                            <a:schemeClr val="dk1"/>
                          </a:solidFill>
                        </a:rPr>
                        <a:t>bekrachtiging</a:t>
                      </a:r>
                      <a:r>
                        <a:rPr lang="en-US" sz="1400" dirty="0">
                          <a:solidFill>
                            <a:schemeClr val="dk1"/>
                          </a:solidFill>
                        </a:rPr>
                        <a:t> </a:t>
                      </a:r>
                      <a:r>
                        <a:rPr lang="en-US" sz="1400" dirty="0" err="1">
                          <a:solidFill>
                            <a:schemeClr val="dk1"/>
                          </a:solidFill>
                        </a:rPr>
                        <a:t>bij</a:t>
                      </a:r>
                      <a:r>
                        <a:rPr lang="en-US" sz="1400" dirty="0">
                          <a:solidFill>
                            <a:schemeClr val="dk1"/>
                          </a:solidFill>
                        </a:rPr>
                        <a:t> </a:t>
                      </a:r>
                      <a:r>
                        <a:rPr lang="en-US" sz="1400" dirty="0" err="1">
                          <a:solidFill>
                            <a:schemeClr val="dk1"/>
                          </a:solidFill>
                        </a:rPr>
                        <a:t>deelname</a:t>
                      </a:r>
                      <a:r>
                        <a:rPr lang="en-US" sz="1400" dirty="0">
                          <a:solidFill>
                            <a:schemeClr val="dk1"/>
                          </a:solidFill>
                        </a:rPr>
                        <a:t> </a:t>
                      </a:r>
                      <a:r>
                        <a:rPr lang="en-US" sz="1400" dirty="0" err="1">
                          <a:solidFill>
                            <a:schemeClr val="dk1"/>
                          </a:solidFill>
                        </a:rPr>
                        <a:t>aan</a:t>
                      </a:r>
                      <a:r>
                        <a:rPr lang="en-US" sz="1400" dirty="0">
                          <a:solidFill>
                            <a:schemeClr val="dk1"/>
                          </a:solidFill>
                        </a:rPr>
                        <a:t> </a:t>
                      </a:r>
                      <a:r>
                        <a:rPr lang="en-US" sz="1400" dirty="0" err="1">
                          <a:solidFill>
                            <a:schemeClr val="dk1"/>
                          </a:solidFill>
                        </a:rPr>
                        <a:t>schoolse</a:t>
                      </a:r>
                      <a:r>
                        <a:rPr lang="en-US" sz="1400" dirty="0">
                          <a:solidFill>
                            <a:schemeClr val="dk1"/>
                          </a:solidFill>
                        </a:rPr>
                        <a:t> </a:t>
                      </a:r>
                      <a:r>
                        <a:rPr lang="en-US" sz="1400" dirty="0" err="1">
                          <a:solidFill>
                            <a:schemeClr val="dk1"/>
                          </a:solidFill>
                        </a:rPr>
                        <a:t>activiteiten</a:t>
                      </a:r>
                      <a:endParaRPr sz="1400" dirty="0">
                        <a:solidFill>
                          <a:schemeClr val="dk1"/>
                        </a:solidFill>
                      </a:endParaRPr>
                    </a:p>
                    <a:p>
                      <a:pPr marL="457200" lvl="0" indent="-342900" rtl="0">
                        <a:lnSpc>
                          <a:spcPct val="115000"/>
                        </a:lnSpc>
                        <a:spcBef>
                          <a:spcPts val="0"/>
                        </a:spcBef>
                        <a:spcAft>
                          <a:spcPts val="0"/>
                        </a:spcAft>
                        <a:buClr>
                          <a:schemeClr val="dk1"/>
                        </a:buClr>
                        <a:buSzPts val="1800"/>
                        <a:buChar char="●"/>
                      </a:pPr>
                      <a:r>
                        <a:rPr lang="en-US" sz="1400" dirty="0" err="1">
                          <a:solidFill>
                            <a:schemeClr val="dk1"/>
                          </a:solidFill>
                        </a:rPr>
                        <a:t>Mee</a:t>
                      </a:r>
                      <a:r>
                        <a:rPr lang="en-US" sz="1400" dirty="0">
                          <a:solidFill>
                            <a:schemeClr val="dk1"/>
                          </a:solidFill>
                        </a:rPr>
                        <a:t> </a:t>
                      </a:r>
                      <a:r>
                        <a:rPr lang="en-US" sz="1400" dirty="0" err="1">
                          <a:solidFill>
                            <a:schemeClr val="dk1"/>
                          </a:solidFill>
                        </a:rPr>
                        <a:t>nadenken</a:t>
                      </a:r>
                      <a:r>
                        <a:rPr lang="en-US" sz="1400" dirty="0">
                          <a:solidFill>
                            <a:schemeClr val="dk1"/>
                          </a:solidFill>
                        </a:rPr>
                        <a:t> over </a:t>
                      </a:r>
                      <a:r>
                        <a:rPr lang="en-US" sz="1400" dirty="0" err="1">
                          <a:solidFill>
                            <a:schemeClr val="dk1"/>
                          </a:solidFill>
                        </a:rPr>
                        <a:t>hulpmiddelen</a:t>
                      </a:r>
                      <a:r>
                        <a:rPr lang="en-US" sz="1400" dirty="0">
                          <a:solidFill>
                            <a:schemeClr val="dk1"/>
                          </a:solidFill>
                        </a:rPr>
                        <a:t> (</a:t>
                      </a:r>
                      <a:r>
                        <a:rPr lang="en-US" sz="1400" dirty="0" err="1">
                          <a:solidFill>
                            <a:schemeClr val="dk1"/>
                          </a:solidFill>
                        </a:rPr>
                        <a:t>vb</a:t>
                      </a:r>
                      <a:r>
                        <a:rPr lang="en-US" sz="1400" dirty="0">
                          <a:solidFill>
                            <a:schemeClr val="dk1"/>
                          </a:solidFill>
                        </a:rPr>
                        <a:t> </a:t>
                      </a:r>
                      <a:r>
                        <a:rPr lang="en-US" sz="1400" dirty="0" err="1">
                          <a:solidFill>
                            <a:schemeClr val="dk1"/>
                          </a:solidFill>
                        </a:rPr>
                        <a:t>vervoer</a:t>
                      </a:r>
                      <a:r>
                        <a:rPr lang="en-US" sz="1400" dirty="0">
                          <a:solidFill>
                            <a:schemeClr val="dk1"/>
                          </a:solidFill>
                        </a:rPr>
                        <a:t>)</a:t>
                      </a:r>
                      <a:endParaRPr sz="1400" dirty="0">
                        <a:solidFill>
                          <a:schemeClr val="dk1"/>
                        </a:solidFill>
                      </a:endParaRPr>
                    </a:p>
                  </a:txBody>
                  <a:tcPr marL="51431" marR="51431" marT="68569" marB="68569">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5" name="Shape 907"/>
          <p:cNvSpPr txBox="1"/>
          <p:nvPr/>
        </p:nvSpPr>
        <p:spPr>
          <a:xfrm>
            <a:off x="903563" y="609044"/>
            <a:ext cx="7543800" cy="1086975"/>
          </a:xfrm>
          <a:prstGeom prst="rect">
            <a:avLst/>
          </a:prstGeom>
          <a:noFill/>
          <a:ln>
            <a:noFill/>
          </a:ln>
        </p:spPr>
        <p:txBody>
          <a:bodyPr spcFirstLastPara="1" wrap="square" lIns="68569" tIns="34275" rIns="68569" bIns="34275" anchor="b" anchorCtr="0">
            <a:noAutofit/>
          </a:bodyPr>
          <a:lstStyle/>
          <a:p>
            <a:pPr>
              <a:lnSpc>
                <a:spcPct val="85000"/>
              </a:lnSpc>
              <a:buClr>
                <a:srgbClr val="404040"/>
              </a:buClr>
              <a:buSzPts val="4000"/>
            </a:pPr>
            <a:r>
              <a:rPr lang="en-US" sz="3000" dirty="0" err="1" smtClean="0">
                <a:solidFill>
                  <a:srgbClr val="404040"/>
                </a:solidFill>
                <a:latin typeface="Calibri"/>
                <a:ea typeface="Calibri"/>
                <a:cs typeface="Calibri"/>
                <a:sym typeface="Calibri"/>
              </a:rPr>
              <a:t>Reïntegratie</a:t>
            </a:r>
            <a:r>
              <a:rPr lang="en-US" sz="3000" dirty="0" smtClean="0">
                <a:solidFill>
                  <a:srgbClr val="404040"/>
                </a:solidFill>
                <a:latin typeface="Calibri"/>
                <a:ea typeface="Calibri"/>
                <a:cs typeface="Calibri"/>
                <a:sym typeface="Calibri"/>
              </a:rPr>
              <a:t> (2) </a:t>
            </a:r>
            <a:endParaRPr sz="1050" dirty="0"/>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Shape 918"/>
        <p:cNvGrpSpPr/>
        <p:nvPr/>
      </p:nvGrpSpPr>
      <p:grpSpPr>
        <a:xfrm>
          <a:off x="0" y="0"/>
          <a:ext cx="0" cy="0"/>
          <a:chOff x="0" y="0"/>
          <a:chExt cx="0" cy="0"/>
        </a:xfrm>
      </p:grpSpPr>
      <p:pic>
        <p:nvPicPr>
          <p:cNvPr id="919" name="Shape 919"/>
          <p:cNvPicPr preferRelativeResize="0"/>
          <p:nvPr/>
        </p:nvPicPr>
        <p:blipFill rotWithShape="1">
          <a:blip r:embed="rId3">
            <a:alphaModFix/>
          </a:blip>
          <a:srcRect/>
          <a:stretch/>
        </p:blipFill>
        <p:spPr>
          <a:xfrm>
            <a:off x="7376386" y="241867"/>
            <a:ext cx="1654969" cy="583406"/>
          </a:xfrm>
          <a:prstGeom prst="rect">
            <a:avLst/>
          </a:prstGeom>
          <a:noFill/>
          <a:ln>
            <a:noFill/>
          </a:ln>
        </p:spPr>
      </p:pic>
      <p:graphicFrame>
        <p:nvGraphicFramePr>
          <p:cNvPr id="920" name="Shape 920"/>
          <p:cNvGraphicFramePr/>
          <p:nvPr>
            <p:extLst>
              <p:ext uri="{D42A27DB-BD31-4B8C-83A1-F6EECF244321}">
                <p14:modId xmlns:p14="http://schemas.microsoft.com/office/powerpoint/2010/main" val="723621864"/>
              </p:ext>
            </p:extLst>
          </p:nvPr>
        </p:nvGraphicFramePr>
        <p:xfrm>
          <a:off x="335438" y="2158875"/>
          <a:ext cx="8111925" cy="2145214"/>
        </p:xfrm>
        <a:graphic>
          <a:graphicData uri="http://schemas.openxmlformats.org/drawingml/2006/table">
            <a:tbl>
              <a:tblPr>
                <a:noFill/>
              </a:tblPr>
              <a:tblGrid>
                <a:gridCol w="1116806">
                  <a:extLst>
                    <a:ext uri="{9D8B030D-6E8A-4147-A177-3AD203B41FA5}">
                      <a16:colId xmlns:a16="http://schemas.microsoft.com/office/drawing/2014/main" val="20000"/>
                    </a:ext>
                  </a:extLst>
                </a:gridCol>
                <a:gridCol w="6995119">
                  <a:extLst>
                    <a:ext uri="{9D8B030D-6E8A-4147-A177-3AD203B41FA5}">
                      <a16:colId xmlns:a16="http://schemas.microsoft.com/office/drawing/2014/main" val="20001"/>
                    </a:ext>
                  </a:extLst>
                </a:gridCol>
              </a:tblGrid>
              <a:tr h="414713">
                <a:tc>
                  <a:txBody>
                    <a:bodyPr/>
                    <a:lstStyle/>
                    <a:p>
                      <a:pPr marL="0" lvl="0" indent="0" rtl="0">
                        <a:lnSpc>
                          <a:spcPct val="115000"/>
                        </a:lnSpc>
                        <a:spcBef>
                          <a:spcPts val="0"/>
                        </a:spcBef>
                        <a:spcAft>
                          <a:spcPts val="0"/>
                        </a:spcAft>
                        <a:buNone/>
                      </a:pPr>
                      <a:r>
                        <a:rPr lang="en-US" sz="1400" b="1"/>
                        <a:t>    </a:t>
                      </a:r>
                      <a:endParaRPr sz="1400" b="1"/>
                    </a:p>
                  </a:txBody>
                  <a:tcPr marL="51431" marR="51431" marT="68569" marB="68569">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400" b="1" i="1" dirty="0" err="1" smtClean="0"/>
                        <a:t>Reïntegratie</a:t>
                      </a:r>
                      <a:endParaRPr sz="1400" b="1" i="1" dirty="0">
                        <a:solidFill>
                          <a:srgbClr val="0070C0"/>
                        </a:solidFill>
                      </a:endParaRPr>
                    </a:p>
                  </a:txBody>
                  <a:tcPr marL="51431" marR="51431" marT="68569" marB="68569">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590242">
                <a:tc>
                  <a:txBody>
                    <a:bodyPr/>
                    <a:lstStyle/>
                    <a:p>
                      <a:pPr marL="0" lvl="0" indent="0" rtl="0">
                        <a:lnSpc>
                          <a:spcPct val="115000"/>
                        </a:lnSpc>
                        <a:spcBef>
                          <a:spcPts val="0"/>
                        </a:spcBef>
                        <a:spcAft>
                          <a:spcPts val="0"/>
                        </a:spcAft>
                        <a:buNone/>
                      </a:pPr>
                      <a:r>
                        <a:rPr lang="en-US" sz="1400" b="1"/>
                        <a:t>Leerlingen</a:t>
                      </a:r>
                      <a:endParaRPr sz="1400" b="1"/>
                    </a:p>
                  </a:txBody>
                  <a:tcPr marL="51431" marR="51431" marT="68569" marB="68569">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457200" lvl="0" indent="-342900" rtl="0">
                        <a:lnSpc>
                          <a:spcPct val="115000"/>
                        </a:lnSpc>
                        <a:spcBef>
                          <a:spcPts val="0"/>
                        </a:spcBef>
                        <a:spcAft>
                          <a:spcPts val="0"/>
                        </a:spcAft>
                        <a:buSzPts val="1800"/>
                        <a:buChar char="●"/>
                      </a:pPr>
                      <a:r>
                        <a:rPr lang="en-US" sz="1400"/>
                        <a:t>Openheid rond processen die een rol spelen bij drempel tot terugkeer</a:t>
                      </a:r>
                      <a:endParaRPr sz="1400"/>
                    </a:p>
                    <a:p>
                      <a:pPr marL="457200" lvl="0" indent="-342900" rtl="0">
                        <a:lnSpc>
                          <a:spcPct val="115000"/>
                        </a:lnSpc>
                        <a:spcBef>
                          <a:spcPts val="0"/>
                        </a:spcBef>
                        <a:spcAft>
                          <a:spcPts val="0"/>
                        </a:spcAft>
                        <a:buSzPts val="1800"/>
                        <a:buChar char="●"/>
                      </a:pPr>
                      <a:r>
                        <a:rPr lang="en-US" sz="1400">
                          <a:solidFill>
                            <a:schemeClr val="dk1"/>
                          </a:solidFill>
                        </a:rPr>
                        <a:t>(zie checklist bij samenwerking)</a:t>
                      </a:r>
                      <a:endParaRPr sz="1400"/>
                    </a:p>
                  </a:txBody>
                  <a:tcPr marL="51431" marR="51431" marT="68569" marB="68569">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590242">
                <a:tc>
                  <a:txBody>
                    <a:bodyPr/>
                    <a:lstStyle/>
                    <a:p>
                      <a:pPr marL="0" lvl="0" indent="0" rtl="0">
                        <a:lnSpc>
                          <a:spcPct val="115000"/>
                        </a:lnSpc>
                        <a:spcBef>
                          <a:spcPts val="0"/>
                        </a:spcBef>
                        <a:spcAft>
                          <a:spcPts val="0"/>
                        </a:spcAft>
                        <a:buNone/>
                      </a:pPr>
                      <a:r>
                        <a:rPr lang="en-US" sz="1400" b="1"/>
                        <a:t>Externe HV</a:t>
                      </a:r>
                      <a:endParaRPr sz="1400" b="1"/>
                    </a:p>
                  </a:txBody>
                  <a:tcPr marL="51431" marR="51431" marT="68569" marB="68569">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457200" lvl="0" indent="-342900" rtl="0">
                        <a:lnSpc>
                          <a:spcPct val="115000"/>
                        </a:lnSpc>
                        <a:spcBef>
                          <a:spcPts val="0"/>
                        </a:spcBef>
                        <a:spcAft>
                          <a:spcPts val="0"/>
                        </a:spcAft>
                        <a:buSzPts val="1800"/>
                        <a:buChar char="●"/>
                      </a:pPr>
                      <a:r>
                        <a:rPr lang="en-US" sz="1400"/>
                        <a:t>Communicatie rond processen die een rol (kunnen) spelen </a:t>
                      </a:r>
                      <a:endParaRPr sz="1400"/>
                    </a:p>
                    <a:p>
                      <a:pPr marL="457200" lvl="0" indent="-342900" rtl="0">
                        <a:lnSpc>
                          <a:spcPct val="115000"/>
                        </a:lnSpc>
                        <a:spcBef>
                          <a:spcPts val="0"/>
                        </a:spcBef>
                        <a:spcAft>
                          <a:spcPts val="0"/>
                        </a:spcAft>
                        <a:buSzPts val="1800"/>
                        <a:buChar char="●"/>
                      </a:pPr>
                      <a:r>
                        <a:rPr lang="en-US" sz="1400"/>
                        <a:t>Deelname aan overlegmomenten</a:t>
                      </a:r>
                      <a:endParaRPr sz="1400"/>
                    </a:p>
                  </a:txBody>
                  <a:tcPr marL="51431" marR="51431" marT="68569" marB="68569">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74769">
                <a:tc>
                  <a:txBody>
                    <a:bodyPr/>
                    <a:lstStyle/>
                    <a:p>
                      <a:pPr marL="0" lvl="0" indent="0" rtl="0">
                        <a:lnSpc>
                          <a:spcPct val="115000"/>
                        </a:lnSpc>
                        <a:spcBef>
                          <a:spcPts val="0"/>
                        </a:spcBef>
                        <a:spcAft>
                          <a:spcPts val="0"/>
                        </a:spcAft>
                        <a:buNone/>
                      </a:pPr>
                      <a:r>
                        <a:rPr lang="en-US" sz="1400" b="1"/>
                        <a:t>PBD</a:t>
                      </a:r>
                      <a:endParaRPr sz="1400" b="1"/>
                    </a:p>
                  </a:txBody>
                  <a:tcPr marL="51431" marR="51431" marT="68569" marB="68569">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457200" lvl="0" indent="-342900" rtl="0">
                        <a:lnSpc>
                          <a:spcPct val="115000"/>
                        </a:lnSpc>
                        <a:spcBef>
                          <a:spcPts val="0"/>
                        </a:spcBef>
                        <a:spcAft>
                          <a:spcPts val="0"/>
                        </a:spcAft>
                        <a:buClr>
                          <a:schemeClr val="dk1"/>
                        </a:buClr>
                        <a:buSzPts val="1800"/>
                        <a:buChar char="●"/>
                      </a:pPr>
                      <a:r>
                        <a:rPr lang="en-US" sz="1400" dirty="0" err="1">
                          <a:solidFill>
                            <a:schemeClr val="dk1"/>
                          </a:solidFill>
                        </a:rPr>
                        <a:t>interventies</a:t>
                      </a:r>
                      <a:r>
                        <a:rPr lang="en-US" sz="1400" dirty="0">
                          <a:solidFill>
                            <a:schemeClr val="dk1"/>
                          </a:solidFill>
                        </a:rPr>
                        <a:t> op </a:t>
                      </a:r>
                      <a:r>
                        <a:rPr lang="en-US" sz="1400" dirty="0" err="1">
                          <a:solidFill>
                            <a:schemeClr val="dk1"/>
                          </a:solidFill>
                        </a:rPr>
                        <a:t>vraag</a:t>
                      </a:r>
                      <a:r>
                        <a:rPr lang="en-US" sz="1400" dirty="0">
                          <a:solidFill>
                            <a:schemeClr val="dk1"/>
                          </a:solidFill>
                        </a:rPr>
                        <a:t> van de school</a:t>
                      </a:r>
                      <a:endParaRPr sz="1400" dirty="0">
                        <a:highlight>
                          <a:srgbClr val="FFFF00"/>
                        </a:highlight>
                      </a:endParaRPr>
                    </a:p>
                  </a:txBody>
                  <a:tcPr marL="51431" marR="51431" marT="68569" marB="68569">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5" name="Shape 907"/>
          <p:cNvSpPr txBox="1"/>
          <p:nvPr/>
        </p:nvSpPr>
        <p:spPr>
          <a:xfrm>
            <a:off x="903563" y="609044"/>
            <a:ext cx="7543800" cy="1086975"/>
          </a:xfrm>
          <a:prstGeom prst="rect">
            <a:avLst/>
          </a:prstGeom>
          <a:noFill/>
          <a:ln>
            <a:noFill/>
          </a:ln>
        </p:spPr>
        <p:txBody>
          <a:bodyPr spcFirstLastPara="1" wrap="square" lIns="68569" tIns="34275" rIns="68569" bIns="34275" anchor="b" anchorCtr="0">
            <a:noAutofit/>
          </a:bodyPr>
          <a:lstStyle/>
          <a:p>
            <a:pPr>
              <a:lnSpc>
                <a:spcPct val="85000"/>
              </a:lnSpc>
              <a:buClr>
                <a:srgbClr val="404040"/>
              </a:buClr>
              <a:buSzPts val="4000"/>
            </a:pPr>
            <a:r>
              <a:rPr lang="en-US" sz="3000" dirty="0" err="1" smtClean="0">
                <a:solidFill>
                  <a:srgbClr val="404040"/>
                </a:solidFill>
                <a:latin typeface="Calibri"/>
                <a:ea typeface="Calibri"/>
                <a:cs typeface="Calibri"/>
                <a:sym typeface="Calibri"/>
              </a:rPr>
              <a:t>Reïntegratie</a:t>
            </a:r>
            <a:r>
              <a:rPr lang="en-US" sz="3000" dirty="0" smtClean="0">
                <a:solidFill>
                  <a:srgbClr val="404040"/>
                </a:solidFill>
                <a:latin typeface="Calibri"/>
                <a:ea typeface="Calibri"/>
                <a:cs typeface="Calibri"/>
                <a:sym typeface="Calibri"/>
              </a:rPr>
              <a:t> (3) </a:t>
            </a:r>
            <a:endParaRPr sz="1050" dirty="0"/>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893" name="Shape 893"/>
          <p:cNvSpPr txBox="1">
            <a:spLocks noGrp="1"/>
          </p:cNvSpPr>
          <p:nvPr>
            <p:ph type="title"/>
          </p:nvPr>
        </p:nvSpPr>
        <p:spPr>
          <a:xfrm>
            <a:off x="948853" y="520506"/>
            <a:ext cx="6500925" cy="1217202"/>
          </a:xfrm>
          <a:prstGeom prst="rect">
            <a:avLst/>
          </a:prstGeom>
          <a:noFill/>
          <a:ln>
            <a:noFill/>
          </a:ln>
        </p:spPr>
        <p:txBody>
          <a:bodyPr spcFirstLastPara="1" wrap="square" lIns="68569" tIns="34275" rIns="68569" bIns="34275" anchor="b" anchorCtr="0">
            <a:noAutofit/>
          </a:bodyPr>
          <a:lstStyle/>
          <a:p>
            <a:pPr>
              <a:buClr>
                <a:srgbClr val="404040"/>
              </a:buClr>
              <a:buSzPts val="4800"/>
            </a:pPr>
            <a:r>
              <a:rPr lang="en-US" dirty="0" err="1"/>
              <a:t>Waar</a:t>
            </a:r>
            <a:r>
              <a:rPr lang="en-US" dirty="0"/>
              <a:t> </a:t>
            </a:r>
            <a:r>
              <a:rPr lang="en-US" dirty="0" err="1"/>
              <a:t>kan</a:t>
            </a:r>
            <a:r>
              <a:rPr lang="en-US" dirty="0"/>
              <a:t> je </a:t>
            </a:r>
            <a:r>
              <a:rPr lang="en-US" dirty="0" err="1"/>
              <a:t>terecht</a:t>
            </a:r>
            <a:r>
              <a:rPr lang="en-US" dirty="0"/>
              <a:t> </a:t>
            </a:r>
            <a:r>
              <a:rPr lang="en-US" dirty="0" err="1"/>
              <a:t>voor</a:t>
            </a:r>
            <a:r>
              <a:rPr lang="en-US" dirty="0"/>
              <a:t> consult?</a:t>
            </a:r>
            <a:endParaRPr sz="3600" dirty="0"/>
          </a:p>
        </p:txBody>
      </p:sp>
      <p:sp>
        <p:nvSpPr>
          <p:cNvPr id="894" name="Shape 894"/>
          <p:cNvSpPr txBox="1">
            <a:spLocks noGrp="1"/>
          </p:cNvSpPr>
          <p:nvPr>
            <p:ph type="body" idx="1"/>
          </p:nvPr>
        </p:nvSpPr>
        <p:spPr>
          <a:xfrm>
            <a:off x="699300" y="1899138"/>
            <a:ext cx="7745400" cy="4346917"/>
          </a:xfrm>
          <a:prstGeom prst="rect">
            <a:avLst/>
          </a:prstGeom>
          <a:noFill/>
          <a:ln>
            <a:noFill/>
          </a:ln>
        </p:spPr>
        <p:txBody>
          <a:bodyPr spcFirstLastPara="1" wrap="square" lIns="0" tIns="34275" rIns="0" bIns="34275" anchor="t" anchorCtr="0">
            <a:noAutofit/>
          </a:bodyPr>
          <a:lstStyle/>
          <a:p>
            <a:pPr marL="342900" indent="-285750">
              <a:spcBef>
                <a:spcPts val="1050"/>
              </a:spcBef>
              <a:buClr>
                <a:srgbClr val="404040"/>
              </a:buClr>
              <a:buSzPts val="2400"/>
              <a:buChar char="-"/>
            </a:pPr>
            <a:r>
              <a:rPr lang="en-US" sz="2400" dirty="0" err="1"/>
              <a:t>Structureel</a:t>
            </a:r>
            <a:endParaRPr sz="2400" dirty="0"/>
          </a:p>
          <a:p>
            <a:pPr marL="685800" lvl="1" indent="-266700">
              <a:lnSpc>
                <a:spcPct val="100000"/>
              </a:lnSpc>
              <a:spcBef>
                <a:spcPts val="0"/>
              </a:spcBef>
              <a:buClr>
                <a:srgbClr val="404040"/>
              </a:buClr>
              <a:buSzPts val="2000"/>
              <a:buFont typeface="Calibri"/>
              <a:buChar char="-"/>
            </a:pPr>
            <a:r>
              <a:rPr lang="en-US" dirty="0" err="1"/>
              <a:t>Yuneco</a:t>
            </a:r>
            <a:r>
              <a:rPr lang="en-US" dirty="0"/>
              <a:t> </a:t>
            </a:r>
            <a:r>
              <a:rPr lang="en-US" dirty="0" err="1"/>
              <a:t>Consultdesk</a:t>
            </a:r>
            <a:r>
              <a:rPr lang="en-US" dirty="0"/>
              <a:t> - </a:t>
            </a:r>
            <a:r>
              <a:rPr lang="en-US" u="sng" dirty="0">
                <a:solidFill>
                  <a:schemeClr val="hlink"/>
                </a:solidFill>
                <a:hlinkClick r:id="rId3"/>
              </a:rPr>
              <a:t>consultdesk@yuneco.be</a:t>
            </a:r>
            <a:r>
              <a:rPr lang="en-US" dirty="0"/>
              <a:t>, </a:t>
            </a:r>
            <a:r>
              <a:rPr lang="en-US" dirty="0">
                <a:solidFill>
                  <a:srgbClr val="000000"/>
                </a:solidFill>
              </a:rPr>
              <a:t>02 425 17 70 </a:t>
            </a:r>
            <a:endParaRPr dirty="0">
              <a:solidFill>
                <a:srgbClr val="000000"/>
              </a:solidFill>
            </a:endParaRPr>
          </a:p>
          <a:p>
            <a:pPr marL="685800" lvl="1" indent="-266700">
              <a:lnSpc>
                <a:spcPct val="100000"/>
              </a:lnSpc>
              <a:spcBef>
                <a:spcPts val="225"/>
              </a:spcBef>
              <a:buSzPts val="2000"/>
              <a:buChar char="-"/>
            </a:pPr>
            <a:r>
              <a:rPr lang="en-US" dirty="0" err="1"/>
              <a:t>Consultfunctie</a:t>
            </a:r>
            <a:r>
              <a:rPr lang="en-US" dirty="0"/>
              <a:t> OCJ - </a:t>
            </a:r>
            <a:r>
              <a:rPr lang="en-US" u="sng" dirty="0">
                <a:solidFill>
                  <a:schemeClr val="hlink"/>
                </a:solidFill>
                <a:hlinkClick r:id="rId4"/>
              </a:rPr>
              <a:t>consult-ocj.vlbrabantbrussel@jongerenwelzijn.be</a:t>
            </a:r>
            <a:r>
              <a:rPr lang="en-US" dirty="0"/>
              <a:t>, </a:t>
            </a:r>
            <a:r>
              <a:rPr lang="en-US" dirty="0">
                <a:solidFill>
                  <a:srgbClr val="222222"/>
                </a:solidFill>
                <a:highlight>
                  <a:srgbClr val="FFFFFF"/>
                </a:highlight>
              </a:rPr>
              <a:t>02 210 63 34</a:t>
            </a:r>
            <a:endParaRPr dirty="0"/>
          </a:p>
          <a:p>
            <a:pPr marL="685800" lvl="1" indent="-266700">
              <a:lnSpc>
                <a:spcPct val="100000"/>
              </a:lnSpc>
              <a:spcBef>
                <a:spcPts val="225"/>
              </a:spcBef>
              <a:buSzPts val="2000"/>
              <a:buChar char="-"/>
            </a:pPr>
            <a:r>
              <a:rPr lang="en-US" dirty="0" err="1"/>
              <a:t>Consultfunctie</a:t>
            </a:r>
            <a:r>
              <a:rPr lang="en-US" dirty="0"/>
              <a:t> VK - </a:t>
            </a:r>
            <a:r>
              <a:rPr lang="en-US" dirty="0">
                <a:solidFill>
                  <a:schemeClr val="dk1"/>
                </a:solidFill>
                <a:highlight>
                  <a:srgbClr val="FFFFFF"/>
                </a:highlight>
              </a:rPr>
              <a:t>016 30 17 30</a:t>
            </a:r>
            <a:endParaRPr dirty="0"/>
          </a:p>
          <a:p>
            <a:pPr marL="685800" lvl="1" indent="-266700">
              <a:lnSpc>
                <a:spcPct val="100000"/>
              </a:lnSpc>
              <a:spcBef>
                <a:spcPts val="225"/>
              </a:spcBef>
              <a:buSzPts val="2000"/>
              <a:buChar char="-"/>
            </a:pPr>
            <a:r>
              <a:rPr lang="en-US" dirty="0" err="1"/>
              <a:t>Arktos</a:t>
            </a:r>
            <a:r>
              <a:rPr lang="en-US" dirty="0"/>
              <a:t>, </a:t>
            </a:r>
            <a:r>
              <a:rPr lang="en-US" dirty="0" err="1"/>
              <a:t>dienst</a:t>
            </a:r>
            <a:r>
              <a:rPr lang="en-US" dirty="0"/>
              <a:t> Connect - </a:t>
            </a:r>
            <a:r>
              <a:rPr lang="en-US" u="sng" dirty="0">
                <a:solidFill>
                  <a:schemeClr val="hlink"/>
                </a:solidFill>
                <a:hlinkClick r:id="rId5"/>
              </a:rPr>
              <a:t>https://arktos.be/nl/ondersteuning/connect</a:t>
            </a:r>
            <a:r>
              <a:rPr lang="en-US" dirty="0"/>
              <a:t> </a:t>
            </a:r>
            <a:endParaRPr dirty="0"/>
          </a:p>
          <a:p>
            <a:pPr marL="685800" lvl="1" indent="-266700">
              <a:lnSpc>
                <a:spcPct val="100000"/>
              </a:lnSpc>
              <a:spcBef>
                <a:spcPts val="225"/>
              </a:spcBef>
              <a:buSzPts val="2000"/>
              <a:buChar char="-"/>
            </a:pPr>
            <a:r>
              <a:rPr lang="en-US" dirty="0" err="1"/>
              <a:t>Pedagogische</a:t>
            </a:r>
            <a:r>
              <a:rPr lang="en-US" dirty="0"/>
              <a:t> </a:t>
            </a:r>
            <a:r>
              <a:rPr lang="en-US" dirty="0" err="1"/>
              <a:t>begeleidingsdienst</a:t>
            </a:r>
            <a:endParaRPr dirty="0"/>
          </a:p>
          <a:p>
            <a:pPr marL="685800" lvl="1" indent="-266700">
              <a:lnSpc>
                <a:spcPct val="100000"/>
              </a:lnSpc>
              <a:spcBef>
                <a:spcPts val="225"/>
              </a:spcBef>
              <a:buSzPts val="2000"/>
              <a:buChar char="-"/>
            </a:pPr>
            <a:r>
              <a:rPr lang="en-US" dirty="0" err="1"/>
              <a:t>Intervisiegroepen</a:t>
            </a:r>
            <a:r>
              <a:rPr lang="en-US" dirty="0"/>
              <a:t>: </a:t>
            </a:r>
            <a:r>
              <a:rPr lang="en-US" dirty="0" err="1"/>
              <a:t>Yuneco</a:t>
            </a:r>
            <a:r>
              <a:rPr lang="en-US" dirty="0"/>
              <a:t> Crosslink </a:t>
            </a:r>
            <a:r>
              <a:rPr lang="en-US" dirty="0" err="1"/>
              <a:t>intervisiegroepen</a:t>
            </a:r>
            <a:r>
              <a:rPr lang="en-US" dirty="0"/>
              <a:t>, PPO’s (</a:t>
            </a:r>
            <a:r>
              <a:rPr lang="en-US" dirty="0" err="1"/>
              <a:t>Praktijkoverleg</a:t>
            </a:r>
            <a:r>
              <a:rPr lang="en-US" dirty="0"/>
              <a:t> </a:t>
            </a:r>
            <a:r>
              <a:rPr lang="en-US" dirty="0" err="1"/>
              <a:t>Problematische</a:t>
            </a:r>
            <a:r>
              <a:rPr lang="en-US" dirty="0"/>
              <a:t> </a:t>
            </a:r>
            <a:r>
              <a:rPr lang="en-US" dirty="0" err="1"/>
              <a:t>Opvoedingssituaties</a:t>
            </a:r>
            <a:r>
              <a:rPr lang="en-US" dirty="0"/>
              <a:t>)</a:t>
            </a:r>
            <a:endParaRPr dirty="0"/>
          </a:p>
          <a:p>
            <a:pPr marL="342900" indent="-285750">
              <a:lnSpc>
                <a:spcPct val="100000"/>
              </a:lnSpc>
              <a:buSzPts val="2400"/>
              <a:buChar char="-"/>
            </a:pPr>
            <a:r>
              <a:rPr lang="en-US" sz="2400" dirty="0"/>
              <a:t>Je </a:t>
            </a:r>
            <a:r>
              <a:rPr lang="en-US" sz="2400" dirty="0" err="1"/>
              <a:t>kan</a:t>
            </a:r>
            <a:r>
              <a:rPr lang="en-US" sz="2400" dirty="0"/>
              <a:t> </a:t>
            </a:r>
            <a:r>
              <a:rPr lang="en-US" sz="2400" dirty="0" err="1"/>
              <a:t>ook</a:t>
            </a:r>
            <a:r>
              <a:rPr lang="en-US" sz="2400" dirty="0"/>
              <a:t> </a:t>
            </a:r>
            <a:r>
              <a:rPr lang="en-US" sz="2400" dirty="0" err="1"/>
              <a:t>voor</a:t>
            </a:r>
            <a:r>
              <a:rPr lang="en-US" sz="2400" dirty="0"/>
              <a:t> ad-hoc consult </a:t>
            </a:r>
            <a:r>
              <a:rPr lang="en-US" sz="2400" dirty="0" err="1"/>
              <a:t>terecht</a:t>
            </a:r>
            <a:r>
              <a:rPr lang="en-US" sz="2400" dirty="0"/>
              <a:t> </a:t>
            </a:r>
            <a:r>
              <a:rPr lang="en-US" sz="2400" dirty="0" err="1"/>
              <a:t>bij</a:t>
            </a:r>
            <a:endParaRPr sz="2400" dirty="0"/>
          </a:p>
          <a:p>
            <a:pPr marL="685800" lvl="1" indent="-266700">
              <a:spcBef>
                <a:spcPts val="0"/>
              </a:spcBef>
              <a:buSzPts val="2000"/>
              <a:buChar char="-"/>
            </a:pPr>
            <a:r>
              <a:rPr lang="en-US" dirty="0"/>
              <a:t>CGG</a:t>
            </a:r>
            <a:endParaRPr dirty="0"/>
          </a:p>
          <a:p>
            <a:pPr marL="685800" lvl="1" indent="-266700">
              <a:spcBef>
                <a:spcPts val="0"/>
              </a:spcBef>
              <a:buSzPts val="2000"/>
              <a:buChar char="-"/>
            </a:pPr>
            <a:r>
              <a:rPr lang="en-US" dirty="0" err="1"/>
              <a:t>Yuneco</a:t>
            </a:r>
            <a:r>
              <a:rPr lang="en-US" dirty="0"/>
              <a:t> Care</a:t>
            </a:r>
            <a:endParaRPr dirty="0"/>
          </a:p>
          <a:p>
            <a:pPr marL="685800" lvl="1" indent="-266700">
              <a:spcBef>
                <a:spcPts val="0"/>
              </a:spcBef>
              <a:buSzPts val="2000"/>
              <a:buChar char="-"/>
            </a:pPr>
            <a:r>
              <a:rPr lang="en-US" dirty="0" err="1"/>
              <a:t>Crisismeldpunt</a:t>
            </a:r>
            <a:r>
              <a:rPr lang="en-US" dirty="0"/>
              <a:t> </a:t>
            </a:r>
            <a:r>
              <a:rPr lang="en-US" dirty="0" err="1"/>
              <a:t>Vlaams</a:t>
            </a:r>
            <a:r>
              <a:rPr lang="en-US" dirty="0"/>
              <a:t>-Brabant</a:t>
            </a:r>
            <a:endParaRPr dirty="0"/>
          </a:p>
          <a:p>
            <a:pPr marL="685800" lvl="1" indent="-266700">
              <a:spcBef>
                <a:spcPts val="0"/>
              </a:spcBef>
              <a:buSzPts val="2000"/>
              <a:buChar char="-"/>
            </a:pPr>
            <a:r>
              <a:rPr lang="en-US" dirty="0"/>
              <a:t>...</a:t>
            </a:r>
            <a:endParaRPr dirty="0"/>
          </a:p>
          <a:p>
            <a:pPr marL="0" indent="0">
              <a:spcBef>
                <a:spcPts val="1050"/>
              </a:spcBef>
              <a:buNone/>
            </a:pPr>
            <a:endParaRPr sz="2800" dirty="0"/>
          </a:p>
          <a:p>
            <a:pPr marL="0" indent="0">
              <a:spcBef>
                <a:spcPts val="1050"/>
              </a:spcBef>
              <a:buNone/>
            </a:pPr>
            <a:endParaRPr sz="2800" dirty="0"/>
          </a:p>
        </p:txBody>
      </p:sp>
      <p:sp>
        <p:nvSpPr>
          <p:cNvPr id="895" name="Shape 895"/>
          <p:cNvSpPr txBox="1"/>
          <p:nvPr/>
        </p:nvSpPr>
        <p:spPr>
          <a:xfrm>
            <a:off x="6711553" y="5701904"/>
            <a:ext cx="738225" cy="273825"/>
          </a:xfrm>
          <a:prstGeom prst="rect">
            <a:avLst/>
          </a:prstGeom>
          <a:noFill/>
          <a:ln>
            <a:noFill/>
          </a:ln>
        </p:spPr>
        <p:txBody>
          <a:bodyPr spcFirstLastPara="1" wrap="square" lIns="68569" tIns="34275" rIns="68569" bIns="34275" anchor="ctr" anchorCtr="0">
            <a:noAutofit/>
          </a:bodyPr>
          <a:lstStyle/>
          <a:p>
            <a:pPr algn="r"/>
            <a:fld id="{00000000-1234-1234-1234-123412341234}" type="slidenum">
              <a:rPr lang="en-US" sz="750">
                <a:solidFill>
                  <a:srgbClr val="FFFFFF"/>
                </a:solidFill>
              </a:rPr>
              <a:pPr algn="r"/>
              <a:t>156</a:t>
            </a:fld>
            <a:endParaRPr sz="1050"/>
          </a:p>
        </p:txBody>
      </p:sp>
      <p:pic>
        <p:nvPicPr>
          <p:cNvPr id="6" name="Shape 929"/>
          <p:cNvPicPr preferRelativeResize="0"/>
          <p:nvPr/>
        </p:nvPicPr>
        <p:blipFill rotWithShape="1">
          <a:blip r:embed="rId6">
            <a:alphaModFix/>
          </a:blip>
          <a:srcRect/>
          <a:stretch/>
        </p:blipFill>
        <p:spPr>
          <a:xfrm>
            <a:off x="7408140" y="259358"/>
            <a:ext cx="1654969" cy="583406"/>
          </a:xfrm>
          <a:prstGeom prst="rect">
            <a:avLst/>
          </a:prstGeom>
          <a:noFill/>
          <a:ln>
            <a:noFill/>
          </a:ln>
        </p:spPr>
      </p:pic>
    </p:spTree>
    <p:extLst>
      <p:ext uri="{BB962C8B-B14F-4D97-AF65-F5344CB8AC3E}">
        <p14:creationId xmlns:p14="http://schemas.microsoft.com/office/powerpoint/2010/main" val="438238870"/>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Shape 933"/>
        <p:cNvGrpSpPr/>
        <p:nvPr/>
      </p:nvGrpSpPr>
      <p:grpSpPr>
        <a:xfrm>
          <a:off x="0" y="0"/>
          <a:ext cx="0" cy="0"/>
          <a:chOff x="0" y="0"/>
          <a:chExt cx="0" cy="0"/>
        </a:xfrm>
      </p:grpSpPr>
      <p:sp>
        <p:nvSpPr>
          <p:cNvPr id="934" name="Shape 934"/>
          <p:cNvSpPr txBox="1">
            <a:spLocks noGrp="1"/>
          </p:cNvSpPr>
          <p:nvPr>
            <p:ph type="title" idx="4294967295"/>
          </p:nvPr>
        </p:nvSpPr>
        <p:spPr>
          <a:xfrm>
            <a:off x="925153" y="728662"/>
            <a:ext cx="6524625" cy="1085850"/>
          </a:xfrm>
          <a:prstGeom prst="rect">
            <a:avLst/>
          </a:prstGeom>
          <a:noFill/>
          <a:ln>
            <a:noFill/>
          </a:ln>
        </p:spPr>
        <p:txBody>
          <a:bodyPr spcFirstLastPara="1" wrap="square" lIns="68569" tIns="34275" rIns="68569" bIns="34275" anchor="b" anchorCtr="0">
            <a:noAutofit/>
          </a:bodyPr>
          <a:lstStyle/>
          <a:p>
            <a:pPr>
              <a:buClr>
                <a:srgbClr val="404040"/>
              </a:buClr>
              <a:buSzPts val="4800"/>
            </a:pPr>
            <a:r>
              <a:rPr lang="en-US" sz="4400" dirty="0" err="1"/>
              <a:t>Naar</a:t>
            </a:r>
            <a:r>
              <a:rPr lang="en-US" sz="4400" dirty="0"/>
              <a:t> </a:t>
            </a:r>
            <a:r>
              <a:rPr lang="en-US" sz="4400" dirty="0" err="1"/>
              <a:t>wie</a:t>
            </a:r>
            <a:r>
              <a:rPr lang="en-US" sz="4400" dirty="0"/>
              <a:t> </a:t>
            </a:r>
            <a:r>
              <a:rPr lang="en-US" sz="4400" dirty="0" err="1"/>
              <a:t>doorverwijzen</a:t>
            </a:r>
            <a:r>
              <a:rPr lang="en-US" sz="4400" dirty="0"/>
              <a:t>?</a:t>
            </a:r>
            <a:endParaRPr sz="4400" dirty="0"/>
          </a:p>
        </p:txBody>
      </p:sp>
      <p:sp>
        <p:nvSpPr>
          <p:cNvPr id="935" name="Shape 935"/>
          <p:cNvSpPr txBox="1">
            <a:spLocks noGrp="1"/>
          </p:cNvSpPr>
          <p:nvPr>
            <p:ph type="body" idx="4294967295"/>
          </p:nvPr>
        </p:nvSpPr>
        <p:spPr>
          <a:xfrm>
            <a:off x="925153" y="2085776"/>
            <a:ext cx="7745413" cy="3344863"/>
          </a:xfrm>
          <a:prstGeom prst="rect">
            <a:avLst/>
          </a:prstGeom>
          <a:noFill/>
          <a:ln>
            <a:noFill/>
          </a:ln>
        </p:spPr>
        <p:txBody>
          <a:bodyPr spcFirstLastPara="1" wrap="square" lIns="0" tIns="34275" rIns="0" bIns="34275" anchor="t" anchorCtr="0">
            <a:noAutofit/>
          </a:bodyPr>
          <a:lstStyle/>
          <a:p>
            <a:pPr marL="0" indent="0">
              <a:spcBef>
                <a:spcPts val="1050"/>
              </a:spcBef>
              <a:buNone/>
            </a:pPr>
            <a:r>
              <a:rPr lang="en-US" dirty="0"/>
              <a:t>→ </a:t>
            </a:r>
            <a:r>
              <a:rPr lang="en-US" dirty="0" err="1"/>
              <a:t>verwijzing</a:t>
            </a:r>
            <a:r>
              <a:rPr lang="en-US" dirty="0"/>
              <a:t> steeds met CLB </a:t>
            </a:r>
            <a:r>
              <a:rPr lang="en-US" dirty="0" err="1"/>
              <a:t>bespreken</a:t>
            </a:r>
            <a:r>
              <a:rPr lang="en-US" dirty="0"/>
              <a:t>!</a:t>
            </a:r>
            <a:endParaRPr dirty="0"/>
          </a:p>
          <a:p>
            <a:pPr>
              <a:spcBef>
                <a:spcPts val="1050"/>
              </a:spcBef>
              <a:buClr>
                <a:srgbClr val="404040"/>
              </a:buClr>
              <a:buFont typeface="Calibri"/>
              <a:buChar char="-"/>
            </a:pPr>
            <a:r>
              <a:rPr lang="en-US" dirty="0"/>
              <a:t>JAC</a:t>
            </a:r>
            <a:endParaRPr dirty="0"/>
          </a:p>
          <a:p>
            <a:pPr>
              <a:spcBef>
                <a:spcPts val="0"/>
              </a:spcBef>
              <a:buChar char="-"/>
            </a:pPr>
            <a:r>
              <a:rPr lang="en-US" dirty="0"/>
              <a:t>CAW</a:t>
            </a:r>
            <a:endParaRPr dirty="0"/>
          </a:p>
          <a:p>
            <a:pPr>
              <a:spcBef>
                <a:spcPts val="0"/>
              </a:spcBef>
              <a:buChar char="-"/>
            </a:pPr>
            <a:r>
              <a:rPr lang="en-US" dirty="0" err="1"/>
              <a:t>studiebegeleidingsbureau</a:t>
            </a:r>
            <a:endParaRPr dirty="0"/>
          </a:p>
          <a:p>
            <a:pPr>
              <a:spcBef>
                <a:spcPts val="0"/>
              </a:spcBef>
              <a:buChar char="-"/>
            </a:pPr>
            <a:r>
              <a:rPr lang="en-US" dirty="0"/>
              <a:t>(</a:t>
            </a:r>
            <a:r>
              <a:rPr lang="en-US" dirty="0" err="1"/>
              <a:t>privé</a:t>
            </a:r>
            <a:r>
              <a:rPr lang="en-US" dirty="0"/>
              <a:t>) </a:t>
            </a:r>
            <a:r>
              <a:rPr lang="en-US" dirty="0" err="1"/>
              <a:t>eerstelijnspsycholoog</a:t>
            </a:r>
            <a:endParaRPr dirty="0"/>
          </a:p>
          <a:p>
            <a:pPr>
              <a:spcBef>
                <a:spcPts val="0"/>
              </a:spcBef>
              <a:buChar char="-"/>
            </a:pPr>
            <a:r>
              <a:rPr lang="en-US" dirty="0"/>
              <a:t>(</a:t>
            </a:r>
            <a:r>
              <a:rPr lang="en-US" dirty="0" err="1"/>
              <a:t>privé</a:t>
            </a:r>
            <a:r>
              <a:rPr lang="en-US" dirty="0"/>
              <a:t>) </a:t>
            </a:r>
            <a:r>
              <a:rPr lang="en-US" dirty="0" err="1"/>
              <a:t>psychotherapeut</a:t>
            </a:r>
            <a:endParaRPr dirty="0"/>
          </a:p>
          <a:p>
            <a:pPr>
              <a:spcBef>
                <a:spcPts val="0"/>
              </a:spcBef>
              <a:buChar char="-"/>
            </a:pPr>
            <a:r>
              <a:rPr lang="en-US" dirty="0" err="1"/>
              <a:t>Yuneco</a:t>
            </a:r>
            <a:r>
              <a:rPr lang="en-US" dirty="0"/>
              <a:t> Connect - VDIP team</a:t>
            </a:r>
            <a:endParaRPr dirty="0"/>
          </a:p>
          <a:p>
            <a:pPr>
              <a:spcBef>
                <a:spcPts val="0"/>
              </a:spcBef>
              <a:buChar char="-"/>
            </a:pPr>
            <a:r>
              <a:rPr lang="en-US" dirty="0" err="1"/>
              <a:t>thuisbegeleidingsdiensten</a:t>
            </a:r>
            <a:r>
              <a:rPr lang="en-US" dirty="0"/>
              <a:t> (CKG, </a:t>
            </a:r>
            <a:r>
              <a:rPr lang="en-US" dirty="0" err="1"/>
              <a:t>integrale</a:t>
            </a:r>
            <a:r>
              <a:rPr lang="en-US" dirty="0"/>
              <a:t> </a:t>
            </a:r>
            <a:r>
              <a:rPr lang="en-US" dirty="0" err="1"/>
              <a:t>jeugdzorg</a:t>
            </a:r>
            <a:r>
              <a:rPr lang="en-US" dirty="0"/>
              <a:t>, VAPH)</a:t>
            </a:r>
            <a:endParaRPr dirty="0"/>
          </a:p>
          <a:p>
            <a:pPr>
              <a:spcBef>
                <a:spcPts val="0"/>
              </a:spcBef>
              <a:buChar char="-"/>
            </a:pPr>
            <a:r>
              <a:rPr lang="en-US" dirty="0" err="1"/>
              <a:t>revalidatiecentrum</a:t>
            </a:r>
            <a:endParaRPr dirty="0"/>
          </a:p>
          <a:p>
            <a:pPr>
              <a:spcBef>
                <a:spcPts val="0"/>
              </a:spcBef>
              <a:buChar char="-"/>
            </a:pPr>
            <a:r>
              <a:rPr lang="en-US" dirty="0"/>
              <a:t>(</a:t>
            </a:r>
            <a:r>
              <a:rPr lang="en-US" dirty="0" err="1"/>
              <a:t>privé</a:t>
            </a:r>
            <a:r>
              <a:rPr lang="en-US" dirty="0"/>
              <a:t>) </a:t>
            </a:r>
            <a:r>
              <a:rPr lang="en-US" dirty="0" err="1"/>
              <a:t>diagnostisch</a:t>
            </a:r>
            <a:r>
              <a:rPr lang="en-US" dirty="0"/>
              <a:t> centrum</a:t>
            </a:r>
            <a:endParaRPr dirty="0"/>
          </a:p>
          <a:p>
            <a:pPr>
              <a:spcBef>
                <a:spcPts val="0"/>
              </a:spcBef>
              <a:buChar char="-"/>
            </a:pPr>
            <a:r>
              <a:rPr lang="en-US" dirty="0"/>
              <a:t>CGG</a:t>
            </a:r>
            <a:endParaRPr dirty="0"/>
          </a:p>
          <a:p>
            <a:pPr>
              <a:spcBef>
                <a:spcPts val="0"/>
              </a:spcBef>
              <a:buChar char="-"/>
            </a:pPr>
            <a:r>
              <a:rPr lang="en-US" dirty="0" err="1"/>
              <a:t>Yuneco</a:t>
            </a:r>
            <a:r>
              <a:rPr lang="en-US" dirty="0"/>
              <a:t> Care team</a:t>
            </a:r>
            <a:endParaRPr dirty="0"/>
          </a:p>
          <a:p>
            <a:pPr>
              <a:spcBef>
                <a:spcPts val="0"/>
              </a:spcBef>
              <a:buChar char="-"/>
            </a:pPr>
            <a:r>
              <a:rPr lang="en-US" dirty="0"/>
              <a:t>(</a:t>
            </a:r>
            <a:r>
              <a:rPr lang="en-US" dirty="0" err="1"/>
              <a:t>polikliniek</a:t>
            </a:r>
            <a:r>
              <a:rPr lang="en-US" dirty="0"/>
              <a:t>) </a:t>
            </a:r>
            <a:r>
              <a:rPr lang="en-US" dirty="0" err="1"/>
              <a:t>kinderpsychiatrie</a:t>
            </a:r>
            <a:endParaRPr dirty="0"/>
          </a:p>
        </p:txBody>
      </p:sp>
      <p:sp>
        <p:nvSpPr>
          <p:cNvPr id="936" name="Shape 936"/>
          <p:cNvSpPr txBox="1"/>
          <p:nvPr/>
        </p:nvSpPr>
        <p:spPr>
          <a:xfrm>
            <a:off x="6711553" y="5701904"/>
            <a:ext cx="738225" cy="273825"/>
          </a:xfrm>
          <a:prstGeom prst="rect">
            <a:avLst/>
          </a:prstGeom>
          <a:noFill/>
          <a:ln>
            <a:noFill/>
          </a:ln>
        </p:spPr>
        <p:txBody>
          <a:bodyPr spcFirstLastPara="1" wrap="square" lIns="68569" tIns="34275" rIns="68569" bIns="34275" anchor="ctr" anchorCtr="0">
            <a:noAutofit/>
          </a:bodyPr>
          <a:lstStyle/>
          <a:p>
            <a:pPr algn="r"/>
            <a:fld id="{00000000-1234-1234-1234-123412341234}" type="slidenum">
              <a:rPr lang="en-US" sz="750">
                <a:solidFill>
                  <a:srgbClr val="FFFFFF"/>
                </a:solidFill>
              </a:rPr>
              <a:pPr algn="r"/>
              <a:t>157</a:t>
            </a:fld>
            <a:endParaRPr sz="1050"/>
          </a:p>
        </p:txBody>
      </p:sp>
      <p:pic>
        <p:nvPicPr>
          <p:cNvPr id="937" name="Shape 937"/>
          <p:cNvPicPr preferRelativeResize="0"/>
          <p:nvPr/>
        </p:nvPicPr>
        <p:blipFill rotWithShape="1">
          <a:blip r:embed="rId3">
            <a:alphaModFix/>
          </a:blip>
          <a:srcRect/>
          <a:stretch/>
        </p:blipFill>
        <p:spPr>
          <a:xfrm>
            <a:off x="7318636" y="287798"/>
            <a:ext cx="1654969" cy="583406"/>
          </a:xfrm>
          <a:prstGeom prst="rect">
            <a:avLst/>
          </a:prstGeom>
          <a:noFill/>
          <a:ln>
            <a:noFill/>
          </a:ln>
        </p:spPr>
      </p:pic>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Shape 941"/>
        <p:cNvGrpSpPr/>
        <p:nvPr/>
      </p:nvGrpSpPr>
      <p:grpSpPr>
        <a:xfrm>
          <a:off x="0" y="0"/>
          <a:ext cx="0" cy="0"/>
          <a:chOff x="0" y="0"/>
          <a:chExt cx="0" cy="0"/>
        </a:xfrm>
      </p:grpSpPr>
      <p:sp>
        <p:nvSpPr>
          <p:cNvPr id="942" name="Shape 942"/>
          <p:cNvSpPr txBox="1">
            <a:spLocks noGrp="1"/>
          </p:cNvSpPr>
          <p:nvPr>
            <p:ph type="title" idx="4294967295"/>
          </p:nvPr>
        </p:nvSpPr>
        <p:spPr>
          <a:xfrm>
            <a:off x="846932" y="666553"/>
            <a:ext cx="7982982" cy="1085850"/>
          </a:xfrm>
          <a:prstGeom prst="rect">
            <a:avLst/>
          </a:prstGeom>
          <a:noFill/>
          <a:ln>
            <a:noFill/>
          </a:ln>
        </p:spPr>
        <p:txBody>
          <a:bodyPr spcFirstLastPara="1" wrap="square" lIns="68569" tIns="34275" rIns="68569" bIns="34275" anchor="b" anchorCtr="0">
            <a:noAutofit/>
          </a:bodyPr>
          <a:lstStyle/>
          <a:p>
            <a:pPr>
              <a:buClr>
                <a:srgbClr val="404040"/>
              </a:buClr>
              <a:buSzPts val="4800"/>
            </a:pPr>
            <a:r>
              <a:rPr lang="en-US" sz="4000" dirty="0" err="1"/>
              <a:t>Samenwerking</a:t>
            </a:r>
            <a:r>
              <a:rPr lang="en-US" sz="4000" dirty="0"/>
              <a:t> met </a:t>
            </a:r>
            <a:r>
              <a:rPr lang="en-US" sz="4000" dirty="0" err="1"/>
              <a:t>en</a:t>
            </a:r>
            <a:r>
              <a:rPr lang="en-US" sz="4000" dirty="0"/>
              <a:t> </a:t>
            </a:r>
            <a:r>
              <a:rPr lang="en-US" sz="4000" dirty="0" err="1"/>
              <a:t>rond</a:t>
            </a:r>
            <a:r>
              <a:rPr lang="en-US" sz="4000" dirty="0"/>
              <a:t> </a:t>
            </a:r>
            <a:r>
              <a:rPr lang="en-US" sz="4000" dirty="0" err="1"/>
              <a:t>een</a:t>
            </a:r>
            <a:r>
              <a:rPr lang="en-US" sz="4000" dirty="0"/>
              <a:t> </a:t>
            </a:r>
            <a:r>
              <a:rPr lang="en-US" sz="4000" dirty="0" err="1"/>
              <a:t>gezin</a:t>
            </a:r>
            <a:endParaRPr sz="4000" dirty="0"/>
          </a:p>
        </p:txBody>
      </p:sp>
      <p:sp>
        <p:nvSpPr>
          <p:cNvPr id="943" name="Shape 943"/>
          <p:cNvSpPr txBox="1">
            <a:spLocks noGrp="1"/>
          </p:cNvSpPr>
          <p:nvPr>
            <p:ph type="body" idx="4294967295"/>
          </p:nvPr>
        </p:nvSpPr>
        <p:spPr>
          <a:xfrm>
            <a:off x="0" y="2241550"/>
            <a:ext cx="7745413" cy="3344863"/>
          </a:xfrm>
          <a:prstGeom prst="rect">
            <a:avLst/>
          </a:prstGeom>
          <a:noFill/>
          <a:ln>
            <a:noFill/>
          </a:ln>
        </p:spPr>
        <p:txBody>
          <a:bodyPr spcFirstLastPara="1" wrap="square" lIns="0" tIns="34275" rIns="0" bIns="34275" anchor="t" anchorCtr="0">
            <a:noAutofit/>
          </a:bodyPr>
          <a:lstStyle/>
          <a:p>
            <a:pPr marL="771525" lvl="1" indent="-214313">
              <a:spcBef>
                <a:spcPts val="1050"/>
              </a:spcBef>
              <a:buClr>
                <a:srgbClr val="20124D"/>
              </a:buClr>
              <a:buSzPts val="2400"/>
              <a:buFont typeface="Arial"/>
              <a:buChar char="•"/>
            </a:pPr>
            <a:r>
              <a:rPr lang="en-US" sz="1800">
                <a:solidFill>
                  <a:srgbClr val="20124D"/>
                </a:solidFill>
              </a:rPr>
              <a:t>Collaboratieve Zorgnetwerken</a:t>
            </a:r>
            <a:endParaRPr sz="1800">
              <a:solidFill>
                <a:srgbClr val="20124D"/>
              </a:solidFill>
            </a:endParaRPr>
          </a:p>
          <a:p>
            <a:pPr marL="771525" lvl="1" indent="-214313">
              <a:spcBef>
                <a:spcPts val="750"/>
              </a:spcBef>
              <a:buClr>
                <a:srgbClr val="20124D"/>
              </a:buClr>
              <a:buSzPts val="2400"/>
              <a:buFont typeface="Arial"/>
              <a:buChar char="•"/>
            </a:pPr>
            <a:r>
              <a:rPr lang="en-US" sz="1800">
                <a:solidFill>
                  <a:srgbClr val="20124D"/>
                </a:solidFill>
              </a:rPr>
              <a:t>“1 Gezin - 1 Plan”</a:t>
            </a:r>
            <a:endParaRPr sz="1800">
              <a:solidFill>
                <a:srgbClr val="20124D"/>
              </a:solidFill>
            </a:endParaRPr>
          </a:p>
          <a:p>
            <a:pPr marL="771525" lvl="1" indent="-214313">
              <a:spcBef>
                <a:spcPts val="750"/>
              </a:spcBef>
              <a:buClr>
                <a:srgbClr val="20124D"/>
              </a:buClr>
              <a:buSzPts val="2400"/>
              <a:buFont typeface="Arial"/>
              <a:buChar char="•"/>
            </a:pPr>
            <a:r>
              <a:rPr lang="en-US" sz="1800">
                <a:solidFill>
                  <a:srgbClr val="20124D"/>
                </a:solidFill>
              </a:rPr>
              <a:t>“Wraparound”</a:t>
            </a:r>
            <a:endParaRPr sz="1800">
              <a:solidFill>
                <a:srgbClr val="20124D"/>
              </a:solidFill>
            </a:endParaRPr>
          </a:p>
        </p:txBody>
      </p:sp>
      <p:sp>
        <p:nvSpPr>
          <p:cNvPr id="944" name="Shape 944"/>
          <p:cNvSpPr txBox="1"/>
          <p:nvPr/>
        </p:nvSpPr>
        <p:spPr>
          <a:xfrm>
            <a:off x="6711553" y="5701904"/>
            <a:ext cx="738225" cy="273825"/>
          </a:xfrm>
          <a:prstGeom prst="rect">
            <a:avLst/>
          </a:prstGeom>
          <a:noFill/>
          <a:ln>
            <a:noFill/>
          </a:ln>
        </p:spPr>
        <p:txBody>
          <a:bodyPr spcFirstLastPara="1" wrap="square" lIns="68569" tIns="34275" rIns="68569" bIns="34275" anchor="ctr" anchorCtr="0">
            <a:noAutofit/>
          </a:bodyPr>
          <a:lstStyle/>
          <a:p>
            <a:pPr algn="r"/>
            <a:fld id="{00000000-1234-1234-1234-123412341234}" type="slidenum">
              <a:rPr lang="en-US" sz="750">
                <a:solidFill>
                  <a:srgbClr val="FFFFFF"/>
                </a:solidFill>
              </a:rPr>
              <a:pPr algn="r"/>
              <a:t>158</a:t>
            </a:fld>
            <a:endParaRPr sz="1050"/>
          </a:p>
        </p:txBody>
      </p:sp>
      <p:pic>
        <p:nvPicPr>
          <p:cNvPr id="945" name="Shape 945"/>
          <p:cNvPicPr preferRelativeResize="0"/>
          <p:nvPr/>
        </p:nvPicPr>
        <p:blipFill rotWithShape="1">
          <a:blip r:embed="rId3">
            <a:alphaModFix/>
          </a:blip>
          <a:srcRect/>
          <a:stretch/>
        </p:blipFill>
        <p:spPr>
          <a:xfrm>
            <a:off x="7174945" y="298865"/>
            <a:ext cx="1654969" cy="583406"/>
          </a:xfrm>
          <a:prstGeom prst="rect">
            <a:avLst/>
          </a:prstGeom>
          <a:noFill/>
          <a:ln>
            <a:noFill/>
          </a:ln>
        </p:spPr>
      </p:pic>
      <p:pic>
        <p:nvPicPr>
          <p:cNvPr id="946" name="Shape 946"/>
          <p:cNvPicPr preferRelativeResize="0"/>
          <p:nvPr/>
        </p:nvPicPr>
        <p:blipFill>
          <a:blip r:embed="rId4">
            <a:alphaModFix/>
          </a:blip>
          <a:stretch>
            <a:fillRect/>
          </a:stretch>
        </p:blipFill>
        <p:spPr>
          <a:xfrm>
            <a:off x="3220529" y="3219844"/>
            <a:ext cx="2795719" cy="2092800"/>
          </a:xfrm>
          <a:prstGeom prst="rect">
            <a:avLst/>
          </a:prstGeom>
          <a:noFill/>
          <a:ln>
            <a:noFill/>
          </a:ln>
        </p:spPr>
      </p:pic>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Shape 950"/>
        <p:cNvGrpSpPr/>
        <p:nvPr/>
      </p:nvGrpSpPr>
      <p:grpSpPr>
        <a:xfrm>
          <a:off x="0" y="0"/>
          <a:ext cx="0" cy="0"/>
          <a:chOff x="0" y="0"/>
          <a:chExt cx="0" cy="0"/>
        </a:xfrm>
      </p:grpSpPr>
      <p:pic>
        <p:nvPicPr>
          <p:cNvPr id="951" name="Shape 951"/>
          <p:cNvPicPr preferRelativeResize="0"/>
          <p:nvPr/>
        </p:nvPicPr>
        <p:blipFill rotWithShape="1">
          <a:blip r:embed="rId3">
            <a:alphaModFix/>
          </a:blip>
          <a:srcRect/>
          <a:stretch/>
        </p:blipFill>
        <p:spPr>
          <a:xfrm>
            <a:off x="7417650" y="140504"/>
            <a:ext cx="1654969" cy="583406"/>
          </a:xfrm>
          <a:prstGeom prst="rect">
            <a:avLst/>
          </a:prstGeom>
          <a:noFill/>
          <a:ln>
            <a:noFill/>
          </a:ln>
        </p:spPr>
      </p:pic>
      <p:sp>
        <p:nvSpPr>
          <p:cNvPr id="952" name="Shape 952"/>
          <p:cNvSpPr txBox="1"/>
          <p:nvPr/>
        </p:nvSpPr>
        <p:spPr>
          <a:xfrm>
            <a:off x="916725" y="563312"/>
            <a:ext cx="6500925" cy="1086975"/>
          </a:xfrm>
          <a:prstGeom prst="rect">
            <a:avLst/>
          </a:prstGeom>
          <a:noFill/>
          <a:ln>
            <a:noFill/>
          </a:ln>
        </p:spPr>
        <p:txBody>
          <a:bodyPr spcFirstLastPara="1" wrap="square" lIns="68569" tIns="34275" rIns="68569" bIns="34275" anchor="b" anchorCtr="0">
            <a:noAutofit/>
          </a:bodyPr>
          <a:lstStyle/>
          <a:p>
            <a:pPr>
              <a:lnSpc>
                <a:spcPct val="85000"/>
              </a:lnSpc>
            </a:pPr>
            <a:r>
              <a:rPr lang="en-US" sz="3600" dirty="0">
                <a:solidFill>
                  <a:srgbClr val="404040"/>
                </a:solidFill>
              </a:rPr>
              <a:t>Wraparound </a:t>
            </a:r>
            <a:endParaRPr sz="1050" dirty="0"/>
          </a:p>
        </p:txBody>
      </p:sp>
      <p:pic>
        <p:nvPicPr>
          <p:cNvPr id="953" name="Shape 953"/>
          <p:cNvPicPr preferRelativeResize="0"/>
          <p:nvPr/>
        </p:nvPicPr>
        <p:blipFill>
          <a:blip r:embed="rId4">
            <a:alphaModFix/>
          </a:blip>
          <a:stretch>
            <a:fillRect/>
          </a:stretch>
        </p:blipFill>
        <p:spPr>
          <a:xfrm>
            <a:off x="1398038" y="2274038"/>
            <a:ext cx="6347920" cy="3612413"/>
          </a:xfrm>
          <a:prstGeom prst="rect">
            <a:avLst/>
          </a:prstGeom>
          <a:noFill/>
          <a:ln>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idx="1"/>
          </p:nvPr>
        </p:nvSpPr>
        <p:spPr>
          <a:xfrm>
            <a:off x="260610" y="1673762"/>
            <a:ext cx="8567928" cy="4643911"/>
          </a:xfrm>
        </p:spPr>
        <p:txBody>
          <a:bodyPr>
            <a:normAutofit fontScale="92500" lnSpcReduction="20000"/>
          </a:bodyPr>
          <a:lstStyle/>
          <a:p>
            <a:r>
              <a:rPr lang="nl-NL" sz="2600" b="1" dirty="0">
                <a:solidFill>
                  <a:schemeClr val="accent6">
                    <a:lumMod val="50000"/>
                  </a:schemeClr>
                </a:solidFill>
              </a:rPr>
              <a:t>Schools functioneren bij de start van de begeleiding (vervolg)</a:t>
            </a:r>
            <a:endParaRPr lang="nl-NL" sz="2600" dirty="0">
              <a:solidFill>
                <a:schemeClr val="accent6">
                  <a:lumMod val="50000"/>
                </a:schemeClr>
              </a:solidFill>
            </a:endParaRPr>
          </a:p>
          <a:p>
            <a:pPr lvl="2">
              <a:lnSpc>
                <a:spcPct val="110000"/>
              </a:lnSpc>
              <a:spcBef>
                <a:spcPts val="600"/>
              </a:spcBef>
              <a:spcAft>
                <a:spcPts val="600"/>
              </a:spcAft>
              <a:buFontTx/>
              <a:buChar char="-"/>
            </a:pPr>
            <a:r>
              <a:rPr lang="nl-NL" sz="1900" dirty="0">
                <a:solidFill>
                  <a:schemeClr val="accent6">
                    <a:lumMod val="50000"/>
                  </a:schemeClr>
                </a:solidFill>
              </a:rPr>
              <a:t> T haalt erg wisselende schoolresultaten. Hij haalt er wel in om globaal net een voldoende te halen door te ‘rekenen’</a:t>
            </a:r>
          </a:p>
          <a:p>
            <a:pPr lvl="2">
              <a:lnSpc>
                <a:spcPct val="110000"/>
              </a:lnSpc>
              <a:spcBef>
                <a:spcPts val="600"/>
              </a:spcBef>
              <a:spcAft>
                <a:spcPts val="600"/>
              </a:spcAft>
              <a:buFontTx/>
              <a:buChar char="-"/>
            </a:pPr>
            <a:r>
              <a:rPr lang="nl-NL" sz="1900" dirty="0">
                <a:solidFill>
                  <a:schemeClr val="accent6">
                    <a:lumMod val="50000"/>
                  </a:schemeClr>
                </a:solidFill>
              </a:rPr>
              <a:t> Leerkrachten ergeren zich hieraan, vooral omdat ze het gevoel hebben dat T slechts toetsen en inhaaltoetsen maakt wanneer hij zich klaar voelt.</a:t>
            </a:r>
          </a:p>
          <a:p>
            <a:pPr lvl="2">
              <a:lnSpc>
                <a:spcPct val="110000"/>
              </a:lnSpc>
              <a:spcBef>
                <a:spcPts val="600"/>
              </a:spcBef>
              <a:spcAft>
                <a:spcPts val="600"/>
              </a:spcAft>
              <a:buFontTx/>
              <a:buChar char="-"/>
            </a:pPr>
            <a:r>
              <a:rPr lang="nl-NL" sz="1900" dirty="0">
                <a:solidFill>
                  <a:schemeClr val="accent6">
                    <a:lumMod val="50000"/>
                  </a:schemeClr>
                </a:solidFill>
              </a:rPr>
              <a:t> Bij grote toetsen en examens heeft T erg veel stress waardoor hij ook effectief migraineaanvallen krijgt die door de huisarts worden geattesteerd.</a:t>
            </a:r>
          </a:p>
          <a:p>
            <a:pPr lvl="2">
              <a:lnSpc>
                <a:spcPct val="110000"/>
              </a:lnSpc>
              <a:spcBef>
                <a:spcPts val="600"/>
              </a:spcBef>
              <a:spcAft>
                <a:spcPts val="600"/>
              </a:spcAft>
              <a:buFontTx/>
              <a:buChar char="-"/>
            </a:pPr>
            <a:r>
              <a:rPr lang="nl-NL" sz="1900" dirty="0">
                <a:solidFill>
                  <a:schemeClr val="accent6">
                    <a:lumMod val="50000"/>
                  </a:schemeClr>
                </a:solidFill>
              </a:rPr>
              <a:t> Het leerkrachtenkorps is erg verdeeld in hun appreciatie van T als persoon: Sommigen zien hem vooral als een gevoelige en intelligente jongen, die van goede wil is maar zijn werk niet goed georganiseerd krijgt, en bovendien lijdt onder zijn somatische problemen. Anderen zien hem vooral als een irritante manipulator die steeds de kantjes ervan af loopt en zijn van oordeel dat hij (ook) zijn somatische klachten veinst</a:t>
            </a:r>
            <a:r>
              <a:rPr lang="nl-NL" sz="1900" dirty="0" smtClean="0">
                <a:solidFill>
                  <a:schemeClr val="accent6">
                    <a:lumMod val="50000"/>
                  </a:schemeClr>
                </a:solidFill>
              </a:rPr>
              <a:t>.</a:t>
            </a:r>
            <a:endParaRPr lang="nl-NL" sz="2200" dirty="0">
              <a:solidFill>
                <a:schemeClr val="accent6">
                  <a:lumMod val="50000"/>
                </a:schemeClr>
              </a:solidFill>
            </a:endParaRPr>
          </a:p>
        </p:txBody>
      </p:sp>
      <p:sp>
        <p:nvSpPr>
          <p:cNvPr id="9" name="Titel 1"/>
          <p:cNvSpPr>
            <a:spLocks noGrp="1"/>
          </p:cNvSpPr>
          <p:nvPr>
            <p:ph type="title"/>
          </p:nvPr>
        </p:nvSpPr>
        <p:spPr>
          <a:xfrm>
            <a:off x="793050" y="1176320"/>
            <a:ext cx="3546003" cy="585978"/>
          </a:xfrm>
        </p:spPr>
        <p:txBody>
          <a:bodyPr>
            <a:noAutofit/>
          </a:bodyPr>
          <a:lstStyle/>
          <a:p>
            <a:r>
              <a:rPr lang="nl-BE" dirty="0">
                <a:solidFill>
                  <a:schemeClr val="tx1"/>
                </a:solidFill>
                <a:latin typeface="Calibri" panose="020F0502020204030204" pitchFamily="34" charset="0"/>
                <a:ea typeface="Verdana"/>
                <a:cs typeface="Calibri" panose="020F0502020204030204" pitchFamily="34" charset="0"/>
              </a:rPr>
              <a:t>Casus Tim</a:t>
            </a:r>
          </a:p>
        </p:txBody>
      </p:sp>
      <p:pic>
        <p:nvPicPr>
          <p:cNvPr id="10" name="Shape 108"/>
          <p:cNvPicPr preferRelativeResize="0"/>
          <p:nvPr/>
        </p:nvPicPr>
        <p:blipFill rotWithShape="1">
          <a:blip r:embed="rId3">
            <a:alphaModFix/>
          </a:blip>
          <a:srcRect/>
          <a:stretch/>
        </p:blipFill>
        <p:spPr>
          <a:xfrm>
            <a:off x="6945312" y="44450"/>
            <a:ext cx="2206625" cy="777875"/>
          </a:xfrm>
          <a:prstGeom prst="rect">
            <a:avLst/>
          </a:prstGeom>
          <a:noFill/>
          <a:ln>
            <a:noFill/>
          </a:ln>
        </p:spPr>
      </p:pic>
    </p:spTree>
    <p:extLst>
      <p:ext uri="{BB962C8B-B14F-4D97-AF65-F5344CB8AC3E}">
        <p14:creationId xmlns:p14="http://schemas.microsoft.com/office/powerpoint/2010/main" val="3837293659"/>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Shape 957"/>
        <p:cNvGrpSpPr/>
        <p:nvPr/>
      </p:nvGrpSpPr>
      <p:grpSpPr>
        <a:xfrm>
          <a:off x="0" y="0"/>
          <a:ext cx="0" cy="0"/>
          <a:chOff x="0" y="0"/>
          <a:chExt cx="0" cy="0"/>
        </a:xfrm>
      </p:grpSpPr>
      <p:graphicFrame>
        <p:nvGraphicFramePr>
          <p:cNvPr id="958" name="Shape 958"/>
          <p:cNvGraphicFramePr/>
          <p:nvPr/>
        </p:nvGraphicFramePr>
        <p:xfrm>
          <a:off x="892219" y="2226470"/>
          <a:ext cx="6765844" cy="3417768"/>
        </p:xfrm>
        <a:graphic>
          <a:graphicData uri="http://schemas.openxmlformats.org/drawingml/2006/table">
            <a:tbl>
              <a:tblPr firstRow="1" bandRow="1">
                <a:noFill/>
              </a:tblPr>
              <a:tblGrid>
                <a:gridCol w="1519744">
                  <a:extLst>
                    <a:ext uri="{9D8B030D-6E8A-4147-A177-3AD203B41FA5}">
                      <a16:colId xmlns:a16="http://schemas.microsoft.com/office/drawing/2014/main" val="20000"/>
                    </a:ext>
                  </a:extLst>
                </a:gridCol>
                <a:gridCol w="874350">
                  <a:extLst>
                    <a:ext uri="{9D8B030D-6E8A-4147-A177-3AD203B41FA5}">
                      <a16:colId xmlns:a16="http://schemas.microsoft.com/office/drawing/2014/main" val="20001"/>
                    </a:ext>
                  </a:extLst>
                </a:gridCol>
                <a:gridCol w="874350">
                  <a:extLst>
                    <a:ext uri="{9D8B030D-6E8A-4147-A177-3AD203B41FA5}">
                      <a16:colId xmlns:a16="http://schemas.microsoft.com/office/drawing/2014/main" val="20002"/>
                    </a:ext>
                  </a:extLst>
                </a:gridCol>
                <a:gridCol w="1176056">
                  <a:extLst>
                    <a:ext uri="{9D8B030D-6E8A-4147-A177-3AD203B41FA5}">
                      <a16:colId xmlns:a16="http://schemas.microsoft.com/office/drawing/2014/main" val="20003"/>
                    </a:ext>
                  </a:extLst>
                </a:gridCol>
                <a:gridCol w="572644">
                  <a:extLst>
                    <a:ext uri="{9D8B030D-6E8A-4147-A177-3AD203B41FA5}">
                      <a16:colId xmlns:a16="http://schemas.microsoft.com/office/drawing/2014/main" val="20004"/>
                    </a:ext>
                  </a:extLst>
                </a:gridCol>
                <a:gridCol w="874350">
                  <a:extLst>
                    <a:ext uri="{9D8B030D-6E8A-4147-A177-3AD203B41FA5}">
                      <a16:colId xmlns:a16="http://schemas.microsoft.com/office/drawing/2014/main" val="20005"/>
                    </a:ext>
                  </a:extLst>
                </a:gridCol>
                <a:gridCol w="874350">
                  <a:extLst>
                    <a:ext uri="{9D8B030D-6E8A-4147-A177-3AD203B41FA5}">
                      <a16:colId xmlns:a16="http://schemas.microsoft.com/office/drawing/2014/main" val="20006"/>
                    </a:ext>
                  </a:extLst>
                </a:gridCol>
              </a:tblGrid>
              <a:tr h="685808">
                <a:tc>
                  <a:txBody>
                    <a:bodyPr/>
                    <a:lstStyle/>
                    <a:p>
                      <a:pPr marL="0" marR="0" lvl="0" indent="0" algn="ctr" rtl="0">
                        <a:lnSpc>
                          <a:spcPct val="100000"/>
                        </a:lnSpc>
                        <a:spcBef>
                          <a:spcPts val="0"/>
                        </a:spcBef>
                        <a:spcAft>
                          <a:spcPts val="0"/>
                        </a:spcAft>
                        <a:buNone/>
                      </a:pPr>
                      <a:endParaRPr sz="1100"/>
                    </a:p>
                  </a:txBody>
                  <a:tcPr marL="68588" marR="68588" marT="34294" marB="34294"/>
                </a:tc>
                <a:tc>
                  <a:txBody>
                    <a:bodyPr/>
                    <a:lstStyle/>
                    <a:p>
                      <a:pPr marL="0" marR="0" lvl="0" indent="0" algn="ctr" rtl="0">
                        <a:lnSpc>
                          <a:spcPct val="100000"/>
                        </a:lnSpc>
                        <a:spcBef>
                          <a:spcPts val="0"/>
                        </a:spcBef>
                        <a:spcAft>
                          <a:spcPts val="0"/>
                        </a:spcAft>
                        <a:buNone/>
                      </a:pPr>
                      <a:r>
                        <a:rPr lang="en-US" sz="1400" b="1"/>
                        <a:t>School</a:t>
                      </a:r>
                      <a:endParaRPr sz="1100" b="1"/>
                    </a:p>
                  </a:txBody>
                  <a:tcPr marL="68588" marR="68588" marT="34294" marB="34294"/>
                </a:tc>
                <a:tc>
                  <a:txBody>
                    <a:bodyPr/>
                    <a:lstStyle/>
                    <a:p>
                      <a:pPr marL="0" marR="0" lvl="0" indent="0" algn="ctr" rtl="0">
                        <a:lnSpc>
                          <a:spcPct val="100000"/>
                        </a:lnSpc>
                        <a:spcBef>
                          <a:spcPts val="0"/>
                        </a:spcBef>
                        <a:spcAft>
                          <a:spcPts val="0"/>
                        </a:spcAft>
                        <a:buNone/>
                      </a:pPr>
                      <a:r>
                        <a:rPr lang="en-US" sz="1400" b="1"/>
                        <a:t>CLB</a:t>
                      </a:r>
                      <a:endParaRPr sz="1100" b="1"/>
                    </a:p>
                  </a:txBody>
                  <a:tcPr marL="68588" marR="68588" marT="34294" marB="34294"/>
                </a:tc>
                <a:tc>
                  <a:txBody>
                    <a:bodyPr/>
                    <a:lstStyle/>
                    <a:p>
                      <a:pPr marL="0" marR="0" lvl="0" indent="0" algn="ctr" rtl="0">
                        <a:lnSpc>
                          <a:spcPct val="100000"/>
                        </a:lnSpc>
                        <a:spcBef>
                          <a:spcPts val="0"/>
                        </a:spcBef>
                        <a:spcAft>
                          <a:spcPts val="0"/>
                        </a:spcAft>
                        <a:buNone/>
                      </a:pPr>
                      <a:r>
                        <a:rPr lang="en-US" sz="1400" b="1"/>
                        <a:t>school-</a:t>
                      </a:r>
                      <a:br>
                        <a:rPr lang="en-US" sz="1400" b="1"/>
                      </a:br>
                      <a:r>
                        <a:rPr lang="en-US" sz="1400" b="1"/>
                        <a:t>vervangend traject</a:t>
                      </a:r>
                      <a:endParaRPr sz="1400" b="1"/>
                    </a:p>
                  </a:txBody>
                  <a:tcPr marL="68588" marR="68588" marT="34294" marB="34294"/>
                </a:tc>
                <a:tc>
                  <a:txBody>
                    <a:bodyPr/>
                    <a:lstStyle/>
                    <a:p>
                      <a:pPr marL="0" marR="0" lvl="0" indent="0" algn="ctr" rtl="0">
                        <a:lnSpc>
                          <a:spcPct val="100000"/>
                        </a:lnSpc>
                        <a:spcBef>
                          <a:spcPts val="0"/>
                        </a:spcBef>
                        <a:spcAft>
                          <a:spcPts val="0"/>
                        </a:spcAft>
                        <a:buNone/>
                      </a:pPr>
                      <a:r>
                        <a:rPr lang="en-US" sz="1400" b="1"/>
                        <a:t>CGG</a:t>
                      </a:r>
                      <a:endParaRPr sz="1400" b="1"/>
                    </a:p>
                  </a:txBody>
                  <a:tcPr marL="68588" marR="68588" marT="34294" marB="34294"/>
                </a:tc>
                <a:tc>
                  <a:txBody>
                    <a:bodyPr/>
                    <a:lstStyle/>
                    <a:p>
                      <a:pPr marL="0" marR="0" lvl="0" indent="0" algn="ctr" rtl="0">
                        <a:lnSpc>
                          <a:spcPct val="100000"/>
                        </a:lnSpc>
                        <a:spcBef>
                          <a:spcPts val="0"/>
                        </a:spcBef>
                        <a:spcAft>
                          <a:spcPts val="0"/>
                        </a:spcAft>
                        <a:buNone/>
                      </a:pPr>
                      <a:r>
                        <a:rPr lang="en-US" sz="1400" b="1"/>
                        <a:t>CAW</a:t>
                      </a:r>
                      <a:endParaRPr sz="1400" b="1"/>
                    </a:p>
                  </a:txBody>
                  <a:tcPr marL="68588" marR="68588" marT="34294" marB="34294"/>
                </a:tc>
                <a:tc>
                  <a:txBody>
                    <a:bodyPr/>
                    <a:lstStyle/>
                    <a:p>
                      <a:pPr marL="0" marR="0" lvl="0" indent="0" algn="ctr" rtl="0">
                        <a:lnSpc>
                          <a:spcPct val="100000"/>
                        </a:lnSpc>
                        <a:spcBef>
                          <a:spcPts val="0"/>
                        </a:spcBef>
                        <a:spcAft>
                          <a:spcPts val="0"/>
                        </a:spcAft>
                        <a:buNone/>
                      </a:pPr>
                      <a:r>
                        <a:rPr lang="en-US" sz="1400" b="1"/>
                        <a:t>OCMW</a:t>
                      </a:r>
                      <a:endParaRPr sz="1400" b="1"/>
                    </a:p>
                  </a:txBody>
                  <a:tcPr marL="68588" marR="68588" marT="34294" marB="34294"/>
                </a:tc>
                <a:extLst>
                  <a:ext uri="{0D108BD9-81ED-4DB2-BD59-A6C34878D82A}">
                    <a16:rowId xmlns:a16="http://schemas.microsoft.com/office/drawing/2014/main" val="10000"/>
                  </a:ext>
                </a:extLst>
              </a:tr>
              <a:tr h="290963">
                <a:tc>
                  <a:txBody>
                    <a:bodyPr/>
                    <a:lstStyle/>
                    <a:p>
                      <a:pPr marL="0" marR="0" lvl="0" indent="0" algn="l" rtl="0">
                        <a:lnSpc>
                          <a:spcPct val="100000"/>
                        </a:lnSpc>
                        <a:spcBef>
                          <a:spcPts val="0"/>
                        </a:spcBef>
                        <a:spcAft>
                          <a:spcPts val="0"/>
                        </a:spcAft>
                        <a:buNone/>
                      </a:pPr>
                      <a:r>
                        <a:rPr lang="en-US" sz="1200" u="none" strike="noStrike" cap="none"/>
                        <a:t>Symptomen</a:t>
                      </a:r>
                      <a:endParaRPr sz="1200"/>
                    </a:p>
                  </a:txBody>
                  <a:tcPr marL="68588" marR="68588" marT="34294" marB="34294"/>
                </a:tc>
                <a:tc>
                  <a:txBody>
                    <a:bodyPr/>
                    <a:lstStyle/>
                    <a:p>
                      <a:pPr marL="0" marR="0" lvl="0" indent="0" algn="l" rtl="0">
                        <a:lnSpc>
                          <a:spcPct val="100000"/>
                        </a:lnSpc>
                        <a:spcBef>
                          <a:spcPts val="0"/>
                        </a:spcBef>
                        <a:spcAft>
                          <a:spcPts val="0"/>
                        </a:spcAft>
                        <a:buNone/>
                      </a:pPr>
                      <a:endParaRPr sz="1200" u="none" strike="noStrike" cap="none"/>
                    </a:p>
                  </a:txBody>
                  <a:tcPr marL="68588" marR="68588" marT="34294" marB="34294"/>
                </a:tc>
                <a:tc>
                  <a:txBody>
                    <a:bodyPr/>
                    <a:lstStyle/>
                    <a:p>
                      <a:pPr marL="0" marR="0" lvl="0" indent="0" algn="l" rtl="0">
                        <a:lnSpc>
                          <a:spcPct val="100000"/>
                        </a:lnSpc>
                        <a:spcBef>
                          <a:spcPts val="0"/>
                        </a:spcBef>
                        <a:spcAft>
                          <a:spcPts val="0"/>
                        </a:spcAft>
                        <a:buNone/>
                      </a:pPr>
                      <a:endParaRPr sz="1200" u="none" strike="noStrike" cap="none"/>
                    </a:p>
                  </a:txBody>
                  <a:tcPr marL="68588" marR="68588" marT="34294" marB="34294"/>
                </a:tc>
                <a:tc>
                  <a:txBody>
                    <a:bodyPr/>
                    <a:lstStyle/>
                    <a:p>
                      <a:pPr marL="0" marR="0" lvl="0" indent="0" algn="l" rtl="0">
                        <a:lnSpc>
                          <a:spcPct val="100000"/>
                        </a:lnSpc>
                        <a:spcBef>
                          <a:spcPts val="0"/>
                        </a:spcBef>
                        <a:spcAft>
                          <a:spcPts val="0"/>
                        </a:spcAft>
                        <a:buNone/>
                      </a:pPr>
                      <a:endParaRPr sz="1200" u="none" strike="noStrike" cap="none"/>
                    </a:p>
                  </a:txBody>
                  <a:tcPr marL="68588" marR="68588" marT="34294" marB="34294"/>
                </a:tc>
                <a:tc>
                  <a:txBody>
                    <a:bodyPr/>
                    <a:lstStyle/>
                    <a:p>
                      <a:pPr marL="0" marR="0" lvl="0" indent="0" algn="l" rtl="0">
                        <a:lnSpc>
                          <a:spcPct val="100000"/>
                        </a:lnSpc>
                        <a:spcBef>
                          <a:spcPts val="0"/>
                        </a:spcBef>
                        <a:spcAft>
                          <a:spcPts val="0"/>
                        </a:spcAft>
                        <a:buNone/>
                      </a:pPr>
                      <a:endParaRPr sz="1200" u="none" strike="noStrike" cap="none"/>
                    </a:p>
                  </a:txBody>
                  <a:tcPr marL="68588" marR="68588" marT="34294" marB="34294"/>
                </a:tc>
                <a:tc>
                  <a:txBody>
                    <a:bodyPr/>
                    <a:lstStyle/>
                    <a:p>
                      <a:pPr marL="0" marR="0" lvl="0" indent="0" algn="l" rtl="0">
                        <a:lnSpc>
                          <a:spcPct val="100000"/>
                        </a:lnSpc>
                        <a:spcBef>
                          <a:spcPts val="0"/>
                        </a:spcBef>
                        <a:spcAft>
                          <a:spcPts val="0"/>
                        </a:spcAft>
                        <a:buNone/>
                      </a:pPr>
                      <a:endParaRPr sz="1200" u="none" strike="noStrike" cap="none"/>
                    </a:p>
                  </a:txBody>
                  <a:tcPr marL="68588" marR="68588" marT="34294" marB="34294"/>
                </a:tc>
                <a:tc>
                  <a:txBody>
                    <a:bodyPr/>
                    <a:lstStyle/>
                    <a:p>
                      <a:pPr marL="0" marR="0" lvl="0" indent="0" algn="l" rtl="0">
                        <a:lnSpc>
                          <a:spcPct val="100000"/>
                        </a:lnSpc>
                        <a:spcBef>
                          <a:spcPts val="0"/>
                        </a:spcBef>
                        <a:spcAft>
                          <a:spcPts val="0"/>
                        </a:spcAft>
                        <a:buNone/>
                      </a:pPr>
                      <a:endParaRPr sz="1200" u="none" strike="noStrike" cap="none"/>
                    </a:p>
                  </a:txBody>
                  <a:tcPr marL="68588" marR="68588" marT="34294" marB="34294"/>
                </a:tc>
                <a:extLst>
                  <a:ext uri="{0D108BD9-81ED-4DB2-BD59-A6C34878D82A}">
                    <a16:rowId xmlns:a16="http://schemas.microsoft.com/office/drawing/2014/main" val="10001"/>
                  </a:ext>
                </a:extLst>
              </a:tr>
              <a:tr h="434348">
                <a:tc>
                  <a:txBody>
                    <a:bodyPr/>
                    <a:lstStyle/>
                    <a:p>
                      <a:pPr marL="0" marR="0" lvl="0" indent="0" algn="l" rtl="0">
                        <a:lnSpc>
                          <a:spcPct val="100000"/>
                        </a:lnSpc>
                        <a:spcBef>
                          <a:spcPts val="0"/>
                        </a:spcBef>
                        <a:spcAft>
                          <a:spcPts val="0"/>
                        </a:spcAft>
                        <a:buNone/>
                      </a:pPr>
                      <a:r>
                        <a:rPr lang="en-US" sz="1200" u="none" strike="noStrike" cap="none"/>
                        <a:t>Schools Functioneren</a:t>
                      </a:r>
                      <a:endParaRPr sz="1200"/>
                    </a:p>
                  </a:txBody>
                  <a:tcPr marL="68588" marR="68588" marT="34294" marB="34294"/>
                </a:tc>
                <a:tc>
                  <a:txBody>
                    <a:bodyPr/>
                    <a:lstStyle/>
                    <a:p>
                      <a:pPr marL="0" marR="0" lvl="0" indent="0" algn="l" rtl="0">
                        <a:lnSpc>
                          <a:spcPct val="100000"/>
                        </a:lnSpc>
                        <a:spcBef>
                          <a:spcPts val="0"/>
                        </a:spcBef>
                        <a:spcAft>
                          <a:spcPts val="0"/>
                        </a:spcAft>
                        <a:buNone/>
                      </a:pPr>
                      <a:endParaRPr sz="1200" u="none" strike="noStrike" cap="none"/>
                    </a:p>
                  </a:txBody>
                  <a:tcPr marL="68588" marR="68588" marT="34294" marB="34294"/>
                </a:tc>
                <a:tc>
                  <a:txBody>
                    <a:bodyPr/>
                    <a:lstStyle/>
                    <a:p>
                      <a:pPr marL="0" marR="0" lvl="0" indent="0" algn="l" rtl="0">
                        <a:lnSpc>
                          <a:spcPct val="100000"/>
                        </a:lnSpc>
                        <a:spcBef>
                          <a:spcPts val="0"/>
                        </a:spcBef>
                        <a:spcAft>
                          <a:spcPts val="0"/>
                        </a:spcAft>
                        <a:buNone/>
                      </a:pPr>
                      <a:endParaRPr sz="1200" u="none" strike="noStrike" cap="none"/>
                    </a:p>
                  </a:txBody>
                  <a:tcPr marL="68588" marR="68588" marT="34294" marB="34294"/>
                </a:tc>
                <a:tc>
                  <a:txBody>
                    <a:bodyPr/>
                    <a:lstStyle/>
                    <a:p>
                      <a:pPr marL="0" marR="0" lvl="0" indent="0" algn="l" rtl="0">
                        <a:lnSpc>
                          <a:spcPct val="100000"/>
                        </a:lnSpc>
                        <a:spcBef>
                          <a:spcPts val="0"/>
                        </a:spcBef>
                        <a:spcAft>
                          <a:spcPts val="0"/>
                        </a:spcAft>
                        <a:buNone/>
                      </a:pPr>
                      <a:endParaRPr sz="1200" u="none" strike="noStrike" cap="none"/>
                    </a:p>
                  </a:txBody>
                  <a:tcPr marL="68588" marR="68588" marT="34294" marB="34294"/>
                </a:tc>
                <a:tc>
                  <a:txBody>
                    <a:bodyPr/>
                    <a:lstStyle/>
                    <a:p>
                      <a:pPr marL="0" marR="0" lvl="0" indent="0" algn="l" rtl="0">
                        <a:lnSpc>
                          <a:spcPct val="100000"/>
                        </a:lnSpc>
                        <a:spcBef>
                          <a:spcPts val="0"/>
                        </a:spcBef>
                        <a:spcAft>
                          <a:spcPts val="0"/>
                        </a:spcAft>
                        <a:buNone/>
                      </a:pPr>
                      <a:endParaRPr sz="1200" u="none" strike="noStrike" cap="none"/>
                    </a:p>
                  </a:txBody>
                  <a:tcPr marL="68588" marR="68588" marT="34294" marB="34294"/>
                </a:tc>
                <a:tc>
                  <a:txBody>
                    <a:bodyPr/>
                    <a:lstStyle/>
                    <a:p>
                      <a:pPr marL="0" marR="0" lvl="0" indent="0" algn="l" rtl="0">
                        <a:lnSpc>
                          <a:spcPct val="100000"/>
                        </a:lnSpc>
                        <a:spcBef>
                          <a:spcPts val="0"/>
                        </a:spcBef>
                        <a:spcAft>
                          <a:spcPts val="0"/>
                        </a:spcAft>
                        <a:buNone/>
                      </a:pPr>
                      <a:endParaRPr sz="1200" u="none" strike="noStrike" cap="none"/>
                    </a:p>
                  </a:txBody>
                  <a:tcPr marL="68588" marR="68588" marT="34294" marB="34294"/>
                </a:tc>
                <a:tc>
                  <a:txBody>
                    <a:bodyPr/>
                    <a:lstStyle/>
                    <a:p>
                      <a:pPr marL="0" marR="0" lvl="0" indent="0" algn="l" rtl="0">
                        <a:lnSpc>
                          <a:spcPct val="100000"/>
                        </a:lnSpc>
                        <a:spcBef>
                          <a:spcPts val="0"/>
                        </a:spcBef>
                        <a:spcAft>
                          <a:spcPts val="0"/>
                        </a:spcAft>
                        <a:buNone/>
                      </a:pPr>
                      <a:endParaRPr sz="1200" u="none" strike="noStrike" cap="none"/>
                    </a:p>
                  </a:txBody>
                  <a:tcPr marL="68588" marR="68588" marT="34294" marB="34294"/>
                </a:tc>
                <a:extLst>
                  <a:ext uri="{0D108BD9-81ED-4DB2-BD59-A6C34878D82A}">
                    <a16:rowId xmlns:a16="http://schemas.microsoft.com/office/drawing/2014/main" val="10002"/>
                  </a:ext>
                </a:extLst>
              </a:tr>
              <a:tr h="320625">
                <a:tc>
                  <a:txBody>
                    <a:bodyPr/>
                    <a:lstStyle/>
                    <a:p>
                      <a:pPr marL="0" marR="0" lvl="0" indent="0" algn="l" rtl="0">
                        <a:lnSpc>
                          <a:spcPct val="100000"/>
                        </a:lnSpc>
                        <a:spcBef>
                          <a:spcPts val="0"/>
                        </a:spcBef>
                        <a:spcAft>
                          <a:spcPts val="0"/>
                        </a:spcAft>
                        <a:buNone/>
                      </a:pPr>
                      <a:r>
                        <a:rPr lang="en-US" sz="1200" u="none" strike="noStrike" cap="none"/>
                        <a:t>Beleid op school</a:t>
                      </a:r>
                      <a:endParaRPr sz="1200"/>
                    </a:p>
                  </a:txBody>
                  <a:tcPr marL="68588" marR="68588" marT="34294" marB="34294"/>
                </a:tc>
                <a:tc>
                  <a:txBody>
                    <a:bodyPr/>
                    <a:lstStyle/>
                    <a:p>
                      <a:pPr marL="0" marR="0" lvl="0" indent="0" algn="l" rtl="0">
                        <a:lnSpc>
                          <a:spcPct val="100000"/>
                        </a:lnSpc>
                        <a:spcBef>
                          <a:spcPts val="0"/>
                        </a:spcBef>
                        <a:spcAft>
                          <a:spcPts val="0"/>
                        </a:spcAft>
                        <a:buNone/>
                      </a:pPr>
                      <a:endParaRPr sz="1200" u="none" strike="noStrike" cap="none"/>
                    </a:p>
                  </a:txBody>
                  <a:tcPr marL="68588" marR="68588" marT="34294" marB="34294"/>
                </a:tc>
                <a:tc>
                  <a:txBody>
                    <a:bodyPr/>
                    <a:lstStyle/>
                    <a:p>
                      <a:pPr marL="0" marR="0" lvl="0" indent="0" algn="l" rtl="0">
                        <a:lnSpc>
                          <a:spcPct val="100000"/>
                        </a:lnSpc>
                        <a:spcBef>
                          <a:spcPts val="0"/>
                        </a:spcBef>
                        <a:spcAft>
                          <a:spcPts val="0"/>
                        </a:spcAft>
                        <a:buNone/>
                      </a:pPr>
                      <a:endParaRPr sz="1200" u="none" strike="noStrike" cap="none"/>
                    </a:p>
                  </a:txBody>
                  <a:tcPr marL="68588" marR="68588" marT="34294" marB="34294"/>
                </a:tc>
                <a:tc>
                  <a:txBody>
                    <a:bodyPr/>
                    <a:lstStyle/>
                    <a:p>
                      <a:pPr marL="0" marR="0" lvl="0" indent="0" algn="l" rtl="0">
                        <a:lnSpc>
                          <a:spcPct val="100000"/>
                        </a:lnSpc>
                        <a:spcBef>
                          <a:spcPts val="0"/>
                        </a:spcBef>
                        <a:spcAft>
                          <a:spcPts val="0"/>
                        </a:spcAft>
                        <a:buNone/>
                      </a:pPr>
                      <a:endParaRPr sz="1200" u="none" strike="noStrike" cap="none"/>
                    </a:p>
                  </a:txBody>
                  <a:tcPr marL="68588" marR="68588" marT="34294" marB="34294"/>
                </a:tc>
                <a:tc>
                  <a:txBody>
                    <a:bodyPr/>
                    <a:lstStyle/>
                    <a:p>
                      <a:pPr marL="0" marR="0" lvl="0" indent="0" algn="l" rtl="0">
                        <a:lnSpc>
                          <a:spcPct val="100000"/>
                        </a:lnSpc>
                        <a:spcBef>
                          <a:spcPts val="0"/>
                        </a:spcBef>
                        <a:spcAft>
                          <a:spcPts val="0"/>
                        </a:spcAft>
                        <a:buNone/>
                      </a:pPr>
                      <a:endParaRPr sz="1200" u="none" strike="noStrike" cap="none"/>
                    </a:p>
                  </a:txBody>
                  <a:tcPr marL="68588" marR="68588" marT="34294" marB="34294"/>
                </a:tc>
                <a:tc>
                  <a:txBody>
                    <a:bodyPr/>
                    <a:lstStyle/>
                    <a:p>
                      <a:pPr marL="0" marR="0" lvl="0" indent="0" algn="l" rtl="0">
                        <a:lnSpc>
                          <a:spcPct val="100000"/>
                        </a:lnSpc>
                        <a:spcBef>
                          <a:spcPts val="0"/>
                        </a:spcBef>
                        <a:spcAft>
                          <a:spcPts val="0"/>
                        </a:spcAft>
                        <a:buNone/>
                      </a:pPr>
                      <a:endParaRPr sz="1200" u="none" strike="noStrike" cap="none"/>
                    </a:p>
                  </a:txBody>
                  <a:tcPr marL="68588" marR="68588" marT="34294" marB="34294"/>
                </a:tc>
                <a:tc>
                  <a:txBody>
                    <a:bodyPr/>
                    <a:lstStyle/>
                    <a:p>
                      <a:pPr marL="0" marR="0" lvl="0" indent="0" algn="l" rtl="0">
                        <a:lnSpc>
                          <a:spcPct val="100000"/>
                        </a:lnSpc>
                        <a:spcBef>
                          <a:spcPts val="0"/>
                        </a:spcBef>
                        <a:spcAft>
                          <a:spcPts val="0"/>
                        </a:spcAft>
                        <a:buNone/>
                      </a:pPr>
                      <a:endParaRPr sz="1200" u="none" strike="noStrike" cap="none"/>
                    </a:p>
                  </a:txBody>
                  <a:tcPr marL="68588" marR="68588" marT="34294" marB="34294"/>
                </a:tc>
                <a:extLst>
                  <a:ext uri="{0D108BD9-81ED-4DB2-BD59-A6C34878D82A}">
                    <a16:rowId xmlns:a16="http://schemas.microsoft.com/office/drawing/2014/main" val="10003"/>
                  </a:ext>
                </a:extLst>
              </a:tr>
              <a:tr h="290963">
                <a:tc>
                  <a:txBody>
                    <a:bodyPr/>
                    <a:lstStyle/>
                    <a:p>
                      <a:pPr marL="0" marR="0" lvl="0" indent="0" algn="l" rtl="0">
                        <a:lnSpc>
                          <a:spcPct val="100000"/>
                        </a:lnSpc>
                        <a:spcBef>
                          <a:spcPts val="0"/>
                        </a:spcBef>
                        <a:spcAft>
                          <a:spcPts val="0"/>
                        </a:spcAft>
                        <a:buNone/>
                      </a:pPr>
                      <a:r>
                        <a:rPr lang="en-US" sz="1200" u="none" strike="noStrike" cap="none"/>
                        <a:t>Kindfactoren</a:t>
                      </a:r>
                      <a:endParaRPr sz="1200" u="none" strike="noStrike" cap="none"/>
                    </a:p>
                  </a:txBody>
                  <a:tcPr marL="68588" marR="68588" marT="34294" marB="34294"/>
                </a:tc>
                <a:tc>
                  <a:txBody>
                    <a:bodyPr/>
                    <a:lstStyle/>
                    <a:p>
                      <a:pPr marL="0" marR="0" lvl="0" indent="0" algn="l" rtl="0">
                        <a:lnSpc>
                          <a:spcPct val="100000"/>
                        </a:lnSpc>
                        <a:spcBef>
                          <a:spcPts val="0"/>
                        </a:spcBef>
                        <a:spcAft>
                          <a:spcPts val="0"/>
                        </a:spcAft>
                        <a:buNone/>
                      </a:pPr>
                      <a:endParaRPr sz="1200" u="none" strike="noStrike" cap="none"/>
                    </a:p>
                  </a:txBody>
                  <a:tcPr marL="68588" marR="68588" marT="34294" marB="34294"/>
                </a:tc>
                <a:tc>
                  <a:txBody>
                    <a:bodyPr/>
                    <a:lstStyle/>
                    <a:p>
                      <a:pPr marL="0" marR="0" lvl="0" indent="0" algn="l" rtl="0">
                        <a:lnSpc>
                          <a:spcPct val="100000"/>
                        </a:lnSpc>
                        <a:spcBef>
                          <a:spcPts val="0"/>
                        </a:spcBef>
                        <a:spcAft>
                          <a:spcPts val="0"/>
                        </a:spcAft>
                        <a:buNone/>
                      </a:pPr>
                      <a:endParaRPr sz="1200" u="none" strike="noStrike" cap="none"/>
                    </a:p>
                  </a:txBody>
                  <a:tcPr marL="68588" marR="68588" marT="34294" marB="34294"/>
                </a:tc>
                <a:tc>
                  <a:txBody>
                    <a:bodyPr/>
                    <a:lstStyle/>
                    <a:p>
                      <a:pPr marL="0" marR="0" lvl="0" indent="0" algn="l" rtl="0">
                        <a:lnSpc>
                          <a:spcPct val="100000"/>
                        </a:lnSpc>
                        <a:spcBef>
                          <a:spcPts val="0"/>
                        </a:spcBef>
                        <a:spcAft>
                          <a:spcPts val="0"/>
                        </a:spcAft>
                        <a:buNone/>
                      </a:pPr>
                      <a:endParaRPr sz="1200" u="none" strike="noStrike" cap="none"/>
                    </a:p>
                  </a:txBody>
                  <a:tcPr marL="68588" marR="68588" marT="34294" marB="34294"/>
                </a:tc>
                <a:tc>
                  <a:txBody>
                    <a:bodyPr/>
                    <a:lstStyle/>
                    <a:p>
                      <a:pPr marL="0" marR="0" lvl="0" indent="0" algn="l" rtl="0">
                        <a:lnSpc>
                          <a:spcPct val="100000"/>
                        </a:lnSpc>
                        <a:spcBef>
                          <a:spcPts val="0"/>
                        </a:spcBef>
                        <a:spcAft>
                          <a:spcPts val="0"/>
                        </a:spcAft>
                        <a:buNone/>
                      </a:pPr>
                      <a:endParaRPr sz="1200" u="none" strike="noStrike" cap="none"/>
                    </a:p>
                  </a:txBody>
                  <a:tcPr marL="68588" marR="68588" marT="34294" marB="34294"/>
                </a:tc>
                <a:tc>
                  <a:txBody>
                    <a:bodyPr/>
                    <a:lstStyle/>
                    <a:p>
                      <a:pPr marL="0" marR="0" lvl="0" indent="0" algn="l" rtl="0">
                        <a:lnSpc>
                          <a:spcPct val="100000"/>
                        </a:lnSpc>
                        <a:spcBef>
                          <a:spcPts val="0"/>
                        </a:spcBef>
                        <a:spcAft>
                          <a:spcPts val="0"/>
                        </a:spcAft>
                        <a:buNone/>
                      </a:pPr>
                      <a:endParaRPr sz="1200" u="none" strike="noStrike" cap="none"/>
                    </a:p>
                  </a:txBody>
                  <a:tcPr marL="68588" marR="68588" marT="34294" marB="34294"/>
                </a:tc>
                <a:tc>
                  <a:txBody>
                    <a:bodyPr/>
                    <a:lstStyle/>
                    <a:p>
                      <a:pPr marL="0" marR="0" lvl="0" indent="0" algn="l" rtl="0">
                        <a:lnSpc>
                          <a:spcPct val="100000"/>
                        </a:lnSpc>
                        <a:spcBef>
                          <a:spcPts val="0"/>
                        </a:spcBef>
                        <a:spcAft>
                          <a:spcPts val="0"/>
                        </a:spcAft>
                        <a:buNone/>
                      </a:pPr>
                      <a:endParaRPr sz="1200" u="none" strike="noStrike" cap="none"/>
                    </a:p>
                  </a:txBody>
                  <a:tcPr marL="68588" marR="68588" marT="34294" marB="34294"/>
                </a:tc>
                <a:extLst>
                  <a:ext uri="{0D108BD9-81ED-4DB2-BD59-A6C34878D82A}">
                    <a16:rowId xmlns:a16="http://schemas.microsoft.com/office/drawing/2014/main" val="10004"/>
                  </a:ext>
                </a:extLst>
              </a:tr>
              <a:tr h="320625">
                <a:tc>
                  <a:txBody>
                    <a:bodyPr/>
                    <a:lstStyle/>
                    <a:p>
                      <a:pPr marL="0" marR="0" lvl="0" indent="0" algn="l" rtl="0">
                        <a:lnSpc>
                          <a:spcPct val="100000"/>
                        </a:lnSpc>
                        <a:spcBef>
                          <a:spcPts val="0"/>
                        </a:spcBef>
                        <a:spcAft>
                          <a:spcPts val="0"/>
                        </a:spcAft>
                        <a:buNone/>
                      </a:pPr>
                      <a:r>
                        <a:rPr lang="en-US" sz="1200" u="none" strike="noStrike" cap="none"/>
                        <a:t>Contextfactoren</a:t>
                      </a:r>
                      <a:endParaRPr sz="1200"/>
                    </a:p>
                  </a:txBody>
                  <a:tcPr marL="68588" marR="68588" marT="34294" marB="34294"/>
                </a:tc>
                <a:tc>
                  <a:txBody>
                    <a:bodyPr/>
                    <a:lstStyle/>
                    <a:p>
                      <a:pPr marL="0" marR="0" lvl="0" indent="0" algn="l" rtl="0">
                        <a:lnSpc>
                          <a:spcPct val="100000"/>
                        </a:lnSpc>
                        <a:spcBef>
                          <a:spcPts val="0"/>
                        </a:spcBef>
                        <a:spcAft>
                          <a:spcPts val="0"/>
                        </a:spcAft>
                        <a:buNone/>
                      </a:pPr>
                      <a:endParaRPr sz="1200" u="none" strike="noStrike" cap="none"/>
                    </a:p>
                  </a:txBody>
                  <a:tcPr marL="68588" marR="68588" marT="34294" marB="34294"/>
                </a:tc>
                <a:tc>
                  <a:txBody>
                    <a:bodyPr/>
                    <a:lstStyle/>
                    <a:p>
                      <a:pPr marL="0" marR="0" lvl="0" indent="0" algn="l" rtl="0">
                        <a:lnSpc>
                          <a:spcPct val="100000"/>
                        </a:lnSpc>
                        <a:spcBef>
                          <a:spcPts val="0"/>
                        </a:spcBef>
                        <a:spcAft>
                          <a:spcPts val="0"/>
                        </a:spcAft>
                        <a:buNone/>
                      </a:pPr>
                      <a:endParaRPr sz="1200" u="none" strike="noStrike" cap="none"/>
                    </a:p>
                  </a:txBody>
                  <a:tcPr marL="68588" marR="68588" marT="34294" marB="34294"/>
                </a:tc>
                <a:tc>
                  <a:txBody>
                    <a:bodyPr/>
                    <a:lstStyle/>
                    <a:p>
                      <a:pPr marL="0" marR="0" lvl="0" indent="0" algn="l" rtl="0">
                        <a:lnSpc>
                          <a:spcPct val="100000"/>
                        </a:lnSpc>
                        <a:spcBef>
                          <a:spcPts val="0"/>
                        </a:spcBef>
                        <a:spcAft>
                          <a:spcPts val="0"/>
                        </a:spcAft>
                        <a:buNone/>
                      </a:pPr>
                      <a:endParaRPr sz="1200" u="none" strike="noStrike" cap="none"/>
                    </a:p>
                  </a:txBody>
                  <a:tcPr marL="68588" marR="68588" marT="34294" marB="34294"/>
                </a:tc>
                <a:tc>
                  <a:txBody>
                    <a:bodyPr/>
                    <a:lstStyle/>
                    <a:p>
                      <a:pPr marL="0" marR="0" lvl="0" indent="0" algn="l" rtl="0">
                        <a:lnSpc>
                          <a:spcPct val="100000"/>
                        </a:lnSpc>
                        <a:spcBef>
                          <a:spcPts val="0"/>
                        </a:spcBef>
                        <a:spcAft>
                          <a:spcPts val="0"/>
                        </a:spcAft>
                        <a:buNone/>
                      </a:pPr>
                      <a:endParaRPr sz="1200" u="none" strike="noStrike" cap="none"/>
                    </a:p>
                  </a:txBody>
                  <a:tcPr marL="68588" marR="68588" marT="34294" marB="34294"/>
                </a:tc>
                <a:tc>
                  <a:txBody>
                    <a:bodyPr/>
                    <a:lstStyle/>
                    <a:p>
                      <a:pPr marL="0" marR="0" lvl="0" indent="0" algn="l" rtl="0">
                        <a:lnSpc>
                          <a:spcPct val="100000"/>
                        </a:lnSpc>
                        <a:spcBef>
                          <a:spcPts val="0"/>
                        </a:spcBef>
                        <a:spcAft>
                          <a:spcPts val="0"/>
                        </a:spcAft>
                        <a:buNone/>
                      </a:pPr>
                      <a:endParaRPr sz="1200" u="none" strike="noStrike" cap="none"/>
                    </a:p>
                  </a:txBody>
                  <a:tcPr marL="68588" marR="68588" marT="34294" marB="34294"/>
                </a:tc>
                <a:tc>
                  <a:txBody>
                    <a:bodyPr/>
                    <a:lstStyle/>
                    <a:p>
                      <a:pPr marL="0" marR="0" lvl="0" indent="0" algn="l" rtl="0">
                        <a:lnSpc>
                          <a:spcPct val="100000"/>
                        </a:lnSpc>
                        <a:spcBef>
                          <a:spcPts val="0"/>
                        </a:spcBef>
                        <a:spcAft>
                          <a:spcPts val="0"/>
                        </a:spcAft>
                        <a:buNone/>
                      </a:pPr>
                      <a:endParaRPr sz="1200" u="none" strike="noStrike" cap="none"/>
                    </a:p>
                  </a:txBody>
                  <a:tcPr marL="68588" marR="68588" marT="34294" marB="34294"/>
                </a:tc>
                <a:extLst>
                  <a:ext uri="{0D108BD9-81ED-4DB2-BD59-A6C34878D82A}">
                    <a16:rowId xmlns:a16="http://schemas.microsoft.com/office/drawing/2014/main" val="10005"/>
                  </a:ext>
                </a:extLst>
              </a:tr>
              <a:tr h="617228">
                <a:tc>
                  <a:txBody>
                    <a:bodyPr/>
                    <a:lstStyle/>
                    <a:p>
                      <a:pPr marL="0" marR="0" lvl="0" indent="0" algn="l" rtl="0">
                        <a:lnSpc>
                          <a:spcPct val="100000"/>
                        </a:lnSpc>
                        <a:spcBef>
                          <a:spcPts val="0"/>
                        </a:spcBef>
                        <a:spcAft>
                          <a:spcPts val="0"/>
                        </a:spcAft>
                        <a:buNone/>
                      </a:pPr>
                      <a:r>
                        <a:rPr lang="en-US" sz="1200" u="none" strike="noStrike" cap="none"/>
                        <a:t>Ontwikkelings-</a:t>
                      </a:r>
                      <a:endParaRPr sz="1200" u="none" strike="noStrike" cap="none"/>
                    </a:p>
                    <a:p>
                      <a:pPr marL="0" marR="0" lvl="0" indent="0" algn="l" rtl="0">
                        <a:lnSpc>
                          <a:spcPct val="100000"/>
                        </a:lnSpc>
                        <a:spcBef>
                          <a:spcPts val="0"/>
                        </a:spcBef>
                        <a:spcAft>
                          <a:spcPts val="0"/>
                        </a:spcAft>
                        <a:buNone/>
                      </a:pPr>
                      <a:r>
                        <a:rPr lang="en-US" sz="1200" u="none" strike="noStrike" cap="none"/>
                        <a:t>psychologische Verklaring</a:t>
                      </a:r>
                      <a:endParaRPr sz="1200"/>
                    </a:p>
                  </a:txBody>
                  <a:tcPr marL="68588" marR="68588" marT="34294" marB="34294"/>
                </a:tc>
                <a:tc>
                  <a:txBody>
                    <a:bodyPr/>
                    <a:lstStyle/>
                    <a:p>
                      <a:pPr marL="0" marR="0" lvl="0" indent="0" algn="l" rtl="0">
                        <a:lnSpc>
                          <a:spcPct val="100000"/>
                        </a:lnSpc>
                        <a:spcBef>
                          <a:spcPts val="0"/>
                        </a:spcBef>
                        <a:spcAft>
                          <a:spcPts val="0"/>
                        </a:spcAft>
                        <a:buNone/>
                      </a:pPr>
                      <a:endParaRPr sz="1200" u="none" strike="noStrike" cap="none"/>
                    </a:p>
                  </a:txBody>
                  <a:tcPr marL="68588" marR="68588" marT="34294" marB="34294"/>
                </a:tc>
                <a:tc>
                  <a:txBody>
                    <a:bodyPr/>
                    <a:lstStyle/>
                    <a:p>
                      <a:pPr marL="0" marR="0" lvl="0" indent="0" algn="l" rtl="0">
                        <a:lnSpc>
                          <a:spcPct val="100000"/>
                        </a:lnSpc>
                        <a:spcBef>
                          <a:spcPts val="0"/>
                        </a:spcBef>
                        <a:spcAft>
                          <a:spcPts val="0"/>
                        </a:spcAft>
                        <a:buNone/>
                      </a:pPr>
                      <a:endParaRPr sz="1200" u="none" strike="noStrike" cap="none"/>
                    </a:p>
                  </a:txBody>
                  <a:tcPr marL="68588" marR="68588" marT="34294" marB="34294"/>
                </a:tc>
                <a:tc>
                  <a:txBody>
                    <a:bodyPr/>
                    <a:lstStyle/>
                    <a:p>
                      <a:pPr marL="0" marR="0" lvl="0" indent="0" algn="l" rtl="0">
                        <a:lnSpc>
                          <a:spcPct val="100000"/>
                        </a:lnSpc>
                        <a:spcBef>
                          <a:spcPts val="0"/>
                        </a:spcBef>
                        <a:spcAft>
                          <a:spcPts val="0"/>
                        </a:spcAft>
                        <a:buNone/>
                      </a:pPr>
                      <a:endParaRPr sz="1200" u="none" strike="noStrike" cap="none"/>
                    </a:p>
                  </a:txBody>
                  <a:tcPr marL="68588" marR="68588" marT="34294" marB="34294"/>
                </a:tc>
                <a:tc>
                  <a:txBody>
                    <a:bodyPr/>
                    <a:lstStyle/>
                    <a:p>
                      <a:pPr marL="0" marR="0" lvl="0" indent="0" algn="l" rtl="0">
                        <a:lnSpc>
                          <a:spcPct val="100000"/>
                        </a:lnSpc>
                        <a:spcBef>
                          <a:spcPts val="0"/>
                        </a:spcBef>
                        <a:spcAft>
                          <a:spcPts val="0"/>
                        </a:spcAft>
                        <a:buNone/>
                      </a:pPr>
                      <a:endParaRPr sz="1200" u="none" strike="noStrike" cap="none"/>
                    </a:p>
                  </a:txBody>
                  <a:tcPr marL="68588" marR="68588" marT="34294" marB="34294"/>
                </a:tc>
                <a:tc>
                  <a:txBody>
                    <a:bodyPr/>
                    <a:lstStyle/>
                    <a:p>
                      <a:pPr marL="0" marR="0" lvl="0" indent="0" algn="l" rtl="0">
                        <a:lnSpc>
                          <a:spcPct val="100000"/>
                        </a:lnSpc>
                        <a:spcBef>
                          <a:spcPts val="0"/>
                        </a:spcBef>
                        <a:spcAft>
                          <a:spcPts val="0"/>
                        </a:spcAft>
                        <a:buNone/>
                      </a:pPr>
                      <a:endParaRPr sz="1200" u="none" strike="noStrike" cap="none"/>
                    </a:p>
                  </a:txBody>
                  <a:tcPr marL="68588" marR="68588" marT="34294" marB="34294"/>
                </a:tc>
                <a:tc>
                  <a:txBody>
                    <a:bodyPr/>
                    <a:lstStyle/>
                    <a:p>
                      <a:pPr marL="0" marR="0" lvl="0" indent="0" algn="l" rtl="0">
                        <a:lnSpc>
                          <a:spcPct val="100000"/>
                        </a:lnSpc>
                        <a:spcBef>
                          <a:spcPts val="0"/>
                        </a:spcBef>
                        <a:spcAft>
                          <a:spcPts val="0"/>
                        </a:spcAft>
                        <a:buNone/>
                      </a:pPr>
                      <a:endParaRPr sz="1200" u="none" strike="noStrike" cap="none"/>
                    </a:p>
                  </a:txBody>
                  <a:tcPr marL="68588" marR="68588" marT="34294" marB="34294"/>
                </a:tc>
                <a:extLst>
                  <a:ext uri="{0D108BD9-81ED-4DB2-BD59-A6C34878D82A}">
                    <a16:rowId xmlns:a16="http://schemas.microsoft.com/office/drawing/2014/main" val="10006"/>
                  </a:ext>
                </a:extLst>
              </a:tr>
              <a:tr h="434348">
                <a:tc>
                  <a:txBody>
                    <a:bodyPr/>
                    <a:lstStyle/>
                    <a:p>
                      <a:pPr marL="0" marR="0" lvl="0" indent="0" algn="l" rtl="0">
                        <a:lnSpc>
                          <a:spcPct val="100000"/>
                        </a:lnSpc>
                        <a:spcBef>
                          <a:spcPts val="0"/>
                        </a:spcBef>
                        <a:spcAft>
                          <a:spcPts val="0"/>
                        </a:spcAft>
                        <a:buNone/>
                      </a:pPr>
                      <a:r>
                        <a:rPr lang="en-US" sz="1200" u="none" strike="noStrike" cap="none"/>
                        <a:t>Beloningen en obstakels</a:t>
                      </a:r>
                      <a:endParaRPr sz="1200"/>
                    </a:p>
                  </a:txBody>
                  <a:tcPr marL="68588" marR="68588" marT="34294" marB="34294"/>
                </a:tc>
                <a:tc>
                  <a:txBody>
                    <a:bodyPr/>
                    <a:lstStyle/>
                    <a:p>
                      <a:pPr marL="0" marR="0" lvl="0" indent="0" algn="l" rtl="0">
                        <a:lnSpc>
                          <a:spcPct val="100000"/>
                        </a:lnSpc>
                        <a:spcBef>
                          <a:spcPts val="0"/>
                        </a:spcBef>
                        <a:spcAft>
                          <a:spcPts val="0"/>
                        </a:spcAft>
                        <a:buNone/>
                      </a:pPr>
                      <a:endParaRPr sz="1200" u="none" strike="noStrike" cap="none"/>
                    </a:p>
                  </a:txBody>
                  <a:tcPr marL="68588" marR="68588" marT="34294" marB="34294"/>
                </a:tc>
                <a:tc>
                  <a:txBody>
                    <a:bodyPr/>
                    <a:lstStyle/>
                    <a:p>
                      <a:pPr marL="0" marR="0" lvl="0" indent="0" algn="l" rtl="0">
                        <a:lnSpc>
                          <a:spcPct val="100000"/>
                        </a:lnSpc>
                        <a:spcBef>
                          <a:spcPts val="0"/>
                        </a:spcBef>
                        <a:spcAft>
                          <a:spcPts val="0"/>
                        </a:spcAft>
                        <a:buNone/>
                      </a:pPr>
                      <a:endParaRPr sz="1200" u="none" strike="noStrike" cap="none"/>
                    </a:p>
                  </a:txBody>
                  <a:tcPr marL="68588" marR="68588" marT="34294" marB="34294"/>
                </a:tc>
                <a:tc>
                  <a:txBody>
                    <a:bodyPr/>
                    <a:lstStyle/>
                    <a:p>
                      <a:pPr marL="0" marR="0" lvl="0" indent="0" algn="l" rtl="0">
                        <a:lnSpc>
                          <a:spcPct val="100000"/>
                        </a:lnSpc>
                        <a:spcBef>
                          <a:spcPts val="0"/>
                        </a:spcBef>
                        <a:spcAft>
                          <a:spcPts val="0"/>
                        </a:spcAft>
                        <a:buNone/>
                      </a:pPr>
                      <a:endParaRPr sz="1200" u="none" strike="noStrike" cap="none"/>
                    </a:p>
                  </a:txBody>
                  <a:tcPr marL="68588" marR="68588" marT="34294" marB="34294"/>
                </a:tc>
                <a:tc>
                  <a:txBody>
                    <a:bodyPr/>
                    <a:lstStyle/>
                    <a:p>
                      <a:pPr marL="0" marR="0" lvl="0" indent="0" algn="l" rtl="0">
                        <a:lnSpc>
                          <a:spcPct val="100000"/>
                        </a:lnSpc>
                        <a:spcBef>
                          <a:spcPts val="0"/>
                        </a:spcBef>
                        <a:spcAft>
                          <a:spcPts val="0"/>
                        </a:spcAft>
                        <a:buNone/>
                      </a:pPr>
                      <a:endParaRPr sz="1200" u="none" strike="noStrike" cap="none"/>
                    </a:p>
                  </a:txBody>
                  <a:tcPr marL="68588" marR="68588" marT="34294" marB="34294"/>
                </a:tc>
                <a:tc>
                  <a:txBody>
                    <a:bodyPr/>
                    <a:lstStyle/>
                    <a:p>
                      <a:pPr marL="0" marR="0" lvl="0" indent="0" algn="l" rtl="0">
                        <a:lnSpc>
                          <a:spcPct val="100000"/>
                        </a:lnSpc>
                        <a:spcBef>
                          <a:spcPts val="0"/>
                        </a:spcBef>
                        <a:spcAft>
                          <a:spcPts val="0"/>
                        </a:spcAft>
                        <a:buNone/>
                      </a:pPr>
                      <a:endParaRPr sz="1200" u="none" strike="noStrike" cap="none"/>
                    </a:p>
                  </a:txBody>
                  <a:tcPr marL="68588" marR="68588" marT="34294" marB="34294"/>
                </a:tc>
                <a:tc>
                  <a:txBody>
                    <a:bodyPr/>
                    <a:lstStyle/>
                    <a:p>
                      <a:pPr marL="0" marR="0" lvl="0" indent="0" algn="l" rtl="0">
                        <a:lnSpc>
                          <a:spcPct val="100000"/>
                        </a:lnSpc>
                        <a:spcBef>
                          <a:spcPts val="0"/>
                        </a:spcBef>
                        <a:spcAft>
                          <a:spcPts val="0"/>
                        </a:spcAft>
                        <a:buNone/>
                      </a:pPr>
                      <a:endParaRPr sz="1200" u="none" strike="noStrike" cap="none"/>
                    </a:p>
                  </a:txBody>
                  <a:tcPr marL="68588" marR="68588" marT="34294" marB="34294"/>
                </a:tc>
                <a:extLst>
                  <a:ext uri="{0D108BD9-81ED-4DB2-BD59-A6C34878D82A}">
                    <a16:rowId xmlns:a16="http://schemas.microsoft.com/office/drawing/2014/main" val="10007"/>
                  </a:ext>
                </a:extLst>
              </a:tr>
            </a:tbl>
          </a:graphicData>
        </a:graphic>
      </p:graphicFrame>
      <p:pic>
        <p:nvPicPr>
          <p:cNvPr id="959" name="Shape 959"/>
          <p:cNvPicPr preferRelativeResize="0"/>
          <p:nvPr/>
        </p:nvPicPr>
        <p:blipFill rotWithShape="1">
          <a:blip r:embed="rId3">
            <a:alphaModFix/>
          </a:blip>
          <a:srcRect/>
          <a:stretch/>
        </p:blipFill>
        <p:spPr>
          <a:xfrm>
            <a:off x="7370889" y="237446"/>
            <a:ext cx="1654969" cy="583406"/>
          </a:xfrm>
          <a:prstGeom prst="rect">
            <a:avLst/>
          </a:prstGeom>
          <a:noFill/>
          <a:ln>
            <a:noFill/>
          </a:ln>
        </p:spPr>
      </p:pic>
      <p:sp>
        <p:nvSpPr>
          <p:cNvPr id="960" name="Shape 960"/>
          <p:cNvSpPr txBox="1"/>
          <p:nvPr/>
        </p:nvSpPr>
        <p:spPr>
          <a:xfrm>
            <a:off x="817425" y="529149"/>
            <a:ext cx="7509150" cy="1086975"/>
          </a:xfrm>
          <a:prstGeom prst="rect">
            <a:avLst/>
          </a:prstGeom>
          <a:noFill/>
          <a:ln>
            <a:noFill/>
          </a:ln>
        </p:spPr>
        <p:txBody>
          <a:bodyPr spcFirstLastPara="1" wrap="square" lIns="68569" tIns="34275" rIns="68569" bIns="34275" anchor="b" anchorCtr="0">
            <a:noAutofit/>
          </a:bodyPr>
          <a:lstStyle/>
          <a:p>
            <a:pPr>
              <a:lnSpc>
                <a:spcPct val="85000"/>
              </a:lnSpc>
            </a:pPr>
            <a:r>
              <a:rPr lang="en-US" sz="3600" dirty="0">
                <a:solidFill>
                  <a:srgbClr val="404040"/>
                </a:solidFill>
              </a:rPr>
              <a:t>Wraparound </a:t>
            </a:r>
            <a:r>
              <a:rPr lang="en-US" sz="3600" dirty="0" err="1">
                <a:solidFill>
                  <a:srgbClr val="404040"/>
                </a:solidFill>
              </a:rPr>
              <a:t>en</a:t>
            </a:r>
            <a:r>
              <a:rPr lang="en-US" sz="3600" dirty="0">
                <a:solidFill>
                  <a:srgbClr val="404040"/>
                </a:solidFill>
              </a:rPr>
              <a:t> </a:t>
            </a:r>
            <a:r>
              <a:rPr lang="en-US" sz="3600" dirty="0" err="1">
                <a:solidFill>
                  <a:srgbClr val="404040"/>
                </a:solidFill>
              </a:rPr>
              <a:t>schooluitval</a:t>
            </a:r>
            <a:r>
              <a:rPr lang="en-US" sz="3600" dirty="0">
                <a:solidFill>
                  <a:srgbClr val="404040"/>
                </a:solidFill>
              </a:rPr>
              <a:t> </a:t>
            </a:r>
            <a:endParaRPr sz="1050" dirty="0"/>
          </a:p>
        </p:txBody>
      </p:sp>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Shape 965"/>
        <p:cNvGrpSpPr/>
        <p:nvPr/>
      </p:nvGrpSpPr>
      <p:grpSpPr>
        <a:xfrm>
          <a:off x="0" y="0"/>
          <a:ext cx="0" cy="0"/>
          <a:chOff x="0" y="0"/>
          <a:chExt cx="0" cy="0"/>
        </a:xfrm>
      </p:grpSpPr>
      <p:pic>
        <p:nvPicPr>
          <p:cNvPr id="966" name="Shape 966"/>
          <p:cNvPicPr preferRelativeResize="0"/>
          <p:nvPr/>
        </p:nvPicPr>
        <p:blipFill rotWithShape="1">
          <a:blip r:embed="rId3">
            <a:alphaModFix/>
          </a:blip>
          <a:srcRect/>
          <a:stretch/>
        </p:blipFill>
        <p:spPr>
          <a:xfrm>
            <a:off x="7389449" y="201891"/>
            <a:ext cx="1654969" cy="583406"/>
          </a:xfrm>
          <a:prstGeom prst="rect">
            <a:avLst/>
          </a:prstGeom>
          <a:noFill/>
          <a:ln>
            <a:noFill/>
          </a:ln>
        </p:spPr>
      </p:pic>
      <p:sp>
        <p:nvSpPr>
          <p:cNvPr id="967" name="Shape 967"/>
          <p:cNvSpPr txBox="1"/>
          <p:nvPr/>
        </p:nvSpPr>
        <p:spPr>
          <a:xfrm>
            <a:off x="-154351" y="615100"/>
            <a:ext cx="7543800" cy="1086975"/>
          </a:xfrm>
          <a:prstGeom prst="rect">
            <a:avLst/>
          </a:prstGeom>
          <a:noFill/>
          <a:ln>
            <a:noFill/>
          </a:ln>
        </p:spPr>
        <p:txBody>
          <a:bodyPr spcFirstLastPara="1" wrap="square" lIns="68569" tIns="34275" rIns="68569" bIns="34275" anchor="b" anchorCtr="0">
            <a:noAutofit/>
          </a:bodyPr>
          <a:lstStyle/>
          <a:p>
            <a:pPr algn="r">
              <a:lnSpc>
                <a:spcPct val="85000"/>
              </a:lnSpc>
              <a:buClr>
                <a:srgbClr val="404040"/>
              </a:buClr>
              <a:buSzPts val="4800"/>
            </a:pPr>
            <a:r>
              <a:rPr lang="en-US" sz="3300" dirty="0">
                <a:solidFill>
                  <a:srgbClr val="404040"/>
                </a:solidFill>
                <a:latin typeface="Calibri"/>
                <a:ea typeface="Calibri"/>
                <a:cs typeface="Calibri"/>
                <a:sym typeface="Calibri"/>
              </a:rPr>
              <a:t>Wraparound </a:t>
            </a:r>
            <a:r>
              <a:rPr lang="en-US" sz="3300" dirty="0" err="1">
                <a:solidFill>
                  <a:srgbClr val="404040"/>
                </a:solidFill>
                <a:latin typeface="Calibri"/>
                <a:ea typeface="Calibri"/>
                <a:cs typeface="Calibri"/>
                <a:sym typeface="Calibri"/>
              </a:rPr>
              <a:t>en</a:t>
            </a:r>
            <a:r>
              <a:rPr lang="en-US" sz="3300" dirty="0">
                <a:solidFill>
                  <a:srgbClr val="404040"/>
                </a:solidFill>
                <a:latin typeface="Calibri"/>
                <a:ea typeface="Calibri"/>
                <a:cs typeface="Calibri"/>
                <a:sym typeface="Calibri"/>
              </a:rPr>
              <a:t> de </a:t>
            </a:r>
            <a:r>
              <a:rPr lang="en-US" sz="3300" dirty="0" err="1">
                <a:solidFill>
                  <a:srgbClr val="404040"/>
                </a:solidFill>
                <a:latin typeface="Calibri"/>
                <a:ea typeface="Calibri"/>
                <a:cs typeface="Calibri"/>
                <a:sym typeface="Calibri"/>
              </a:rPr>
              <a:t>oedipale</a:t>
            </a:r>
            <a:r>
              <a:rPr lang="en-US" sz="3300" dirty="0">
                <a:solidFill>
                  <a:srgbClr val="404040"/>
                </a:solidFill>
                <a:latin typeface="Calibri"/>
                <a:ea typeface="Calibri"/>
                <a:cs typeface="Calibri"/>
                <a:sym typeface="Calibri"/>
              </a:rPr>
              <a:t> </a:t>
            </a:r>
            <a:r>
              <a:rPr lang="en-US" sz="3300" dirty="0" err="1">
                <a:solidFill>
                  <a:srgbClr val="404040"/>
                </a:solidFill>
                <a:latin typeface="Calibri"/>
                <a:ea typeface="Calibri"/>
                <a:cs typeface="Calibri"/>
                <a:sym typeface="Calibri"/>
              </a:rPr>
              <a:t>driehoek</a:t>
            </a:r>
            <a:endParaRPr sz="3300" dirty="0">
              <a:latin typeface="Calibri"/>
              <a:ea typeface="Calibri"/>
              <a:cs typeface="Calibri"/>
              <a:sym typeface="Calibri"/>
            </a:endParaRPr>
          </a:p>
        </p:txBody>
      </p:sp>
      <p:pic>
        <p:nvPicPr>
          <p:cNvPr id="968" name="Shape 968"/>
          <p:cNvPicPr preferRelativeResize="0"/>
          <p:nvPr/>
        </p:nvPicPr>
        <p:blipFill>
          <a:blip r:embed="rId4">
            <a:alphaModFix/>
          </a:blip>
          <a:stretch>
            <a:fillRect/>
          </a:stretch>
        </p:blipFill>
        <p:spPr>
          <a:xfrm>
            <a:off x="3452437" y="3271723"/>
            <a:ext cx="2357363" cy="1514663"/>
          </a:xfrm>
          <a:prstGeom prst="rect">
            <a:avLst/>
          </a:prstGeom>
          <a:noFill/>
          <a:ln>
            <a:noFill/>
          </a:ln>
        </p:spPr>
      </p:pic>
      <p:sp>
        <p:nvSpPr>
          <p:cNvPr id="969" name="Shape 969"/>
          <p:cNvSpPr txBox="1"/>
          <p:nvPr/>
        </p:nvSpPr>
        <p:spPr>
          <a:xfrm>
            <a:off x="3753056" y="3672411"/>
            <a:ext cx="1682325" cy="394650"/>
          </a:xfrm>
          <a:prstGeom prst="rect">
            <a:avLst/>
          </a:prstGeom>
          <a:noFill/>
          <a:ln>
            <a:noFill/>
          </a:ln>
        </p:spPr>
        <p:txBody>
          <a:bodyPr spcFirstLastPara="1" wrap="square" lIns="68569" tIns="68569" rIns="68569" bIns="68569" anchor="t" anchorCtr="0">
            <a:noAutofit/>
          </a:bodyPr>
          <a:lstStyle/>
          <a:p>
            <a:pPr algn="ctr"/>
            <a:r>
              <a:rPr lang="en-US" sz="1350"/>
              <a:t>Conflict(oplossing)</a:t>
            </a:r>
            <a:endParaRPr sz="1350"/>
          </a:p>
        </p:txBody>
      </p:sp>
      <p:sp>
        <p:nvSpPr>
          <p:cNvPr id="970" name="Shape 970"/>
          <p:cNvSpPr txBox="1"/>
          <p:nvPr/>
        </p:nvSpPr>
        <p:spPr>
          <a:xfrm>
            <a:off x="2999588" y="4750313"/>
            <a:ext cx="3144825" cy="394650"/>
          </a:xfrm>
          <a:prstGeom prst="rect">
            <a:avLst/>
          </a:prstGeom>
          <a:noFill/>
          <a:ln>
            <a:noFill/>
          </a:ln>
        </p:spPr>
        <p:txBody>
          <a:bodyPr spcFirstLastPara="1" wrap="square" lIns="68569" tIns="68569" rIns="68569" bIns="68569" anchor="t" anchorCtr="0">
            <a:noAutofit/>
          </a:bodyPr>
          <a:lstStyle/>
          <a:p>
            <a:pPr algn="ctr"/>
            <a:r>
              <a:rPr lang="en-US" sz="1350"/>
              <a:t>Jongere</a:t>
            </a:r>
            <a:endParaRPr sz="1350"/>
          </a:p>
        </p:txBody>
      </p:sp>
      <p:sp>
        <p:nvSpPr>
          <p:cNvPr id="971" name="Shape 971"/>
          <p:cNvSpPr txBox="1"/>
          <p:nvPr/>
        </p:nvSpPr>
        <p:spPr>
          <a:xfrm>
            <a:off x="893513" y="2279906"/>
            <a:ext cx="7472700" cy="618300"/>
          </a:xfrm>
          <a:prstGeom prst="rect">
            <a:avLst/>
          </a:prstGeom>
          <a:noFill/>
          <a:ln>
            <a:noFill/>
          </a:ln>
        </p:spPr>
        <p:txBody>
          <a:bodyPr spcFirstLastPara="1" wrap="square" lIns="68569" tIns="68569" rIns="68569" bIns="68569" anchor="t" anchorCtr="0">
            <a:noAutofit/>
          </a:bodyPr>
          <a:lstStyle/>
          <a:p>
            <a:pPr algn="ctr"/>
            <a:r>
              <a:rPr lang="en-US" sz="1800">
                <a:solidFill>
                  <a:srgbClr val="783F04"/>
                </a:solidFill>
                <a:latin typeface="Calibri"/>
                <a:ea typeface="Calibri"/>
                <a:cs typeface="Calibri"/>
                <a:sym typeface="Calibri"/>
              </a:rPr>
              <a:t>“De jongere die dreigt uit te vallen op school is de jongere die vastloopt in zijn interne en relationele conflicten”</a:t>
            </a:r>
            <a:endParaRPr sz="1800">
              <a:solidFill>
                <a:srgbClr val="783F04"/>
              </a:solidFill>
              <a:latin typeface="Calibri"/>
              <a:ea typeface="Calibri"/>
              <a:cs typeface="Calibri"/>
              <a:sym typeface="Calibri"/>
            </a:endParaRPr>
          </a:p>
        </p:txBody>
      </p:sp>
      <p:sp>
        <p:nvSpPr>
          <p:cNvPr id="972" name="Shape 972"/>
          <p:cNvSpPr txBox="1"/>
          <p:nvPr/>
        </p:nvSpPr>
        <p:spPr>
          <a:xfrm>
            <a:off x="2183663" y="3148481"/>
            <a:ext cx="1268775" cy="394650"/>
          </a:xfrm>
          <a:prstGeom prst="rect">
            <a:avLst/>
          </a:prstGeom>
          <a:noFill/>
          <a:ln>
            <a:noFill/>
          </a:ln>
        </p:spPr>
        <p:txBody>
          <a:bodyPr spcFirstLastPara="1" wrap="square" lIns="68569" tIns="68569" rIns="68569" bIns="68569" anchor="t" anchorCtr="0">
            <a:noAutofit/>
          </a:bodyPr>
          <a:lstStyle/>
          <a:p>
            <a:pPr algn="r"/>
            <a:r>
              <a:rPr lang="en-US" sz="1350"/>
              <a:t>“vaderfunctie”</a:t>
            </a:r>
            <a:endParaRPr sz="1350"/>
          </a:p>
        </p:txBody>
      </p:sp>
      <p:sp>
        <p:nvSpPr>
          <p:cNvPr id="973" name="Shape 973"/>
          <p:cNvSpPr txBox="1"/>
          <p:nvPr/>
        </p:nvSpPr>
        <p:spPr>
          <a:xfrm>
            <a:off x="5846700" y="3148481"/>
            <a:ext cx="1382625" cy="394650"/>
          </a:xfrm>
          <a:prstGeom prst="rect">
            <a:avLst/>
          </a:prstGeom>
          <a:noFill/>
          <a:ln>
            <a:noFill/>
          </a:ln>
        </p:spPr>
        <p:txBody>
          <a:bodyPr spcFirstLastPara="1" wrap="square" lIns="68569" tIns="68569" rIns="68569" bIns="68569" anchor="t" anchorCtr="0">
            <a:noAutofit/>
          </a:bodyPr>
          <a:lstStyle/>
          <a:p>
            <a:r>
              <a:rPr lang="en-US" sz="1350"/>
              <a:t>“moederfunctie”</a:t>
            </a:r>
            <a:endParaRPr sz="1350"/>
          </a:p>
        </p:txBody>
      </p:sp>
      <p:sp>
        <p:nvSpPr>
          <p:cNvPr id="974" name="Shape 974"/>
          <p:cNvSpPr txBox="1"/>
          <p:nvPr/>
        </p:nvSpPr>
        <p:spPr>
          <a:xfrm>
            <a:off x="2069813" y="3450277"/>
            <a:ext cx="1382625" cy="394650"/>
          </a:xfrm>
          <a:prstGeom prst="rect">
            <a:avLst/>
          </a:prstGeom>
          <a:noFill/>
          <a:ln>
            <a:noFill/>
          </a:ln>
        </p:spPr>
        <p:txBody>
          <a:bodyPr spcFirstLastPara="1" wrap="square" lIns="68569" tIns="68569" rIns="68569" bIns="68569" anchor="t" anchorCtr="0">
            <a:noAutofit/>
          </a:bodyPr>
          <a:lstStyle/>
          <a:p>
            <a:pPr algn="r"/>
            <a:r>
              <a:rPr lang="en-US" sz="1350"/>
              <a:t>het experiment</a:t>
            </a:r>
            <a:endParaRPr sz="1350"/>
          </a:p>
        </p:txBody>
      </p:sp>
      <p:sp>
        <p:nvSpPr>
          <p:cNvPr id="975" name="Shape 975"/>
          <p:cNvSpPr txBox="1"/>
          <p:nvPr/>
        </p:nvSpPr>
        <p:spPr>
          <a:xfrm>
            <a:off x="5846700" y="3450277"/>
            <a:ext cx="1382625" cy="394650"/>
          </a:xfrm>
          <a:prstGeom prst="rect">
            <a:avLst/>
          </a:prstGeom>
          <a:noFill/>
          <a:ln>
            <a:noFill/>
          </a:ln>
        </p:spPr>
        <p:txBody>
          <a:bodyPr spcFirstLastPara="1" wrap="square" lIns="68569" tIns="68569" rIns="68569" bIns="68569" anchor="t" anchorCtr="0">
            <a:noAutofit/>
          </a:bodyPr>
          <a:lstStyle/>
          <a:p>
            <a:r>
              <a:rPr lang="en-US" sz="1350"/>
              <a:t>het engagement</a:t>
            </a:r>
            <a:endParaRPr sz="1350"/>
          </a:p>
        </p:txBody>
      </p:sp>
      <p:sp>
        <p:nvSpPr>
          <p:cNvPr id="976" name="Shape 976"/>
          <p:cNvSpPr txBox="1"/>
          <p:nvPr/>
        </p:nvSpPr>
        <p:spPr>
          <a:xfrm>
            <a:off x="1797563" y="3752072"/>
            <a:ext cx="1654875" cy="394650"/>
          </a:xfrm>
          <a:prstGeom prst="rect">
            <a:avLst/>
          </a:prstGeom>
          <a:noFill/>
          <a:ln>
            <a:noFill/>
          </a:ln>
        </p:spPr>
        <p:txBody>
          <a:bodyPr spcFirstLastPara="1" wrap="square" lIns="68569" tIns="68569" rIns="68569" bIns="68569" anchor="t" anchorCtr="0">
            <a:noAutofit/>
          </a:bodyPr>
          <a:lstStyle/>
          <a:p>
            <a:pPr algn="r"/>
            <a:r>
              <a:rPr lang="en-US" sz="1350"/>
              <a:t>lange-termijndoelen</a:t>
            </a:r>
            <a:endParaRPr sz="1350"/>
          </a:p>
        </p:txBody>
      </p:sp>
      <p:sp>
        <p:nvSpPr>
          <p:cNvPr id="977" name="Shape 977"/>
          <p:cNvSpPr txBox="1"/>
          <p:nvPr/>
        </p:nvSpPr>
        <p:spPr>
          <a:xfrm>
            <a:off x="5846700" y="3752072"/>
            <a:ext cx="1986075" cy="394650"/>
          </a:xfrm>
          <a:prstGeom prst="rect">
            <a:avLst/>
          </a:prstGeom>
          <a:noFill/>
          <a:ln>
            <a:noFill/>
          </a:ln>
        </p:spPr>
        <p:txBody>
          <a:bodyPr spcFirstLastPara="1" wrap="square" lIns="68569" tIns="68569" rIns="68569" bIns="68569" anchor="t" anchorCtr="0">
            <a:noAutofit/>
          </a:bodyPr>
          <a:lstStyle/>
          <a:p>
            <a:r>
              <a:rPr lang="en-US" sz="1350"/>
              <a:t>korte-termijnbevrediging</a:t>
            </a:r>
            <a:endParaRPr sz="1350"/>
          </a:p>
        </p:txBody>
      </p:sp>
      <p:sp>
        <p:nvSpPr>
          <p:cNvPr id="978" name="Shape 978"/>
          <p:cNvSpPr txBox="1"/>
          <p:nvPr/>
        </p:nvSpPr>
        <p:spPr>
          <a:xfrm>
            <a:off x="1797563" y="4053867"/>
            <a:ext cx="1654875" cy="394650"/>
          </a:xfrm>
          <a:prstGeom prst="rect">
            <a:avLst/>
          </a:prstGeom>
          <a:noFill/>
          <a:ln>
            <a:noFill/>
          </a:ln>
        </p:spPr>
        <p:txBody>
          <a:bodyPr spcFirstLastPara="1" wrap="square" lIns="68569" tIns="68569" rIns="68569" bIns="68569" anchor="t" anchorCtr="0">
            <a:noAutofit/>
          </a:bodyPr>
          <a:lstStyle/>
          <a:p>
            <a:pPr algn="r"/>
            <a:r>
              <a:rPr lang="en-US" sz="1350"/>
              <a:t>autonome doelen</a:t>
            </a:r>
            <a:endParaRPr sz="1350"/>
          </a:p>
        </p:txBody>
      </p:sp>
      <p:sp>
        <p:nvSpPr>
          <p:cNvPr id="979" name="Shape 979"/>
          <p:cNvSpPr txBox="1"/>
          <p:nvPr/>
        </p:nvSpPr>
        <p:spPr>
          <a:xfrm>
            <a:off x="5846719" y="4053867"/>
            <a:ext cx="1986075" cy="394650"/>
          </a:xfrm>
          <a:prstGeom prst="rect">
            <a:avLst/>
          </a:prstGeom>
          <a:noFill/>
          <a:ln>
            <a:noFill/>
          </a:ln>
        </p:spPr>
        <p:txBody>
          <a:bodyPr spcFirstLastPara="1" wrap="square" lIns="68569" tIns="68569" rIns="68569" bIns="68569" anchor="t" anchorCtr="0">
            <a:noAutofit/>
          </a:bodyPr>
          <a:lstStyle/>
          <a:p>
            <a:r>
              <a:rPr lang="en-US" sz="1350"/>
              <a:t>relationele doelen</a:t>
            </a:r>
            <a:endParaRPr sz="1350"/>
          </a:p>
        </p:txBody>
      </p:sp>
      <p:sp>
        <p:nvSpPr>
          <p:cNvPr id="980" name="Shape 980"/>
          <p:cNvSpPr txBox="1"/>
          <p:nvPr/>
        </p:nvSpPr>
        <p:spPr>
          <a:xfrm>
            <a:off x="1797563" y="4355663"/>
            <a:ext cx="1654875" cy="394650"/>
          </a:xfrm>
          <a:prstGeom prst="rect">
            <a:avLst/>
          </a:prstGeom>
          <a:noFill/>
          <a:ln>
            <a:noFill/>
          </a:ln>
        </p:spPr>
        <p:txBody>
          <a:bodyPr spcFirstLastPara="1" wrap="square" lIns="68569" tIns="68569" rIns="68569" bIns="68569" anchor="t" anchorCtr="0">
            <a:noAutofit/>
          </a:bodyPr>
          <a:lstStyle/>
          <a:p>
            <a:pPr algn="r"/>
            <a:r>
              <a:rPr lang="en-US" sz="1350"/>
              <a:t>ratio</a:t>
            </a:r>
            <a:endParaRPr sz="1350"/>
          </a:p>
        </p:txBody>
      </p:sp>
      <p:sp>
        <p:nvSpPr>
          <p:cNvPr id="981" name="Shape 981"/>
          <p:cNvSpPr txBox="1"/>
          <p:nvPr/>
        </p:nvSpPr>
        <p:spPr>
          <a:xfrm>
            <a:off x="5846719" y="4355663"/>
            <a:ext cx="1986075" cy="394650"/>
          </a:xfrm>
          <a:prstGeom prst="rect">
            <a:avLst/>
          </a:prstGeom>
          <a:noFill/>
          <a:ln>
            <a:noFill/>
          </a:ln>
        </p:spPr>
        <p:txBody>
          <a:bodyPr spcFirstLastPara="1" wrap="square" lIns="68569" tIns="68569" rIns="68569" bIns="68569" anchor="t" anchorCtr="0">
            <a:noAutofit/>
          </a:bodyPr>
          <a:lstStyle/>
          <a:p>
            <a:r>
              <a:rPr lang="en-US" sz="1350"/>
              <a:t>emoties, driften</a:t>
            </a:r>
            <a:endParaRPr sz="1350"/>
          </a:p>
        </p:txBody>
      </p:sp>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Shape 986"/>
        <p:cNvGrpSpPr/>
        <p:nvPr/>
      </p:nvGrpSpPr>
      <p:grpSpPr>
        <a:xfrm>
          <a:off x="0" y="0"/>
          <a:ext cx="0" cy="0"/>
          <a:chOff x="0" y="0"/>
          <a:chExt cx="0" cy="0"/>
        </a:xfrm>
      </p:grpSpPr>
      <p:pic>
        <p:nvPicPr>
          <p:cNvPr id="987" name="Shape 987"/>
          <p:cNvPicPr preferRelativeResize="0"/>
          <p:nvPr/>
        </p:nvPicPr>
        <p:blipFill rotWithShape="1">
          <a:blip r:embed="rId3">
            <a:alphaModFix/>
          </a:blip>
          <a:srcRect/>
          <a:stretch/>
        </p:blipFill>
        <p:spPr>
          <a:xfrm>
            <a:off x="7412536" y="226518"/>
            <a:ext cx="1654969" cy="583406"/>
          </a:xfrm>
          <a:prstGeom prst="rect">
            <a:avLst/>
          </a:prstGeom>
          <a:noFill/>
          <a:ln>
            <a:noFill/>
          </a:ln>
        </p:spPr>
      </p:pic>
      <p:sp>
        <p:nvSpPr>
          <p:cNvPr id="988" name="Shape 988"/>
          <p:cNvSpPr txBox="1"/>
          <p:nvPr/>
        </p:nvSpPr>
        <p:spPr>
          <a:xfrm>
            <a:off x="-131264" y="580115"/>
            <a:ext cx="7543800" cy="1086975"/>
          </a:xfrm>
          <a:prstGeom prst="rect">
            <a:avLst/>
          </a:prstGeom>
          <a:noFill/>
          <a:ln>
            <a:noFill/>
          </a:ln>
        </p:spPr>
        <p:txBody>
          <a:bodyPr spcFirstLastPara="1" wrap="square" lIns="68569" tIns="34275" rIns="68569" bIns="34275" anchor="b" anchorCtr="0">
            <a:noAutofit/>
          </a:bodyPr>
          <a:lstStyle/>
          <a:p>
            <a:pPr algn="r">
              <a:lnSpc>
                <a:spcPct val="85000"/>
              </a:lnSpc>
              <a:buClr>
                <a:srgbClr val="404040"/>
              </a:buClr>
              <a:buSzPts val="4800"/>
            </a:pPr>
            <a:r>
              <a:rPr lang="en-US" sz="3300">
                <a:solidFill>
                  <a:srgbClr val="404040"/>
                </a:solidFill>
                <a:latin typeface="Calibri"/>
                <a:ea typeface="Calibri"/>
                <a:cs typeface="Calibri"/>
                <a:sym typeface="Calibri"/>
              </a:rPr>
              <a:t>Wraparound en de oedipale driehoek</a:t>
            </a:r>
            <a:endParaRPr sz="3300">
              <a:latin typeface="Calibri"/>
              <a:ea typeface="Calibri"/>
              <a:cs typeface="Calibri"/>
              <a:sym typeface="Calibri"/>
            </a:endParaRPr>
          </a:p>
        </p:txBody>
      </p:sp>
      <p:pic>
        <p:nvPicPr>
          <p:cNvPr id="989" name="Shape 989"/>
          <p:cNvPicPr preferRelativeResize="0"/>
          <p:nvPr/>
        </p:nvPicPr>
        <p:blipFill>
          <a:blip r:embed="rId4">
            <a:alphaModFix/>
          </a:blip>
          <a:stretch>
            <a:fillRect/>
          </a:stretch>
        </p:blipFill>
        <p:spPr>
          <a:xfrm>
            <a:off x="3452437" y="3271723"/>
            <a:ext cx="2357363" cy="1514663"/>
          </a:xfrm>
          <a:prstGeom prst="rect">
            <a:avLst/>
          </a:prstGeom>
          <a:noFill/>
          <a:ln>
            <a:noFill/>
          </a:ln>
        </p:spPr>
      </p:pic>
      <p:sp>
        <p:nvSpPr>
          <p:cNvPr id="990" name="Shape 990"/>
          <p:cNvSpPr txBox="1"/>
          <p:nvPr/>
        </p:nvSpPr>
        <p:spPr>
          <a:xfrm>
            <a:off x="3753056" y="3543130"/>
            <a:ext cx="1682325" cy="394650"/>
          </a:xfrm>
          <a:prstGeom prst="rect">
            <a:avLst/>
          </a:prstGeom>
          <a:noFill/>
          <a:ln>
            <a:noFill/>
          </a:ln>
        </p:spPr>
        <p:txBody>
          <a:bodyPr spcFirstLastPara="1" wrap="square" lIns="68569" tIns="68569" rIns="68569" bIns="68569" anchor="t" anchorCtr="0">
            <a:noAutofit/>
          </a:bodyPr>
          <a:lstStyle/>
          <a:p>
            <a:pPr algn="ctr"/>
            <a:r>
              <a:rPr lang="en-US" sz="1350"/>
              <a:t>Conflict(oplossing)</a:t>
            </a:r>
            <a:endParaRPr sz="1350"/>
          </a:p>
        </p:txBody>
      </p:sp>
      <p:sp>
        <p:nvSpPr>
          <p:cNvPr id="991" name="Shape 991"/>
          <p:cNvSpPr txBox="1"/>
          <p:nvPr/>
        </p:nvSpPr>
        <p:spPr>
          <a:xfrm>
            <a:off x="2999588" y="4750313"/>
            <a:ext cx="3144825" cy="394650"/>
          </a:xfrm>
          <a:prstGeom prst="rect">
            <a:avLst/>
          </a:prstGeom>
          <a:noFill/>
          <a:ln>
            <a:noFill/>
          </a:ln>
        </p:spPr>
        <p:txBody>
          <a:bodyPr spcFirstLastPara="1" wrap="square" lIns="68569" tIns="68569" rIns="68569" bIns="68569" anchor="t" anchorCtr="0">
            <a:noAutofit/>
          </a:bodyPr>
          <a:lstStyle/>
          <a:p>
            <a:pPr algn="ctr"/>
            <a:r>
              <a:rPr lang="en-US" sz="1350"/>
              <a:t>Jongere</a:t>
            </a:r>
            <a:endParaRPr sz="1350"/>
          </a:p>
        </p:txBody>
      </p:sp>
      <p:sp>
        <p:nvSpPr>
          <p:cNvPr id="992" name="Shape 992"/>
          <p:cNvSpPr txBox="1"/>
          <p:nvPr/>
        </p:nvSpPr>
        <p:spPr>
          <a:xfrm>
            <a:off x="2183663" y="3148481"/>
            <a:ext cx="1268775" cy="394650"/>
          </a:xfrm>
          <a:prstGeom prst="rect">
            <a:avLst/>
          </a:prstGeom>
          <a:noFill/>
          <a:ln>
            <a:noFill/>
          </a:ln>
        </p:spPr>
        <p:txBody>
          <a:bodyPr spcFirstLastPara="1" wrap="square" lIns="68569" tIns="68569" rIns="68569" bIns="68569" anchor="t" anchorCtr="0">
            <a:noAutofit/>
          </a:bodyPr>
          <a:lstStyle/>
          <a:p>
            <a:pPr algn="r"/>
            <a:r>
              <a:rPr lang="en-US" sz="1350"/>
              <a:t>“vaderfunctie”</a:t>
            </a:r>
            <a:endParaRPr sz="1350"/>
          </a:p>
        </p:txBody>
      </p:sp>
      <p:sp>
        <p:nvSpPr>
          <p:cNvPr id="993" name="Shape 993"/>
          <p:cNvSpPr txBox="1"/>
          <p:nvPr/>
        </p:nvSpPr>
        <p:spPr>
          <a:xfrm>
            <a:off x="5846700" y="3148481"/>
            <a:ext cx="1382625" cy="394650"/>
          </a:xfrm>
          <a:prstGeom prst="rect">
            <a:avLst/>
          </a:prstGeom>
          <a:noFill/>
          <a:ln>
            <a:noFill/>
          </a:ln>
        </p:spPr>
        <p:txBody>
          <a:bodyPr spcFirstLastPara="1" wrap="square" lIns="68569" tIns="68569" rIns="68569" bIns="68569" anchor="t" anchorCtr="0">
            <a:noAutofit/>
          </a:bodyPr>
          <a:lstStyle/>
          <a:p>
            <a:r>
              <a:rPr lang="en-US" sz="1350"/>
              <a:t>“moederfunctie”</a:t>
            </a:r>
            <a:endParaRPr sz="1350"/>
          </a:p>
        </p:txBody>
      </p:sp>
      <p:sp>
        <p:nvSpPr>
          <p:cNvPr id="994" name="Shape 994"/>
          <p:cNvSpPr txBox="1"/>
          <p:nvPr/>
        </p:nvSpPr>
        <p:spPr>
          <a:xfrm>
            <a:off x="2069813" y="3450277"/>
            <a:ext cx="1382625" cy="394650"/>
          </a:xfrm>
          <a:prstGeom prst="rect">
            <a:avLst/>
          </a:prstGeom>
          <a:noFill/>
          <a:ln>
            <a:noFill/>
          </a:ln>
        </p:spPr>
        <p:txBody>
          <a:bodyPr spcFirstLastPara="1" wrap="square" lIns="68569" tIns="68569" rIns="68569" bIns="68569" anchor="t" anchorCtr="0">
            <a:noAutofit/>
          </a:bodyPr>
          <a:lstStyle/>
          <a:p>
            <a:pPr algn="r"/>
            <a:r>
              <a:rPr lang="en-US" sz="1350"/>
              <a:t>de wet</a:t>
            </a:r>
            <a:endParaRPr sz="1350"/>
          </a:p>
        </p:txBody>
      </p:sp>
      <p:sp>
        <p:nvSpPr>
          <p:cNvPr id="995" name="Shape 995"/>
          <p:cNvSpPr txBox="1"/>
          <p:nvPr/>
        </p:nvSpPr>
        <p:spPr>
          <a:xfrm>
            <a:off x="5846700" y="3450281"/>
            <a:ext cx="2415375" cy="394650"/>
          </a:xfrm>
          <a:prstGeom prst="rect">
            <a:avLst/>
          </a:prstGeom>
          <a:noFill/>
          <a:ln>
            <a:noFill/>
          </a:ln>
        </p:spPr>
        <p:txBody>
          <a:bodyPr spcFirstLastPara="1" wrap="square" lIns="68569" tIns="68569" rIns="68569" bIns="68569" anchor="t" anchorCtr="0">
            <a:noAutofit/>
          </a:bodyPr>
          <a:lstStyle/>
          <a:p>
            <a:r>
              <a:rPr lang="en-US" sz="1350"/>
              <a:t>het identiteitsexperiment</a:t>
            </a:r>
            <a:endParaRPr sz="1350"/>
          </a:p>
        </p:txBody>
      </p:sp>
      <p:sp>
        <p:nvSpPr>
          <p:cNvPr id="996" name="Shape 996"/>
          <p:cNvSpPr txBox="1"/>
          <p:nvPr/>
        </p:nvSpPr>
        <p:spPr>
          <a:xfrm>
            <a:off x="707850" y="3752081"/>
            <a:ext cx="2744550" cy="394650"/>
          </a:xfrm>
          <a:prstGeom prst="rect">
            <a:avLst/>
          </a:prstGeom>
          <a:noFill/>
          <a:ln>
            <a:noFill/>
          </a:ln>
        </p:spPr>
        <p:txBody>
          <a:bodyPr spcFirstLastPara="1" wrap="square" lIns="68569" tIns="68569" rIns="68569" bIns="68569" anchor="t" anchorCtr="0">
            <a:noAutofit/>
          </a:bodyPr>
          <a:lstStyle/>
          <a:p>
            <a:pPr algn="r"/>
            <a:r>
              <a:rPr lang="en-US" sz="1350"/>
              <a:t>de metapositie, de helicopterview</a:t>
            </a:r>
            <a:endParaRPr sz="1350"/>
          </a:p>
        </p:txBody>
      </p:sp>
      <p:sp>
        <p:nvSpPr>
          <p:cNvPr id="997" name="Shape 997"/>
          <p:cNvSpPr txBox="1"/>
          <p:nvPr/>
        </p:nvSpPr>
        <p:spPr>
          <a:xfrm>
            <a:off x="5846700" y="3752072"/>
            <a:ext cx="1986075" cy="394650"/>
          </a:xfrm>
          <a:prstGeom prst="rect">
            <a:avLst/>
          </a:prstGeom>
          <a:noFill/>
          <a:ln>
            <a:noFill/>
          </a:ln>
        </p:spPr>
        <p:txBody>
          <a:bodyPr spcFirstLastPara="1" wrap="square" lIns="68569" tIns="68569" rIns="68569" bIns="68569" anchor="t" anchorCtr="0">
            <a:noAutofit/>
          </a:bodyPr>
          <a:lstStyle/>
          <a:p>
            <a:r>
              <a:rPr lang="en-US" sz="1350"/>
              <a:t>de emotieregulatie</a:t>
            </a:r>
            <a:endParaRPr sz="1350"/>
          </a:p>
        </p:txBody>
      </p:sp>
      <p:sp>
        <p:nvSpPr>
          <p:cNvPr id="998" name="Shape 998"/>
          <p:cNvSpPr txBox="1"/>
          <p:nvPr/>
        </p:nvSpPr>
        <p:spPr>
          <a:xfrm>
            <a:off x="1380881" y="4053863"/>
            <a:ext cx="2071575" cy="394650"/>
          </a:xfrm>
          <a:prstGeom prst="rect">
            <a:avLst/>
          </a:prstGeom>
          <a:noFill/>
          <a:ln>
            <a:noFill/>
          </a:ln>
        </p:spPr>
        <p:txBody>
          <a:bodyPr spcFirstLastPara="1" wrap="square" lIns="68569" tIns="68569" rIns="68569" bIns="68569" anchor="t" anchorCtr="0">
            <a:noAutofit/>
          </a:bodyPr>
          <a:lstStyle/>
          <a:p>
            <a:pPr algn="r"/>
            <a:r>
              <a:rPr lang="en-US" sz="1350"/>
              <a:t>zijn autonomie</a:t>
            </a:r>
            <a:endParaRPr sz="1350"/>
          </a:p>
        </p:txBody>
      </p:sp>
      <p:sp>
        <p:nvSpPr>
          <p:cNvPr id="999" name="Shape 999"/>
          <p:cNvSpPr txBox="1"/>
          <p:nvPr/>
        </p:nvSpPr>
        <p:spPr>
          <a:xfrm>
            <a:off x="5846719" y="4053863"/>
            <a:ext cx="2415375" cy="394650"/>
          </a:xfrm>
          <a:prstGeom prst="rect">
            <a:avLst/>
          </a:prstGeom>
          <a:noFill/>
          <a:ln>
            <a:noFill/>
          </a:ln>
        </p:spPr>
        <p:txBody>
          <a:bodyPr spcFirstLastPara="1" wrap="square" lIns="68569" tIns="68569" rIns="68569" bIns="68569" anchor="t" anchorCtr="0">
            <a:noAutofit/>
          </a:bodyPr>
          <a:lstStyle/>
          <a:p>
            <a:r>
              <a:rPr lang="en-US" sz="1350"/>
              <a:t>de steun en de verbinding</a:t>
            </a:r>
            <a:endParaRPr sz="1350"/>
          </a:p>
        </p:txBody>
      </p:sp>
      <p:sp>
        <p:nvSpPr>
          <p:cNvPr id="1000" name="Shape 1000"/>
          <p:cNvSpPr txBox="1"/>
          <p:nvPr/>
        </p:nvSpPr>
        <p:spPr>
          <a:xfrm>
            <a:off x="1797563" y="4355663"/>
            <a:ext cx="1654875" cy="394650"/>
          </a:xfrm>
          <a:prstGeom prst="rect">
            <a:avLst/>
          </a:prstGeom>
          <a:noFill/>
          <a:ln>
            <a:noFill/>
          </a:ln>
        </p:spPr>
        <p:txBody>
          <a:bodyPr spcFirstLastPara="1" wrap="square" lIns="68569" tIns="68569" rIns="68569" bIns="68569" anchor="t" anchorCtr="0">
            <a:noAutofit/>
          </a:bodyPr>
          <a:lstStyle/>
          <a:p>
            <a:pPr algn="r"/>
            <a:r>
              <a:rPr lang="en-US" sz="1350"/>
              <a:t>zijn denken</a:t>
            </a:r>
            <a:endParaRPr sz="1350"/>
          </a:p>
        </p:txBody>
      </p:sp>
      <p:sp>
        <p:nvSpPr>
          <p:cNvPr id="1001" name="Shape 1001"/>
          <p:cNvSpPr txBox="1"/>
          <p:nvPr/>
        </p:nvSpPr>
        <p:spPr>
          <a:xfrm>
            <a:off x="5846719" y="4355663"/>
            <a:ext cx="1986075" cy="394650"/>
          </a:xfrm>
          <a:prstGeom prst="rect">
            <a:avLst/>
          </a:prstGeom>
          <a:noFill/>
          <a:ln>
            <a:noFill/>
          </a:ln>
        </p:spPr>
        <p:txBody>
          <a:bodyPr spcFirstLastPara="1" wrap="square" lIns="68569" tIns="68569" rIns="68569" bIns="68569" anchor="t" anchorCtr="0">
            <a:noAutofit/>
          </a:bodyPr>
          <a:lstStyle/>
          <a:p>
            <a:r>
              <a:rPr lang="en-US" sz="1350"/>
              <a:t>de lichamelijke regulatie</a:t>
            </a:r>
            <a:endParaRPr sz="1350"/>
          </a:p>
        </p:txBody>
      </p:sp>
      <p:sp>
        <p:nvSpPr>
          <p:cNvPr id="1002" name="Shape 1002"/>
          <p:cNvSpPr txBox="1"/>
          <p:nvPr/>
        </p:nvSpPr>
        <p:spPr>
          <a:xfrm>
            <a:off x="857869" y="2291081"/>
            <a:ext cx="7508250" cy="583425"/>
          </a:xfrm>
          <a:prstGeom prst="rect">
            <a:avLst/>
          </a:prstGeom>
          <a:noFill/>
          <a:ln>
            <a:noFill/>
          </a:ln>
        </p:spPr>
        <p:txBody>
          <a:bodyPr spcFirstLastPara="1" wrap="square" lIns="68569" tIns="68569" rIns="68569" bIns="68569" anchor="t" anchorCtr="0">
            <a:noAutofit/>
          </a:bodyPr>
          <a:lstStyle/>
          <a:p>
            <a:pPr algn="ctr"/>
            <a:r>
              <a:rPr lang="en-US" sz="1800">
                <a:solidFill>
                  <a:srgbClr val="660000"/>
                </a:solidFill>
                <a:latin typeface="Calibri"/>
                <a:ea typeface="Calibri"/>
                <a:cs typeface="Calibri"/>
                <a:sym typeface="Calibri"/>
              </a:rPr>
              <a:t>“Zijn ontwikkeling ondersteunen en bevorderen betekent daarom zijn interne functies ondersteunen, en dus de functies binnen de oedipale driehoek”</a:t>
            </a:r>
            <a:endParaRPr sz="1800">
              <a:solidFill>
                <a:srgbClr val="660000"/>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Shape 1006"/>
        <p:cNvGrpSpPr/>
        <p:nvPr/>
      </p:nvGrpSpPr>
      <p:grpSpPr>
        <a:xfrm>
          <a:off x="0" y="0"/>
          <a:ext cx="0" cy="0"/>
          <a:chOff x="0" y="0"/>
          <a:chExt cx="0" cy="0"/>
        </a:xfrm>
      </p:grpSpPr>
      <p:sp>
        <p:nvSpPr>
          <p:cNvPr id="1007" name="Shape 1007"/>
          <p:cNvSpPr txBox="1">
            <a:spLocks noGrp="1"/>
          </p:cNvSpPr>
          <p:nvPr>
            <p:ph type="body" idx="4294967295"/>
          </p:nvPr>
        </p:nvSpPr>
        <p:spPr>
          <a:xfrm>
            <a:off x="817424" y="2029959"/>
            <a:ext cx="7621181" cy="3887515"/>
          </a:xfrm>
          <a:prstGeom prst="rect">
            <a:avLst/>
          </a:prstGeom>
          <a:noFill/>
          <a:ln>
            <a:noFill/>
          </a:ln>
        </p:spPr>
        <p:txBody>
          <a:bodyPr spcFirstLastPara="1" wrap="square" lIns="68569" tIns="34275" rIns="68569" bIns="34275" anchor="t" anchorCtr="0">
            <a:noAutofit/>
          </a:bodyPr>
          <a:lstStyle/>
          <a:p>
            <a:pPr marL="0" lvl="1" indent="0">
              <a:buNone/>
            </a:pPr>
            <a:r>
              <a:rPr lang="en-US" sz="2400" b="1" dirty="0" err="1">
                <a:solidFill>
                  <a:srgbClr val="4A5241"/>
                </a:solidFill>
              </a:rPr>
              <a:t>Rolverdelingen</a:t>
            </a:r>
            <a:endParaRPr sz="2400" dirty="0"/>
          </a:p>
          <a:p>
            <a:pPr marL="901700" lvl="2" indent="-366713">
              <a:buFont typeface="Calibri"/>
              <a:buChar char="-"/>
            </a:pPr>
            <a:r>
              <a:rPr lang="en-US" sz="1800" b="1" dirty="0" err="1">
                <a:solidFill>
                  <a:srgbClr val="4A5241"/>
                </a:solidFill>
              </a:rPr>
              <a:t>Steunfiguur</a:t>
            </a:r>
            <a:r>
              <a:rPr lang="en-US" sz="1800" b="1" dirty="0">
                <a:solidFill>
                  <a:srgbClr val="4A5241"/>
                </a:solidFill>
              </a:rPr>
              <a:t> </a:t>
            </a:r>
            <a:r>
              <a:rPr lang="en-US" sz="1800" b="1" dirty="0" err="1">
                <a:solidFill>
                  <a:srgbClr val="4A5241"/>
                </a:solidFill>
              </a:rPr>
              <a:t>voor</a:t>
            </a:r>
            <a:r>
              <a:rPr lang="en-US" sz="1800" b="1" dirty="0">
                <a:solidFill>
                  <a:srgbClr val="4A5241"/>
                </a:solidFill>
              </a:rPr>
              <a:t> </a:t>
            </a:r>
            <a:r>
              <a:rPr lang="en-US" sz="1800" b="1" dirty="0" err="1">
                <a:solidFill>
                  <a:srgbClr val="4A5241"/>
                </a:solidFill>
              </a:rPr>
              <a:t>gezin</a:t>
            </a:r>
            <a:r>
              <a:rPr lang="en-US" sz="1800" dirty="0">
                <a:solidFill>
                  <a:srgbClr val="4A5241"/>
                </a:solidFill>
              </a:rPr>
              <a:t> in de </a:t>
            </a:r>
            <a:r>
              <a:rPr lang="en-US" sz="1800" dirty="0" err="1">
                <a:solidFill>
                  <a:srgbClr val="4A5241"/>
                </a:solidFill>
              </a:rPr>
              <a:t>realiteit</a:t>
            </a:r>
            <a:r>
              <a:rPr lang="en-US" sz="1800" dirty="0">
                <a:solidFill>
                  <a:srgbClr val="4A5241"/>
                </a:solidFill>
              </a:rPr>
              <a:t>, </a:t>
            </a:r>
            <a:r>
              <a:rPr lang="en-US" sz="1800" dirty="0" err="1">
                <a:solidFill>
                  <a:srgbClr val="4A5241"/>
                </a:solidFill>
              </a:rPr>
              <a:t>voor</a:t>
            </a:r>
            <a:r>
              <a:rPr lang="en-US" sz="1800" dirty="0">
                <a:solidFill>
                  <a:srgbClr val="4A5241"/>
                </a:solidFill>
              </a:rPr>
              <a:t> de </a:t>
            </a:r>
            <a:r>
              <a:rPr lang="en-US" sz="1800" dirty="0" err="1">
                <a:solidFill>
                  <a:srgbClr val="4A5241"/>
                </a:solidFill>
              </a:rPr>
              <a:t>kinderen</a:t>
            </a:r>
            <a:r>
              <a:rPr lang="en-US" sz="1800" dirty="0">
                <a:solidFill>
                  <a:srgbClr val="4A5241"/>
                </a:solidFill>
              </a:rPr>
              <a:t> </a:t>
            </a:r>
            <a:r>
              <a:rPr lang="en-US" sz="1800" dirty="0" err="1">
                <a:solidFill>
                  <a:srgbClr val="4A5241"/>
                </a:solidFill>
              </a:rPr>
              <a:t>én</a:t>
            </a:r>
            <a:r>
              <a:rPr lang="en-US" sz="1800" dirty="0">
                <a:solidFill>
                  <a:srgbClr val="4A5241"/>
                </a:solidFill>
              </a:rPr>
              <a:t> </a:t>
            </a:r>
            <a:r>
              <a:rPr lang="en-US" sz="1800" dirty="0" err="1">
                <a:solidFill>
                  <a:srgbClr val="4A5241"/>
                </a:solidFill>
              </a:rPr>
              <a:t>ouders</a:t>
            </a:r>
            <a:endParaRPr sz="1800" dirty="0">
              <a:solidFill>
                <a:srgbClr val="4A5241"/>
              </a:solidFill>
            </a:endParaRPr>
          </a:p>
          <a:p>
            <a:pPr marL="901700" lvl="2" indent="-366713">
              <a:buFont typeface="Calibri"/>
              <a:buChar char="-"/>
            </a:pPr>
            <a:r>
              <a:rPr lang="en-US" sz="1800" b="1" dirty="0" err="1">
                <a:solidFill>
                  <a:srgbClr val="4A5241"/>
                </a:solidFill>
              </a:rPr>
              <a:t>Coördinatie</a:t>
            </a:r>
            <a:r>
              <a:rPr lang="en-US" sz="1800" b="1" dirty="0">
                <a:solidFill>
                  <a:srgbClr val="4A5241"/>
                </a:solidFill>
              </a:rPr>
              <a:t>, </a:t>
            </a:r>
            <a:r>
              <a:rPr lang="en-US" sz="1800" b="1" dirty="0" err="1">
                <a:solidFill>
                  <a:srgbClr val="4A5241"/>
                </a:solidFill>
              </a:rPr>
              <a:t>metapositie</a:t>
            </a:r>
            <a:r>
              <a:rPr lang="en-US" sz="1800" dirty="0">
                <a:solidFill>
                  <a:srgbClr val="4A5241"/>
                </a:solidFill>
              </a:rPr>
              <a:t> – CLB, </a:t>
            </a:r>
            <a:r>
              <a:rPr lang="en-US" sz="1800" dirty="0" err="1">
                <a:solidFill>
                  <a:srgbClr val="4A5241"/>
                </a:solidFill>
              </a:rPr>
              <a:t>gemandateerde</a:t>
            </a:r>
            <a:r>
              <a:rPr lang="en-US" sz="1800" dirty="0">
                <a:solidFill>
                  <a:srgbClr val="4A5241"/>
                </a:solidFill>
              </a:rPr>
              <a:t> </a:t>
            </a:r>
            <a:r>
              <a:rPr lang="en-US" sz="1800" dirty="0" err="1">
                <a:solidFill>
                  <a:srgbClr val="4A5241"/>
                </a:solidFill>
              </a:rPr>
              <a:t>voorziening</a:t>
            </a:r>
            <a:r>
              <a:rPr lang="en-US" sz="1800" dirty="0">
                <a:solidFill>
                  <a:srgbClr val="4A5241"/>
                </a:solidFill>
              </a:rPr>
              <a:t>, …</a:t>
            </a:r>
            <a:endParaRPr sz="2000" dirty="0"/>
          </a:p>
          <a:p>
            <a:pPr marL="901700" lvl="2" indent="-366713">
              <a:buFont typeface="Calibri"/>
              <a:buChar char="-"/>
            </a:pPr>
            <a:r>
              <a:rPr lang="en-US" sz="1800" b="1" dirty="0" err="1">
                <a:solidFill>
                  <a:srgbClr val="4A5241"/>
                </a:solidFill>
              </a:rPr>
              <a:t>Vertegenwoordiger</a:t>
            </a:r>
            <a:r>
              <a:rPr lang="en-US" sz="1800" b="1" dirty="0">
                <a:solidFill>
                  <a:srgbClr val="4A5241"/>
                </a:solidFill>
              </a:rPr>
              <a:t> van ‘de wet</a:t>
            </a:r>
            <a:r>
              <a:rPr lang="en-US" sz="1800" dirty="0">
                <a:solidFill>
                  <a:srgbClr val="4A5241"/>
                </a:solidFill>
              </a:rPr>
              <a:t>’ – </a:t>
            </a:r>
            <a:r>
              <a:rPr lang="en-US" sz="1800" dirty="0" err="1">
                <a:solidFill>
                  <a:srgbClr val="4A5241"/>
                </a:solidFill>
              </a:rPr>
              <a:t>gemandateerde</a:t>
            </a:r>
            <a:r>
              <a:rPr lang="en-US" sz="1800" dirty="0">
                <a:solidFill>
                  <a:srgbClr val="4A5241"/>
                </a:solidFill>
              </a:rPr>
              <a:t> </a:t>
            </a:r>
            <a:r>
              <a:rPr lang="en-US" sz="1800" dirty="0" err="1">
                <a:solidFill>
                  <a:srgbClr val="4A5241"/>
                </a:solidFill>
              </a:rPr>
              <a:t>voorziening</a:t>
            </a:r>
            <a:r>
              <a:rPr lang="en-US" sz="1800" dirty="0">
                <a:solidFill>
                  <a:srgbClr val="4A5241"/>
                </a:solidFill>
              </a:rPr>
              <a:t>, </a:t>
            </a:r>
            <a:r>
              <a:rPr lang="en-US" sz="1800" dirty="0" err="1">
                <a:solidFill>
                  <a:srgbClr val="4A5241"/>
                </a:solidFill>
              </a:rPr>
              <a:t>politie</a:t>
            </a:r>
            <a:r>
              <a:rPr lang="en-US" sz="1800" dirty="0">
                <a:solidFill>
                  <a:srgbClr val="4A5241"/>
                </a:solidFill>
              </a:rPr>
              <a:t>, </a:t>
            </a:r>
            <a:r>
              <a:rPr lang="en-US" sz="1800" dirty="0" err="1">
                <a:solidFill>
                  <a:srgbClr val="4A5241"/>
                </a:solidFill>
              </a:rPr>
              <a:t>consulent</a:t>
            </a:r>
            <a:r>
              <a:rPr lang="en-US" sz="1800" dirty="0">
                <a:solidFill>
                  <a:srgbClr val="4A5241"/>
                </a:solidFill>
              </a:rPr>
              <a:t> </a:t>
            </a:r>
            <a:r>
              <a:rPr lang="en-US" sz="1800" dirty="0" err="1">
                <a:solidFill>
                  <a:srgbClr val="4A5241"/>
                </a:solidFill>
              </a:rPr>
              <a:t>jeugdrechtbank</a:t>
            </a:r>
            <a:r>
              <a:rPr lang="en-US" sz="1800" dirty="0">
                <a:solidFill>
                  <a:srgbClr val="4A5241"/>
                </a:solidFill>
              </a:rPr>
              <a:t>, …</a:t>
            </a:r>
            <a:endParaRPr sz="2000" dirty="0"/>
          </a:p>
          <a:p>
            <a:pPr marL="901700" lvl="2" indent="-366713">
              <a:buFont typeface="Calibri"/>
              <a:buChar char="-"/>
            </a:pPr>
            <a:r>
              <a:rPr lang="en-US" sz="1800" b="1" dirty="0">
                <a:solidFill>
                  <a:srgbClr val="4A5241"/>
                </a:solidFill>
              </a:rPr>
              <a:t>‘</a:t>
            </a:r>
            <a:r>
              <a:rPr lang="en-US" sz="1800" b="1" dirty="0" err="1">
                <a:solidFill>
                  <a:srgbClr val="4A5241"/>
                </a:solidFill>
              </a:rPr>
              <a:t>Moederfunctie</a:t>
            </a:r>
            <a:r>
              <a:rPr lang="en-US" sz="1800" b="1" dirty="0">
                <a:solidFill>
                  <a:srgbClr val="4A5241"/>
                </a:solidFill>
              </a:rPr>
              <a:t>’ op schoo</a:t>
            </a:r>
            <a:r>
              <a:rPr lang="en-US" sz="1800" dirty="0">
                <a:solidFill>
                  <a:srgbClr val="4A5241"/>
                </a:solidFill>
              </a:rPr>
              <a:t>l –</a:t>
            </a:r>
            <a:r>
              <a:rPr lang="en-US" sz="1800" dirty="0" err="1">
                <a:solidFill>
                  <a:srgbClr val="4A5241"/>
                </a:solidFill>
              </a:rPr>
              <a:t>leerlingbegeleider</a:t>
            </a:r>
            <a:r>
              <a:rPr lang="en-US" sz="1800" dirty="0">
                <a:solidFill>
                  <a:srgbClr val="4A5241"/>
                </a:solidFill>
              </a:rPr>
              <a:t>, </a:t>
            </a:r>
            <a:r>
              <a:rPr lang="en-US" sz="1800" dirty="0" err="1">
                <a:solidFill>
                  <a:srgbClr val="4A5241"/>
                </a:solidFill>
              </a:rPr>
              <a:t>zorgcoördinator</a:t>
            </a:r>
            <a:r>
              <a:rPr lang="en-US" sz="1800" dirty="0">
                <a:solidFill>
                  <a:srgbClr val="4A5241"/>
                </a:solidFill>
              </a:rPr>
              <a:t>, …</a:t>
            </a:r>
            <a:endParaRPr sz="2000" dirty="0"/>
          </a:p>
          <a:p>
            <a:pPr marL="901700" lvl="2" indent="-366713">
              <a:buFont typeface="Calibri"/>
              <a:buChar char="-"/>
            </a:pPr>
            <a:r>
              <a:rPr lang="en-US" sz="1800" b="1" dirty="0">
                <a:solidFill>
                  <a:srgbClr val="4A5241"/>
                </a:solidFill>
              </a:rPr>
              <a:t>‘</a:t>
            </a:r>
            <a:r>
              <a:rPr lang="en-US" sz="1800" b="1" dirty="0" err="1">
                <a:solidFill>
                  <a:srgbClr val="4A5241"/>
                </a:solidFill>
              </a:rPr>
              <a:t>Vaderfunctie</a:t>
            </a:r>
            <a:r>
              <a:rPr lang="en-US" sz="1800" b="1" dirty="0">
                <a:solidFill>
                  <a:srgbClr val="4A5241"/>
                </a:solidFill>
              </a:rPr>
              <a:t>’ op school</a:t>
            </a:r>
            <a:r>
              <a:rPr lang="en-US" sz="1800" dirty="0">
                <a:solidFill>
                  <a:srgbClr val="4A5241"/>
                </a:solidFill>
              </a:rPr>
              <a:t> – </a:t>
            </a:r>
            <a:r>
              <a:rPr lang="en-US" sz="1800" dirty="0" err="1">
                <a:solidFill>
                  <a:srgbClr val="4A5241"/>
                </a:solidFill>
              </a:rPr>
              <a:t>directielid</a:t>
            </a:r>
            <a:r>
              <a:rPr lang="en-US" sz="1800" dirty="0">
                <a:solidFill>
                  <a:srgbClr val="4A5241"/>
                </a:solidFill>
              </a:rPr>
              <a:t>, </a:t>
            </a:r>
            <a:r>
              <a:rPr lang="en-US" sz="1800" dirty="0" err="1">
                <a:solidFill>
                  <a:srgbClr val="4A5241"/>
                </a:solidFill>
              </a:rPr>
              <a:t>pedagogisch</a:t>
            </a:r>
            <a:r>
              <a:rPr lang="en-US" sz="1800" dirty="0">
                <a:solidFill>
                  <a:srgbClr val="4A5241"/>
                </a:solidFill>
              </a:rPr>
              <a:t> </a:t>
            </a:r>
            <a:r>
              <a:rPr lang="en-US" sz="1800" dirty="0" err="1">
                <a:solidFill>
                  <a:srgbClr val="4A5241"/>
                </a:solidFill>
              </a:rPr>
              <a:t>directeur</a:t>
            </a:r>
            <a:r>
              <a:rPr lang="en-US" sz="1800" dirty="0">
                <a:solidFill>
                  <a:srgbClr val="4A5241"/>
                </a:solidFill>
              </a:rPr>
              <a:t>,…</a:t>
            </a:r>
            <a:endParaRPr sz="2000" dirty="0"/>
          </a:p>
          <a:p>
            <a:pPr marL="901700" lvl="2" indent="-366713">
              <a:buFont typeface="Calibri"/>
              <a:buChar char="-"/>
            </a:pPr>
            <a:r>
              <a:rPr lang="en-US" sz="1800" b="1" dirty="0" err="1">
                <a:solidFill>
                  <a:srgbClr val="4A5241"/>
                </a:solidFill>
              </a:rPr>
              <a:t>Plek</a:t>
            </a:r>
            <a:r>
              <a:rPr lang="en-US" sz="1800" b="1" dirty="0">
                <a:solidFill>
                  <a:srgbClr val="4A5241"/>
                </a:solidFill>
              </a:rPr>
              <a:t> </a:t>
            </a:r>
            <a:r>
              <a:rPr lang="en-US" sz="1800" b="1" dirty="0" err="1">
                <a:solidFill>
                  <a:srgbClr val="4A5241"/>
                </a:solidFill>
              </a:rPr>
              <a:t>waar</a:t>
            </a:r>
            <a:r>
              <a:rPr lang="en-US" sz="1800" b="1" dirty="0">
                <a:solidFill>
                  <a:srgbClr val="4A5241"/>
                </a:solidFill>
              </a:rPr>
              <a:t> kind/</a:t>
            </a:r>
            <a:r>
              <a:rPr lang="en-US" sz="1800" b="1" dirty="0" err="1">
                <a:solidFill>
                  <a:srgbClr val="4A5241"/>
                </a:solidFill>
              </a:rPr>
              <a:t>jongere</a:t>
            </a:r>
            <a:r>
              <a:rPr lang="en-US" sz="1800" b="1" dirty="0">
                <a:solidFill>
                  <a:srgbClr val="4A5241"/>
                </a:solidFill>
              </a:rPr>
              <a:t> </a:t>
            </a:r>
            <a:r>
              <a:rPr lang="en-US" sz="1800" b="1" dirty="0" err="1">
                <a:solidFill>
                  <a:srgbClr val="4A5241"/>
                </a:solidFill>
              </a:rPr>
              <a:t>zijn</a:t>
            </a:r>
            <a:r>
              <a:rPr lang="en-US" sz="1800" b="1" dirty="0">
                <a:solidFill>
                  <a:srgbClr val="4A5241"/>
                </a:solidFill>
              </a:rPr>
              <a:t> interne </a:t>
            </a:r>
            <a:r>
              <a:rPr lang="en-US" sz="1800" b="1" dirty="0" err="1">
                <a:solidFill>
                  <a:srgbClr val="4A5241"/>
                </a:solidFill>
              </a:rPr>
              <a:t>wereld</a:t>
            </a:r>
            <a:r>
              <a:rPr lang="en-US" sz="1800" b="1" dirty="0">
                <a:solidFill>
                  <a:srgbClr val="4A5241"/>
                </a:solidFill>
              </a:rPr>
              <a:t> </a:t>
            </a:r>
            <a:r>
              <a:rPr lang="en-US" sz="1800" b="1" dirty="0" err="1">
                <a:solidFill>
                  <a:srgbClr val="4A5241"/>
                </a:solidFill>
              </a:rPr>
              <a:t>vrij</a:t>
            </a:r>
            <a:r>
              <a:rPr lang="en-US" sz="1800" b="1" dirty="0">
                <a:solidFill>
                  <a:srgbClr val="4A5241"/>
                </a:solidFill>
              </a:rPr>
              <a:t> </a:t>
            </a:r>
            <a:r>
              <a:rPr lang="en-US" sz="1800" b="1" dirty="0" err="1">
                <a:solidFill>
                  <a:srgbClr val="4A5241"/>
                </a:solidFill>
              </a:rPr>
              <a:t>kan</a:t>
            </a:r>
            <a:r>
              <a:rPr lang="en-US" sz="1800" b="1" dirty="0">
                <a:solidFill>
                  <a:srgbClr val="4A5241"/>
                </a:solidFill>
              </a:rPr>
              <a:t> </a:t>
            </a:r>
            <a:r>
              <a:rPr lang="en-US" sz="1800" b="1" dirty="0" err="1">
                <a:solidFill>
                  <a:srgbClr val="4A5241"/>
                </a:solidFill>
              </a:rPr>
              <a:t>bespreken</a:t>
            </a:r>
            <a:r>
              <a:rPr lang="en-US" sz="1800" dirty="0">
                <a:solidFill>
                  <a:srgbClr val="4A5241"/>
                </a:solidFill>
              </a:rPr>
              <a:t> –</a:t>
            </a:r>
            <a:r>
              <a:rPr lang="en-US" sz="1800" dirty="0" err="1">
                <a:solidFill>
                  <a:srgbClr val="4A5241"/>
                </a:solidFill>
              </a:rPr>
              <a:t>individuele</a:t>
            </a:r>
            <a:r>
              <a:rPr lang="en-US" sz="1800" dirty="0">
                <a:solidFill>
                  <a:srgbClr val="4A5241"/>
                </a:solidFill>
              </a:rPr>
              <a:t> </a:t>
            </a:r>
            <a:r>
              <a:rPr lang="en-US" sz="1800" dirty="0" err="1">
                <a:solidFill>
                  <a:srgbClr val="4A5241"/>
                </a:solidFill>
              </a:rPr>
              <a:t>therapeut</a:t>
            </a:r>
            <a:r>
              <a:rPr lang="en-US" sz="1800" dirty="0">
                <a:solidFill>
                  <a:srgbClr val="4A5241"/>
                </a:solidFill>
              </a:rPr>
              <a:t>, YAR coach, …</a:t>
            </a:r>
            <a:endParaRPr sz="2000" dirty="0"/>
          </a:p>
          <a:p>
            <a:pPr marL="901700" lvl="2" indent="-366713">
              <a:buFont typeface="Calibri"/>
              <a:buChar char="-"/>
            </a:pPr>
            <a:r>
              <a:rPr lang="en-US" sz="1800" b="1" dirty="0" err="1">
                <a:solidFill>
                  <a:srgbClr val="4A5241"/>
                </a:solidFill>
              </a:rPr>
              <a:t>Plek</a:t>
            </a:r>
            <a:r>
              <a:rPr lang="en-US" sz="1800" b="1" dirty="0">
                <a:solidFill>
                  <a:srgbClr val="4A5241"/>
                </a:solidFill>
              </a:rPr>
              <a:t> </a:t>
            </a:r>
            <a:r>
              <a:rPr lang="en-US" sz="1800" b="1" dirty="0" err="1">
                <a:solidFill>
                  <a:srgbClr val="4A5241"/>
                </a:solidFill>
              </a:rPr>
              <a:t>waar</a:t>
            </a:r>
            <a:r>
              <a:rPr lang="en-US" sz="1800" b="1" dirty="0">
                <a:solidFill>
                  <a:srgbClr val="4A5241"/>
                </a:solidFill>
              </a:rPr>
              <a:t> </a:t>
            </a:r>
            <a:r>
              <a:rPr lang="en-US" sz="1800" b="1" dirty="0" err="1">
                <a:solidFill>
                  <a:srgbClr val="4A5241"/>
                </a:solidFill>
              </a:rPr>
              <a:t>ouders</a:t>
            </a:r>
            <a:r>
              <a:rPr lang="en-US" sz="1800" b="1" dirty="0">
                <a:solidFill>
                  <a:srgbClr val="4A5241"/>
                </a:solidFill>
              </a:rPr>
              <a:t> </a:t>
            </a:r>
            <a:r>
              <a:rPr lang="en-US" sz="1800" b="1" dirty="0" err="1">
                <a:solidFill>
                  <a:srgbClr val="4A5241"/>
                </a:solidFill>
              </a:rPr>
              <a:t>hun</a:t>
            </a:r>
            <a:r>
              <a:rPr lang="en-US" sz="1800" b="1" dirty="0">
                <a:solidFill>
                  <a:srgbClr val="4A5241"/>
                </a:solidFill>
              </a:rPr>
              <a:t> </a:t>
            </a:r>
            <a:r>
              <a:rPr lang="en-US" sz="1800" b="1" dirty="0" err="1">
                <a:solidFill>
                  <a:srgbClr val="4A5241"/>
                </a:solidFill>
              </a:rPr>
              <a:t>functioneren</a:t>
            </a:r>
            <a:r>
              <a:rPr lang="en-US" sz="1800" b="1" dirty="0">
                <a:solidFill>
                  <a:srgbClr val="4A5241"/>
                </a:solidFill>
              </a:rPr>
              <a:t> </a:t>
            </a:r>
            <a:r>
              <a:rPr lang="en-US" sz="1800" b="1" dirty="0" err="1">
                <a:solidFill>
                  <a:srgbClr val="4A5241"/>
                </a:solidFill>
              </a:rPr>
              <a:t>en</a:t>
            </a:r>
            <a:r>
              <a:rPr lang="en-US" sz="1800" b="1" dirty="0">
                <a:solidFill>
                  <a:srgbClr val="4A5241"/>
                </a:solidFill>
              </a:rPr>
              <a:t> interne </a:t>
            </a:r>
            <a:r>
              <a:rPr lang="en-US" sz="1800" b="1" dirty="0" err="1">
                <a:solidFill>
                  <a:srgbClr val="4A5241"/>
                </a:solidFill>
              </a:rPr>
              <a:t>wereld</a:t>
            </a:r>
            <a:r>
              <a:rPr lang="en-US" sz="1800" b="1" dirty="0">
                <a:solidFill>
                  <a:srgbClr val="4A5241"/>
                </a:solidFill>
              </a:rPr>
              <a:t> </a:t>
            </a:r>
            <a:r>
              <a:rPr lang="en-US" sz="1800" b="1" dirty="0" err="1">
                <a:solidFill>
                  <a:srgbClr val="4A5241"/>
                </a:solidFill>
              </a:rPr>
              <a:t>kunnen</a:t>
            </a:r>
            <a:r>
              <a:rPr lang="en-US" sz="1800" b="1" dirty="0">
                <a:solidFill>
                  <a:srgbClr val="4A5241"/>
                </a:solidFill>
              </a:rPr>
              <a:t> </a:t>
            </a:r>
            <a:r>
              <a:rPr lang="en-US" sz="1800" b="1" dirty="0" err="1">
                <a:solidFill>
                  <a:srgbClr val="4A5241"/>
                </a:solidFill>
              </a:rPr>
              <a:t>bespreken</a:t>
            </a:r>
            <a:r>
              <a:rPr lang="en-US" sz="1800" dirty="0">
                <a:solidFill>
                  <a:srgbClr val="4A5241"/>
                </a:solidFill>
              </a:rPr>
              <a:t> –</a:t>
            </a:r>
            <a:r>
              <a:rPr lang="en-US" sz="1800" dirty="0" err="1">
                <a:solidFill>
                  <a:srgbClr val="4A5241"/>
                </a:solidFill>
              </a:rPr>
              <a:t>oudertherapeut</a:t>
            </a:r>
            <a:r>
              <a:rPr lang="en-US" sz="1800" dirty="0">
                <a:solidFill>
                  <a:srgbClr val="4A5241"/>
                </a:solidFill>
              </a:rPr>
              <a:t>, </a:t>
            </a:r>
            <a:r>
              <a:rPr lang="en-US" sz="1800" dirty="0" err="1">
                <a:solidFill>
                  <a:srgbClr val="4A5241"/>
                </a:solidFill>
              </a:rPr>
              <a:t>contextbegeleider</a:t>
            </a:r>
            <a:r>
              <a:rPr lang="en-US" sz="1800" dirty="0">
                <a:solidFill>
                  <a:srgbClr val="4A5241"/>
                </a:solidFill>
              </a:rPr>
              <a:t>, </a:t>
            </a:r>
            <a:r>
              <a:rPr lang="en-US" sz="1800" dirty="0" err="1">
                <a:solidFill>
                  <a:srgbClr val="4A5241"/>
                </a:solidFill>
              </a:rPr>
              <a:t>thuisbegeleider</a:t>
            </a:r>
            <a:r>
              <a:rPr lang="en-US" sz="1800" dirty="0">
                <a:solidFill>
                  <a:srgbClr val="4A5241"/>
                </a:solidFill>
              </a:rPr>
              <a:t>, …</a:t>
            </a:r>
            <a:endParaRPr sz="2000" dirty="0"/>
          </a:p>
          <a:p>
            <a:pPr marL="901700" lvl="2" indent="-366713">
              <a:buFont typeface="Calibri"/>
              <a:buChar char="-"/>
            </a:pPr>
            <a:r>
              <a:rPr lang="en-US" sz="1800" b="1" dirty="0" err="1">
                <a:solidFill>
                  <a:srgbClr val="4A5241"/>
                </a:solidFill>
              </a:rPr>
              <a:t>Instelling</a:t>
            </a:r>
            <a:r>
              <a:rPr lang="en-US" sz="1800" b="1" dirty="0">
                <a:solidFill>
                  <a:srgbClr val="4A5241"/>
                </a:solidFill>
              </a:rPr>
              <a:t>/</a:t>
            </a:r>
            <a:r>
              <a:rPr lang="en-US" sz="1800" b="1" dirty="0" err="1">
                <a:solidFill>
                  <a:srgbClr val="4A5241"/>
                </a:solidFill>
              </a:rPr>
              <a:t>opvolging</a:t>
            </a:r>
            <a:r>
              <a:rPr lang="en-US" sz="1800" b="1" dirty="0">
                <a:solidFill>
                  <a:srgbClr val="4A5241"/>
                </a:solidFill>
              </a:rPr>
              <a:t> van </a:t>
            </a:r>
            <a:r>
              <a:rPr lang="en-US" sz="1800" b="1" dirty="0" err="1">
                <a:solidFill>
                  <a:srgbClr val="4A5241"/>
                </a:solidFill>
              </a:rPr>
              <a:t>psychofarmaca</a:t>
            </a:r>
            <a:r>
              <a:rPr lang="en-US" sz="1800" dirty="0">
                <a:solidFill>
                  <a:srgbClr val="4A5241"/>
                </a:solidFill>
              </a:rPr>
              <a:t> - </a:t>
            </a:r>
            <a:r>
              <a:rPr lang="en-US" sz="1800" dirty="0" err="1">
                <a:solidFill>
                  <a:srgbClr val="4A5241"/>
                </a:solidFill>
              </a:rPr>
              <a:t>psychiater</a:t>
            </a:r>
            <a:endParaRPr sz="1800" b="1" dirty="0">
              <a:solidFill>
                <a:srgbClr val="4A5241"/>
              </a:solidFill>
            </a:endParaRPr>
          </a:p>
          <a:p>
            <a:pPr marL="901700" lvl="2" indent="-366713">
              <a:buFont typeface="Calibri"/>
              <a:buChar char="-"/>
            </a:pPr>
            <a:r>
              <a:rPr lang="en-US" sz="1800" b="1" dirty="0" err="1">
                <a:solidFill>
                  <a:srgbClr val="4A5241"/>
                </a:solidFill>
              </a:rPr>
              <a:t>Coördinatie</a:t>
            </a:r>
            <a:r>
              <a:rPr lang="en-US" sz="1800" b="1" dirty="0">
                <a:solidFill>
                  <a:srgbClr val="4A5241"/>
                </a:solidFill>
              </a:rPr>
              <a:t> van de </a:t>
            </a:r>
            <a:r>
              <a:rPr lang="en-US" sz="1800" b="1" dirty="0" err="1">
                <a:solidFill>
                  <a:srgbClr val="4A5241"/>
                </a:solidFill>
              </a:rPr>
              <a:t>medische</a:t>
            </a:r>
            <a:r>
              <a:rPr lang="en-US" sz="1800" b="1" dirty="0">
                <a:solidFill>
                  <a:srgbClr val="4A5241"/>
                </a:solidFill>
              </a:rPr>
              <a:t> </a:t>
            </a:r>
            <a:r>
              <a:rPr lang="en-US" sz="1800" b="1" dirty="0" err="1">
                <a:solidFill>
                  <a:srgbClr val="4A5241"/>
                </a:solidFill>
              </a:rPr>
              <a:t>consultaties</a:t>
            </a:r>
            <a:r>
              <a:rPr lang="en-US" sz="1800" dirty="0">
                <a:solidFill>
                  <a:srgbClr val="4A5241"/>
                </a:solidFill>
              </a:rPr>
              <a:t> - </a:t>
            </a:r>
            <a:r>
              <a:rPr lang="en-US" sz="1800" dirty="0" err="1">
                <a:solidFill>
                  <a:srgbClr val="4A5241"/>
                </a:solidFill>
              </a:rPr>
              <a:t>huisarts</a:t>
            </a:r>
            <a:endParaRPr sz="1800" dirty="0">
              <a:solidFill>
                <a:srgbClr val="4A5241"/>
              </a:solidFill>
            </a:endParaRPr>
          </a:p>
          <a:p>
            <a:pPr marL="901700" lvl="2" indent="-366713">
              <a:buClr>
                <a:srgbClr val="4A5241"/>
              </a:buClr>
              <a:buSzPts val="1800"/>
              <a:buFont typeface="Calibri"/>
              <a:buChar char="-"/>
            </a:pPr>
            <a:r>
              <a:rPr lang="en-US" sz="1800" b="1" dirty="0">
                <a:solidFill>
                  <a:srgbClr val="4A5241"/>
                </a:solidFill>
              </a:rPr>
              <a:t>Psycho-</a:t>
            </a:r>
            <a:r>
              <a:rPr lang="en-US" sz="1800" b="1" dirty="0" err="1">
                <a:solidFill>
                  <a:srgbClr val="4A5241"/>
                </a:solidFill>
              </a:rPr>
              <a:t>educatie</a:t>
            </a:r>
            <a:r>
              <a:rPr lang="en-US" sz="1800" b="1" dirty="0">
                <a:solidFill>
                  <a:srgbClr val="4A5241"/>
                </a:solidFill>
              </a:rPr>
              <a:t> </a:t>
            </a:r>
            <a:r>
              <a:rPr lang="en-US" sz="1800" b="1" dirty="0" err="1">
                <a:solidFill>
                  <a:srgbClr val="4A5241"/>
                </a:solidFill>
              </a:rPr>
              <a:t>rond</a:t>
            </a:r>
            <a:r>
              <a:rPr lang="en-US" sz="1800" b="1" dirty="0">
                <a:solidFill>
                  <a:srgbClr val="4A5241"/>
                </a:solidFill>
              </a:rPr>
              <a:t> </a:t>
            </a:r>
            <a:r>
              <a:rPr lang="en-US" sz="1800" b="1" dirty="0" err="1">
                <a:solidFill>
                  <a:srgbClr val="4A5241"/>
                </a:solidFill>
              </a:rPr>
              <a:t>somatiseren</a:t>
            </a:r>
            <a:r>
              <a:rPr lang="en-US" sz="1800" dirty="0">
                <a:solidFill>
                  <a:srgbClr val="4A5241"/>
                </a:solidFill>
              </a:rPr>
              <a:t> - </a:t>
            </a:r>
            <a:r>
              <a:rPr lang="en-US" sz="1800" dirty="0" err="1">
                <a:solidFill>
                  <a:srgbClr val="4A5241"/>
                </a:solidFill>
              </a:rPr>
              <a:t>huisarts</a:t>
            </a:r>
            <a:r>
              <a:rPr lang="en-US" sz="1800" dirty="0">
                <a:solidFill>
                  <a:srgbClr val="4A5241"/>
                </a:solidFill>
              </a:rPr>
              <a:t>, </a:t>
            </a:r>
            <a:r>
              <a:rPr lang="en-US" sz="1800" dirty="0" err="1">
                <a:solidFill>
                  <a:srgbClr val="4A5241"/>
                </a:solidFill>
              </a:rPr>
              <a:t>psychiater</a:t>
            </a:r>
            <a:r>
              <a:rPr lang="en-US" sz="1800" dirty="0">
                <a:solidFill>
                  <a:srgbClr val="4A5241"/>
                </a:solidFill>
              </a:rPr>
              <a:t>, ...</a:t>
            </a:r>
            <a:endParaRPr sz="1800" i="1" baseline="30000" dirty="0"/>
          </a:p>
        </p:txBody>
      </p:sp>
      <p:pic>
        <p:nvPicPr>
          <p:cNvPr id="1008" name="Shape 1008"/>
          <p:cNvPicPr preferRelativeResize="0"/>
          <p:nvPr/>
        </p:nvPicPr>
        <p:blipFill rotWithShape="1">
          <a:blip r:embed="rId3">
            <a:alphaModFix/>
          </a:blip>
          <a:srcRect/>
          <a:stretch/>
        </p:blipFill>
        <p:spPr>
          <a:xfrm>
            <a:off x="7407650" y="185195"/>
            <a:ext cx="1654969" cy="583406"/>
          </a:xfrm>
          <a:prstGeom prst="rect">
            <a:avLst/>
          </a:prstGeom>
          <a:noFill/>
          <a:ln>
            <a:noFill/>
          </a:ln>
        </p:spPr>
      </p:pic>
      <p:sp>
        <p:nvSpPr>
          <p:cNvPr id="1009" name="Shape 1009"/>
          <p:cNvSpPr txBox="1"/>
          <p:nvPr/>
        </p:nvSpPr>
        <p:spPr>
          <a:xfrm>
            <a:off x="817425" y="670949"/>
            <a:ext cx="7509150" cy="1086975"/>
          </a:xfrm>
          <a:prstGeom prst="rect">
            <a:avLst/>
          </a:prstGeom>
          <a:noFill/>
          <a:ln>
            <a:noFill/>
          </a:ln>
        </p:spPr>
        <p:txBody>
          <a:bodyPr spcFirstLastPara="1" wrap="square" lIns="68569" tIns="34275" rIns="68569" bIns="34275" anchor="b" anchorCtr="0">
            <a:noAutofit/>
          </a:bodyPr>
          <a:lstStyle/>
          <a:p>
            <a:pPr>
              <a:lnSpc>
                <a:spcPct val="85000"/>
              </a:lnSpc>
            </a:pPr>
            <a:r>
              <a:rPr lang="en-US" sz="3600" dirty="0" err="1">
                <a:solidFill>
                  <a:srgbClr val="404040"/>
                </a:solidFill>
              </a:rPr>
              <a:t>Collaboratieve</a:t>
            </a:r>
            <a:r>
              <a:rPr lang="en-US" sz="3600" dirty="0">
                <a:solidFill>
                  <a:srgbClr val="404040"/>
                </a:solidFill>
              </a:rPr>
              <a:t> </a:t>
            </a:r>
            <a:r>
              <a:rPr lang="en-US" sz="3600" dirty="0" err="1">
                <a:solidFill>
                  <a:srgbClr val="404040"/>
                </a:solidFill>
              </a:rPr>
              <a:t>Zorgnetwerken</a:t>
            </a:r>
            <a:r>
              <a:rPr lang="en-US" sz="3600" dirty="0">
                <a:solidFill>
                  <a:srgbClr val="404040"/>
                </a:solidFill>
              </a:rPr>
              <a:t> </a:t>
            </a:r>
            <a:endParaRPr sz="1050" dirty="0"/>
          </a:p>
        </p:txBody>
      </p:sp>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Shape 1014"/>
        <p:cNvGrpSpPr/>
        <p:nvPr/>
      </p:nvGrpSpPr>
      <p:grpSpPr>
        <a:xfrm>
          <a:off x="0" y="0"/>
          <a:ext cx="0" cy="0"/>
          <a:chOff x="0" y="0"/>
          <a:chExt cx="0" cy="0"/>
        </a:xfrm>
      </p:grpSpPr>
      <p:sp>
        <p:nvSpPr>
          <p:cNvPr id="1015" name="Shape 1015"/>
          <p:cNvSpPr txBox="1">
            <a:spLocks noGrp="1"/>
          </p:cNvSpPr>
          <p:nvPr>
            <p:ph type="title" idx="4294967295"/>
          </p:nvPr>
        </p:nvSpPr>
        <p:spPr>
          <a:xfrm>
            <a:off x="800100" y="615328"/>
            <a:ext cx="7543800" cy="1085850"/>
          </a:xfrm>
          <a:prstGeom prst="rect">
            <a:avLst/>
          </a:prstGeom>
        </p:spPr>
        <p:txBody>
          <a:bodyPr spcFirstLastPara="1" wrap="square" lIns="68569" tIns="68569" rIns="68569" bIns="68569" anchor="b" anchorCtr="0">
            <a:noAutofit/>
          </a:bodyPr>
          <a:lstStyle/>
          <a:p>
            <a:r>
              <a:rPr lang="en-US" dirty="0" err="1"/>
              <a:t>Casuswerk</a:t>
            </a:r>
            <a:endParaRPr dirty="0"/>
          </a:p>
        </p:txBody>
      </p:sp>
      <p:sp>
        <p:nvSpPr>
          <p:cNvPr id="1016" name="Shape 1016"/>
          <p:cNvSpPr txBox="1">
            <a:spLocks noGrp="1"/>
          </p:cNvSpPr>
          <p:nvPr>
            <p:ph type="body" idx="4294967295"/>
          </p:nvPr>
        </p:nvSpPr>
        <p:spPr>
          <a:xfrm>
            <a:off x="800100" y="2319928"/>
            <a:ext cx="7543800" cy="3017838"/>
          </a:xfrm>
          <a:prstGeom prst="rect">
            <a:avLst/>
          </a:prstGeom>
        </p:spPr>
        <p:txBody>
          <a:bodyPr spcFirstLastPara="1" wrap="square" lIns="68569" tIns="68569" rIns="68569" bIns="68569" anchor="t" anchorCtr="0">
            <a:noAutofit/>
          </a:bodyPr>
          <a:lstStyle/>
          <a:p>
            <a:pPr marL="0" indent="0">
              <a:buNone/>
            </a:pPr>
            <a:r>
              <a:rPr lang="en-US" b="1" dirty="0" err="1"/>
              <a:t>Groepswerk</a:t>
            </a:r>
            <a:r>
              <a:rPr lang="en-US" b="1" dirty="0"/>
              <a:t>, </a:t>
            </a:r>
            <a:r>
              <a:rPr lang="en-US" b="1" dirty="0" err="1"/>
              <a:t>rond</a:t>
            </a:r>
            <a:r>
              <a:rPr lang="en-US" b="1" dirty="0"/>
              <a:t> 1 casus </a:t>
            </a:r>
            <a:r>
              <a:rPr lang="en-US" b="1" dirty="0" err="1"/>
              <a:t>naar</a:t>
            </a:r>
            <a:r>
              <a:rPr lang="en-US" b="1" dirty="0"/>
              <a:t> </a:t>
            </a:r>
            <a:r>
              <a:rPr lang="en-US" b="1" dirty="0" err="1"/>
              <a:t>keuze</a:t>
            </a:r>
            <a:endParaRPr b="1" dirty="0"/>
          </a:p>
          <a:p>
            <a:pPr indent="-285750">
              <a:buSzPts val="2400"/>
              <a:buChar char="-"/>
            </a:pPr>
            <a:r>
              <a:rPr lang="en-US" dirty="0" err="1"/>
              <a:t>Welke</a:t>
            </a:r>
            <a:r>
              <a:rPr lang="en-US" dirty="0"/>
              <a:t> </a:t>
            </a:r>
            <a:r>
              <a:rPr lang="en-US" dirty="0" err="1"/>
              <a:t>diensten</a:t>
            </a:r>
            <a:r>
              <a:rPr lang="en-US" dirty="0"/>
              <a:t> </a:t>
            </a:r>
            <a:r>
              <a:rPr lang="en-US" dirty="0" err="1"/>
              <a:t>zou</a:t>
            </a:r>
            <a:r>
              <a:rPr lang="en-US" dirty="0"/>
              <a:t> je (extra) </a:t>
            </a:r>
            <a:r>
              <a:rPr lang="en-US" dirty="0" err="1"/>
              <a:t>betrekken</a:t>
            </a:r>
            <a:r>
              <a:rPr lang="en-US" dirty="0"/>
              <a:t>?</a:t>
            </a:r>
            <a:endParaRPr dirty="0"/>
          </a:p>
          <a:p>
            <a:pPr indent="-285750">
              <a:spcBef>
                <a:spcPts val="0"/>
              </a:spcBef>
              <a:buSzPts val="2400"/>
              <a:buChar char="-"/>
            </a:pPr>
            <a:r>
              <a:rPr lang="en-US" dirty="0" err="1"/>
              <a:t>Welke</a:t>
            </a:r>
            <a:r>
              <a:rPr lang="en-US" dirty="0"/>
              <a:t> </a:t>
            </a:r>
            <a:r>
              <a:rPr lang="en-US" dirty="0" err="1"/>
              <a:t>rol</a:t>
            </a:r>
            <a:r>
              <a:rPr lang="en-US" dirty="0"/>
              <a:t> </a:t>
            </a:r>
            <a:r>
              <a:rPr lang="en-US" dirty="0" err="1"/>
              <a:t>zou</a:t>
            </a:r>
            <a:r>
              <a:rPr lang="en-US" dirty="0"/>
              <a:t> je </a:t>
            </a:r>
            <a:r>
              <a:rPr lang="en-US" dirty="0" err="1"/>
              <a:t>aan</a:t>
            </a:r>
            <a:r>
              <a:rPr lang="en-US" dirty="0"/>
              <a:t> </a:t>
            </a:r>
            <a:r>
              <a:rPr lang="en-US" dirty="0" err="1"/>
              <a:t>welke</a:t>
            </a:r>
            <a:r>
              <a:rPr lang="en-US" dirty="0"/>
              <a:t> </a:t>
            </a:r>
            <a:r>
              <a:rPr lang="en-US" dirty="0" err="1"/>
              <a:t>dienst</a:t>
            </a:r>
            <a:r>
              <a:rPr lang="en-US" dirty="0"/>
              <a:t> </a:t>
            </a:r>
            <a:r>
              <a:rPr lang="en-US" dirty="0" err="1"/>
              <a:t>toekennen</a:t>
            </a:r>
            <a:r>
              <a:rPr lang="en-US" dirty="0"/>
              <a:t>?</a:t>
            </a:r>
            <a:endParaRPr dirty="0"/>
          </a:p>
          <a:p>
            <a:pPr indent="-285750">
              <a:spcBef>
                <a:spcPts val="0"/>
              </a:spcBef>
              <a:buSzPts val="2400"/>
              <a:buChar char="-"/>
            </a:pPr>
            <a:r>
              <a:rPr lang="en-US" dirty="0" err="1"/>
              <a:t>Welke</a:t>
            </a:r>
            <a:r>
              <a:rPr lang="en-US" dirty="0"/>
              <a:t> </a:t>
            </a:r>
            <a:r>
              <a:rPr lang="en-US" dirty="0" err="1"/>
              <a:t>maatregelen</a:t>
            </a:r>
            <a:r>
              <a:rPr lang="en-US" dirty="0"/>
              <a:t> </a:t>
            </a:r>
            <a:r>
              <a:rPr lang="en-US" dirty="0" err="1"/>
              <a:t>zou</a:t>
            </a:r>
            <a:r>
              <a:rPr lang="en-US" dirty="0"/>
              <a:t> je (extra) op school </a:t>
            </a:r>
            <a:r>
              <a:rPr lang="en-US" dirty="0" err="1"/>
              <a:t>installeren</a:t>
            </a:r>
            <a:r>
              <a:rPr lang="en-US" dirty="0"/>
              <a:t> </a:t>
            </a:r>
            <a:r>
              <a:rPr lang="en-US" dirty="0" err="1"/>
              <a:t>voor</a:t>
            </a:r>
            <a:r>
              <a:rPr lang="en-US" dirty="0"/>
              <a:t> </a:t>
            </a:r>
            <a:r>
              <a:rPr lang="en-US" dirty="0" err="1"/>
              <a:t>deze</a:t>
            </a:r>
            <a:r>
              <a:rPr lang="en-US" dirty="0"/>
              <a:t> </a:t>
            </a:r>
            <a:r>
              <a:rPr lang="en-US" dirty="0" err="1"/>
              <a:t>leerling</a:t>
            </a:r>
            <a:r>
              <a:rPr lang="en-US" dirty="0"/>
              <a:t>?</a:t>
            </a:r>
            <a:endParaRPr dirty="0"/>
          </a:p>
        </p:txBody>
      </p:sp>
      <p:pic>
        <p:nvPicPr>
          <p:cNvPr id="1017" name="Shape 1017"/>
          <p:cNvPicPr preferRelativeResize="0"/>
          <p:nvPr/>
        </p:nvPicPr>
        <p:blipFill rotWithShape="1">
          <a:blip r:embed="rId3">
            <a:alphaModFix/>
          </a:blip>
          <a:srcRect/>
          <a:stretch/>
        </p:blipFill>
        <p:spPr>
          <a:xfrm>
            <a:off x="7253323" y="289698"/>
            <a:ext cx="1654969" cy="583406"/>
          </a:xfrm>
          <a:prstGeom prst="rect">
            <a:avLst/>
          </a:prstGeom>
          <a:noFill/>
          <a:ln>
            <a:noFill/>
          </a:ln>
        </p:spPr>
      </p:pic>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Shape 1022"/>
        <p:cNvGrpSpPr/>
        <p:nvPr/>
      </p:nvGrpSpPr>
      <p:grpSpPr>
        <a:xfrm>
          <a:off x="0" y="0"/>
          <a:ext cx="0" cy="0"/>
          <a:chOff x="0" y="0"/>
          <a:chExt cx="0" cy="0"/>
        </a:xfrm>
      </p:grpSpPr>
      <p:sp>
        <p:nvSpPr>
          <p:cNvPr id="1023" name="Shape 1023"/>
          <p:cNvSpPr txBox="1">
            <a:spLocks noGrp="1"/>
          </p:cNvSpPr>
          <p:nvPr>
            <p:ph type="title" idx="4294967295"/>
          </p:nvPr>
        </p:nvSpPr>
        <p:spPr>
          <a:xfrm>
            <a:off x="800100" y="581401"/>
            <a:ext cx="7543800" cy="1085850"/>
          </a:xfrm>
          <a:prstGeom prst="rect">
            <a:avLst/>
          </a:prstGeom>
        </p:spPr>
        <p:txBody>
          <a:bodyPr spcFirstLastPara="1" wrap="square" lIns="68569" tIns="68569" rIns="68569" bIns="68569" anchor="b" anchorCtr="0">
            <a:noAutofit/>
          </a:bodyPr>
          <a:lstStyle/>
          <a:p>
            <a:r>
              <a:rPr lang="en-US" dirty="0" err="1"/>
              <a:t>Afronding</a:t>
            </a:r>
            <a:endParaRPr dirty="0"/>
          </a:p>
        </p:txBody>
      </p:sp>
      <p:sp>
        <p:nvSpPr>
          <p:cNvPr id="1024" name="Shape 1024"/>
          <p:cNvSpPr txBox="1">
            <a:spLocks noGrp="1"/>
          </p:cNvSpPr>
          <p:nvPr>
            <p:ph type="body" idx="4294967295"/>
          </p:nvPr>
        </p:nvSpPr>
        <p:spPr>
          <a:xfrm>
            <a:off x="628448" y="2411367"/>
            <a:ext cx="7543800" cy="3017838"/>
          </a:xfrm>
          <a:prstGeom prst="rect">
            <a:avLst/>
          </a:prstGeom>
        </p:spPr>
        <p:txBody>
          <a:bodyPr spcFirstLastPara="1" wrap="square" lIns="68569" tIns="68569" rIns="68569" bIns="68569" anchor="t" anchorCtr="0">
            <a:noAutofit/>
          </a:bodyPr>
          <a:lstStyle/>
          <a:p>
            <a:pPr indent="-314325">
              <a:buSzPts val="3000"/>
              <a:buChar char="●"/>
            </a:pPr>
            <a:r>
              <a:rPr lang="en-US" sz="2250" b="1" dirty="0" err="1"/>
              <a:t>Vragen</a:t>
            </a:r>
            <a:r>
              <a:rPr lang="en-US" sz="2250" b="1" dirty="0"/>
              <a:t> </a:t>
            </a:r>
            <a:r>
              <a:rPr lang="en-US" sz="2250" b="1" dirty="0" err="1"/>
              <a:t>en</a:t>
            </a:r>
            <a:r>
              <a:rPr lang="en-US" sz="2250" b="1" dirty="0"/>
              <a:t> </a:t>
            </a:r>
            <a:r>
              <a:rPr lang="en-US" sz="2250" b="1" dirty="0" err="1"/>
              <a:t>antwoorden</a:t>
            </a:r>
            <a:endParaRPr sz="2250" b="1" dirty="0"/>
          </a:p>
          <a:p>
            <a:pPr marL="0" indent="0">
              <a:buNone/>
            </a:pPr>
            <a:endParaRPr sz="2250" b="1" dirty="0"/>
          </a:p>
          <a:p>
            <a:pPr indent="-314325">
              <a:buSzPts val="3000"/>
              <a:buChar char="●"/>
            </a:pPr>
            <a:r>
              <a:rPr lang="en-US" sz="2250" b="1" dirty="0" err="1"/>
              <a:t>Vooruitblik</a:t>
            </a:r>
            <a:r>
              <a:rPr lang="en-US" sz="2250" b="1" dirty="0"/>
              <a:t> </a:t>
            </a:r>
            <a:r>
              <a:rPr lang="en-US" sz="2250" b="1" dirty="0" err="1"/>
              <a:t>naar</a:t>
            </a:r>
            <a:r>
              <a:rPr lang="en-US" sz="2250" b="1" dirty="0"/>
              <a:t> de </a:t>
            </a:r>
            <a:r>
              <a:rPr lang="en-US" sz="2250" b="1" dirty="0" err="1"/>
              <a:t>terugkomdag</a:t>
            </a:r>
            <a:endParaRPr sz="2250" b="1" dirty="0"/>
          </a:p>
        </p:txBody>
      </p:sp>
      <p:pic>
        <p:nvPicPr>
          <p:cNvPr id="1025" name="Shape 1025"/>
          <p:cNvPicPr preferRelativeResize="0"/>
          <p:nvPr/>
        </p:nvPicPr>
        <p:blipFill rotWithShape="1">
          <a:blip r:embed="rId3">
            <a:alphaModFix/>
          </a:blip>
          <a:srcRect/>
          <a:stretch/>
        </p:blipFill>
        <p:spPr>
          <a:xfrm>
            <a:off x="7344764" y="289698"/>
            <a:ext cx="1654969" cy="583406"/>
          </a:xfrm>
          <a:prstGeom prst="rect">
            <a:avLst/>
          </a:prstGeom>
          <a:noFill/>
          <a:ln>
            <a:noFill/>
          </a:ln>
        </p:spPr>
      </p:pic>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Shape 1030"/>
        <p:cNvGrpSpPr/>
        <p:nvPr/>
      </p:nvGrpSpPr>
      <p:grpSpPr>
        <a:xfrm>
          <a:off x="0" y="0"/>
          <a:ext cx="0" cy="0"/>
          <a:chOff x="0" y="0"/>
          <a:chExt cx="0" cy="0"/>
        </a:xfrm>
      </p:grpSpPr>
      <p:sp>
        <p:nvSpPr>
          <p:cNvPr id="1031" name="Shape 1031"/>
          <p:cNvSpPr txBox="1">
            <a:spLocks noGrp="1"/>
          </p:cNvSpPr>
          <p:nvPr>
            <p:ph type="title" idx="4294967295"/>
          </p:nvPr>
        </p:nvSpPr>
        <p:spPr>
          <a:xfrm>
            <a:off x="907869" y="698897"/>
            <a:ext cx="7543800" cy="1085850"/>
          </a:xfrm>
          <a:prstGeom prst="rect">
            <a:avLst/>
          </a:prstGeom>
        </p:spPr>
        <p:txBody>
          <a:bodyPr spcFirstLastPara="1" wrap="square" lIns="68569" tIns="68569" rIns="68569" bIns="68569" anchor="b" anchorCtr="0">
            <a:noAutofit/>
          </a:bodyPr>
          <a:lstStyle/>
          <a:p>
            <a:r>
              <a:rPr lang="en-US" dirty="0"/>
              <a:t>Toolkit</a:t>
            </a:r>
            <a:endParaRPr dirty="0"/>
          </a:p>
        </p:txBody>
      </p:sp>
      <p:sp>
        <p:nvSpPr>
          <p:cNvPr id="1032" name="Shape 1032"/>
          <p:cNvSpPr txBox="1">
            <a:spLocks noGrp="1"/>
          </p:cNvSpPr>
          <p:nvPr>
            <p:ph type="body" idx="4294967295"/>
          </p:nvPr>
        </p:nvSpPr>
        <p:spPr>
          <a:xfrm>
            <a:off x="698862" y="2076450"/>
            <a:ext cx="8261682" cy="3984716"/>
          </a:xfrm>
          <a:prstGeom prst="rect">
            <a:avLst/>
          </a:prstGeom>
        </p:spPr>
        <p:txBody>
          <a:bodyPr spcFirstLastPara="1" wrap="square" lIns="68569" tIns="68569" rIns="68569" bIns="68569" anchor="t" anchorCtr="0">
            <a:noAutofit/>
          </a:bodyPr>
          <a:lstStyle/>
          <a:p>
            <a:pPr indent="-285750">
              <a:spcBef>
                <a:spcPts val="0"/>
              </a:spcBef>
              <a:spcAft>
                <a:spcPts val="450"/>
              </a:spcAft>
              <a:buSzPts val="2400"/>
              <a:buChar char="●"/>
            </a:pPr>
            <a:r>
              <a:rPr lang="en-US" sz="1800" dirty="0" err="1"/>
              <a:t>Overzicht</a:t>
            </a:r>
            <a:r>
              <a:rPr lang="en-US" sz="1800" dirty="0"/>
              <a:t> </a:t>
            </a:r>
            <a:r>
              <a:rPr lang="en-US" sz="1800" b="1" dirty="0" err="1"/>
              <a:t>ontwikkelingsfasen</a:t>
            </a:r>
            <a:r>
              <a:rPr lang="en-US" sz="1800" b="1" dirty="0"/>
              <a:t> baby-</a:t>
            </a:r>
            <a:r>
              <a:rPr lang="en-US" sz="1800" b="1" dirty="0" err="1"/>
              <a:t>kleuter</a:t>
            </a:r>
            <a:r>
              <a:rPr lang="en-US" sz="1800" b="1" dirty="0"/>
              <a:t> </a:t>
            </a:r>
            <a:r>
              <a:rPr lang="en-US" i="1" dirty="0"/>
              <a:t>(slide)</a:t>
            </a:r>
          </a:p>
          <a:p>
            <a:pPr indent="-285750">
              <a:spcBef>
                <a:spcPts val="0"/>
              </a:spcBef>
              <a:spcAft>
                <a:spcPts val="450"/>
              </a:spcAft>
              <a:buSzPts val="2400"/>
              <a:buChar char="●"/>
            </a:pPr>
            <a:r>
              <a:rPr lang="en-US" sz="1800" dirty="0" err="1"/>
              <a:t>Overzicht</a:t>
            </a:r>
            <a:r>
              <a:rPr lang="en-US" sz="1800" dirty="0"/>
              <a:t> </a:t>
            </a:r>
            <a:r>
              <a:rPr lang="en-US" sz="1800" b="1" dirty="0" err="1"/>
              <a:t>ontwikkelingsfasen</a:t>
            </a:r>
            <a:r>
              <a:rPr lang="en-US" sz="1800" b="1" dirty="0"/>
              <a:t> </a:t>
            </a:r>
            <a:r>
              <a:rPr lang="en-US" sz="1800" b="1" dirty="0" err="1"/>
              <a:t>puberteit</a:t>
            </a:r>
            <a:r>
              <a:rPr lang="en-US" sz="1800" b="1" dirty="0"/>
              <a:t> en </a:t>
            </a:r>
            <a:r>
              <a:rPr lang="en-US" sz="1800" b="1" dirty="0" err="1"/>
              <a:t>adolescentie</a:t>
            </a:r>
            <a:r>
              <a:rPr lang="en-US" sz="1800" b="1" dirty="0"/>
              <a:t> </a:t>
            </a:r>
            <a:r>
              <a:rPr lang="en-US" i="1" dirty="0"/>
              <a:t>(slide)</a:t>
            </a:r>
          </a:p>
          <a:p>
            <a:pPr indent="-285750">
              <a:spcBef>
                <a:spcPts val="0"/>
              </a:spcBef>
              <a:spcAft>
                <a:spcPts val="450"/>
              </a:spcAft>
              <a:buSzPts val="2400"/>
              <a:buChar char="●"/>
            </a:pPr>
            <a:r>
              <a:rPr lang="en-US" sz="1800" dirty="0" err="1"/>
              <a:t>Overzicht</a:t>
            </a:r>
            <a:r>
              <a:rPr lang="en-US" sz="1800" dirty="0"/>
              <a:t> met </a:t>
            </a:r>
            <a:r>
              <a:rPr lang="en-US" sz="1800" b="1" dirty="0" err="1"/>
              <a:t>Processen</a:t>
            </a:r>
            <a:r>
              <a:rPr lang="en-US" sz="1800" b="1" dirty="0"/>
              <a:t> van </a:t>
            </a:r>
            <a:r>
              <a:rPr lang="en-US" sz="1800" b="1" dirty="0" err="1"/>
              <a:t>Gedragsbekrachtiging</a:t>
            </a:r>
            <a:r>
              <a:rPr lang="en-US" sz="1800" b="1" dirty="0"/>
              <a:t> </a:t>
            </a:r>
            <a:r>
              <a:rPr lang="en-US" i="1" dirty="0"/>
              <a:t>(slide)</a:t>
            </a:r>
          </a:p>
          <a:p>
            <a:pPr indent="-285750">
              <a:spcBef>
                <a:spcPts val="0"/>
              </a:spcBef>
              <a:spcAft>
                <a:spcPts val="450"/>
              </a:spcAft>
              <a:buSzPts val="2400"/>
              <a:buChar char="●"/>
            </a:pPr>
            <a:r>
              <a:rPr lang="en-US" sz="1800" b="1" dirty="0" err="1"/>
              <a:t>Lijst</a:t>
            </a:r>
            <a:r>
              <a:rPr lang="en-US" sz="1800" b="1" dirty="0"/>
              <a:t> met ‘</a:t>
            </a:r>
            <a:r>
              <a:rPr lang="en-US" sz="1800" b="1" dirty="0" err="1"/>
              <a:t>Mentale</a:t>
            </a:r>
            <a:r>
              <a:rPr lang="en-US" sz="1800" b="1" dirty="0"/>
              <a:t> </a:t>
            </a:r>
            <a:r>
              <a:rPr lang="en-US" sz="1800" b="1" dirty="0" err="1"/>
              <a:t>Functies</a:t>
            </a:r>
            <a:r>
              <a:rPr lang="en-US" sz="1800" b="1" dirty="0"/>
              <a:t>’ </a:t>
            </a:r>
            <a:r>
              <a:rPr lang="en-US" sz="1800" dirty="0"/>
              <a:t>die </a:t>
            </a:r>
            <a:r>
              <a:rPr lang="en-US" sz="1800" dirty="0" err="1"/>
              <a:t>kan</a:t>
            </a:r>
            <a:r>
              <a:rPr lang="en-US" sz="1800" dirty="0"/>
              <a:t> </a:t>
            </a:r>
            <a:r>
              <a:rPr lang="en-US" sz="1800" dirty="0" err="1"/>
              <a:t>helpen</a:t>
            </a:r>
            <a:r>
              <a:rPr lang="en-US" sz="1800" dirty="0"/>
              <a:t> om het </a:t>
            </a:r>
            <a:r>
              <a:rPr lang="en-US" sz="1800" dirty="0" err="1"/>
              <a:t>sociaal-emotioneel-relationeel-cognitief</a:t>
            </a:r>
            <a:r>
              <a:rPr lang="en-US" sz="1800" dirty="0"/>
              <a:t> </a:t>
            </a:r>
            <a:r>
              <a:rPr lang="en-US" sz="1800" dirty="0" err="1"/>
              <a:t>functioneren</a:t>
            </a:r>
            <a:r>
              <a:rPr lang="en-US" sz="1800" dirty="0"/>
              <a:t> van </a:t>
            </a:r>
            <a:r>
              <a:rPr lang="en-US" sz="1800" dirty="0" err="1"/>
              <a:t>een</a:t>
            </a:r>
            <a:r>
              <a:rPr lang="en-US" sz="1800" dirty="0"/>
              <a:t> kind/</a:t>
            </a:r>
            <a:r>
              <a:rPr lang="en-US" sz="1800" dirty="0" err="1"/>
              <a:t>jongere</a:t>
            </a:r>
            <a:r>
              <a:rPr lang="en-US" sz="1800" dirty="0"/>
              <a:t> in </a:t>
            </a:r>
            <a:r>
              <a:rPr lang="en-US" sz="1800" dirty="0" err="1"/>
              <a:t>kaart</a:t>
            </a:r>
            <a:r>
              <a:rPr lang="en-US" sz="1800" dirty="0"/>
              <a:t> </a:t>
            </a:r>
            <a:r>
              <a:rPr lang="en-US" sz="1800" dirty="0" err="1"/>
              <a:t>te</a:t>
            </a:r>
            <a:r>
              <a:rPr lang="en-US" sz="1800" dirty="0"/>
              <a:t> </a:t>
            </a:r>
            <a:r>
              <a:rPr lang="en-US" sz="1800" dirty="0" err="1"/>
              <a:t>brengen</a:t>
            </a:r>
            <a:endParaRPr sz="1800" dirty="0"/>
          </a:p>
          <a:p>
            <a:pPr indent="-285750">
              <a:spcBef>
                <a:spcPts val="0"/>
              </a:spcBef>
              <a:spcAft>
                <a:spcPts val="450"/>
              </a:spcAft>
              <a:buSzPts val="2400"/>
              <a:buChar char="●"/>
            </a:pPr>
            <a:r>
              <a:rPr lang="en-US" sz="1800" b="1" dirty="0" err="1"/>
              <a:t>Tabel</a:t>
            </a:r>
            <a:r>
              <a:rPr lang="en-US" sz="1800" b="1" dirty="0"/>
              <a:t> met </a:t>
            </a:r>
            <a:r>
              <a:rPr lang="en-US" sz="1800" b="1" dirty="0" err="1"/>
              <a:t>Fasen</a:t>
            </a:r>
            <a:r>
              <a:rPr lang="en-US" sz="1800" b="1" dirty="0"/>
              <a:t> in het </a:t>
            </a:r>
            <a:r>
              <a:rPr lang="en-US" sz="1800" b="1" dirty="0" err="1"/>
              <a:t>Zorgcontinuüm</a:t>
            </a:r>
            <a:r>
              <a:rPr lang="en-US" sz="1800" b="1" dirty="0"/>
              <a:t>, </a:t>
            </a:r>
            <a:r>
              <a:rPr lang="en-US" sz="1800" b="1" dirty="0" err="1"/>
              <a:t>verantwoordelijkheden</a:t>
            </a:r>
            <a:r>
              <a:rPr lang="en-US" sz="1800" b="1" dirty="0"/>
              <a:t> en </a:t>
            </a:r>
            <a:r>
              <a:rPr lang="en-US" sz="1800" b="1" dirty="0" err="1"/>
              <a:t>aanbevelingen</a:t>
            </a:r>
            <a:r>
              <a:rPr lang="en-US" sz="1800" dirty="0"/>
              <a:t> </a:t>
            </a:r>
            <a:r>
              <a:rPr lang="en-US" i="1" dirty="0"/>
              <a:t>(</a:t>
            </a:r>
            <a:r>
              <a:rPr lang="en-US" i="1" dirty="0" err="1"/>
              <a:t>enkel</a:t>
            </a:r>
            <a:r>
              <a:rPr lang="en-US" i="1" dirty="0"/>
              <a:t> </a:t>
            </a:r>
            <a:r>
              <a:rPr lang="en-US" i="1" dirty="0" err="1"/>
              <a:t>elektronisch</a:t>
            </a:r>
            <a:r>
              <a:rPr lang="en-US" i="1" dirty="0"/>
              <a:t>)</a:t>
            </a:r>
          </a:p>
          <a:p>
            <a:pPr indent="-285750">
              <a:spcBef>
                <a:spcPts val="0"/>
              </a:spcBef>
              <a:spcAft>
                <a:spcPts val="450"/>
              </a:spcAft>
              <a:buSzPts val="2400"/>
              <a:buChar char="●"/>
            </a:pPr>
            <a:r>
              <a:rPr lang="en-US" sz="1800" dirty="0" err="1"/>
              <a:t>Overzicht</a:t>
            </a:r>
            <a:r>
              <a:rPr lang="en-US" sz="1800" dirty="0"/>
              <a:t> van </a:t>
            </a:r>
            <a:r>
              <a:rPr lang="en-US" sz="1800" b="1" dirty="0" err="1"/>
              <a:t>Consultmogelijkheden</a:t>
            </a:r>
            <a:r>
              <a:rPr lang="en-US" sz="1800" dirty="0"/>
              <a:t> met </a:t>
            </a:r>
            <a:r>
              <a:rPr lang="en-US" sz="1800" dirty="0" err="1"/>
              <a:t>betrekking</a:t>
            </a:r>
            <a:r>
              <a:rPr lang="en-US" sz="1800" dirty="0"/>
              <a:t> tot </a:t>
            </a:r>
            <a:r>
              <a:rPr lang="nl-BE" sz="1800" dirty="0"/>
              <a:t>dit thema </a:t>
            </a:r>
            <a:r>
              <a:rPr lang="en-US" i="1" dirty="0"/>
              <a:t>(slide)</a:t>
            </a:r>
          </a:p>
          <a:p>
            <a:pPr indent="-285750">
              <a:spcBef>
                <a:spcPts val="0"/>
              </a:spcBef>
              <a:spcAft>
                <a:spcPts val="450"/>
              </a:spcAft>
              <a:buSzPts val="2400"/>
              <a:buChar char="●"/>
            </a:pPr>
            <a:r>
              <a:rPr lang="en-US" sz="1800" dirty="0" err="1"/>
              <a:t>Collaboratieve</a:t>
            </a:r>
            <a:r>
              <a:rPr lang="en-US" sz="1800" dirty="0"/>
              <a:t> </a:t>
            </a:r>
            <a:r>
              <a:rPr lang="en-US" sz="1800" dirty="0" err="1"/>
              <a:t>Zorgnetwerken</a:t>
            </a:r>
            <a:r>
              <a:rPr lang="en-US" sz="1800" dirty="0"/>
              <a:t>: </a:t>
            </a:r>
            <a:r>
              <a:rPr lang="en-US" sz="1800" b="1" dirty="0"/>
              <a:t>matrix</a:t>
            </a:r>
            <a:r>
              <a:rPr lang="en-US" sz="1800" dirty="0"/>
              <a:t> met </a:t>
            </a:r>
            <a:r>
              <a:rPr lang="en-US" sz="1800" dirty="0" err="1"/>
              <a:t>informatie</a:t>
            </a:r>
            <a:r>
              <a:rPr lang="en-US" sz="1800" dirty="0"/>
              <a:t>/</a:t>
            </a:r>
            <a:r>
              <a:rPr lang="en-US" sz="1800" dirty="0" err="1"/>
              <a:t>actoren</a:t>
            </a:r>
            <a:r>
              <a:rPr lang="en-US" sz="1800" dirty="0"/>
              <a:t> </a:t>
            </a:r>
            <a:r>
              <a:rPr lang="en-US" i="1" dirty="0"/>
              <a:t>(slide)</a:t>
            </a:r>
          </a:p>
          <a:p>
            <a:pPr indent="-285750">
              <a:spcBef>
                <a:spcPts val="0"/>
              </a:spcBef>
              <a:spcAft>
                <a:spcPts val="450"/>
              </a:spcAft>
              <a:buSzPts val="2400"/>
              <a:buChar char="●"/>
            </a:pPr>
            <a:r>
              <a:rPr lang="en-US" sz="1800" dirty="0" err="1"/>
              <a:t>Collaboratieve</a:t>
            </a:r>
            <a:r>
              <a:rPr lang="en-US" sz="1800" dirty="0"/>
              <a:t> </a:t>
            </a:r>
            <a:r>
              <a:rPr lang="en-US" sz="1800" dirty="0" err="1"/>
              <a:t>Zorgnetwerken</a:t>
            </a:r>
            <a:r>
              <a:rPr lang="en-US" sz="1800" dirty="0"/>
              <a:t>: </a:t>
            </a:r>
            <a:r>
              <a:rPr lang="en-US" sz="1800" dirty="0" err="1"/>
              <a:t>lijst</a:t>
            </a:r>
            <a:r>
              <a:rPr lang="en-US" sz="1800" dirty="0"/>
              <a:t> met de </a:t>
            </a:r>
            <a:r>
              <a:rPr lang="en-US" sz="1800" b="1" dirty="0" err="1"/>
              <a:t>rollen</a:t>
            </a:r>
            <a:r>
              <a:rPr lang="en-US" sz="1800" b="1" dirty="0"/>
              <a:t> </a:t>
            </a:r>
            <a:r>
              <a:rPr lang="en-US" i="1" dirty="0"/>
              <a:t>(slide)</a:t>
            </a:r>
          </a:p>
          <a:p>
            <a:pPr indent="-285750">
              <a:spcBef>
                <a:spcPts val="0"/>
              </a:spcBef>
              <a:spcAft>
                <a:spcPts val="450"/>
              </a:spcAft>
              <a:buSzPts val="2400"/>
              <a:buChar char="●"/>
            </a:pPr>
            <a:r>
              <a:rPr lang="en-US" sz="1800" dirty="0" err="1"/>
              <a:t>Collaboratieve</a:t>
            </a:r>
            <a:r>
              <a:rPr lang="en-US" sz="1800" dirty="0"/>
              <a:t> </a:t>
            </a:r>
            <a:r>
              <a:rPr lang="en-US" sz="1800" dirty="0" err="1"/>
              <a:t>Zorgnetwerken</a:t>
            </a:r>
            <a:r>
              <a:rPr lang="en-US" sz="1800" dirty="0"/>
              <a:t>: </a:t>
            </a:r>
            <a:r>
              <a:rPr lang="en-US" sz="1800" b="1" dirty="0" err="1"/>
              <a:t>Kwaliteitschecklist</a:t>
            </a:r>
            <a:r>
              <a:rPr lang="en-US" sz="1800" dirty="0"/>
              <a:t> </a:t>
            </a:r>
            <a:r>
              <a:rPr lang="en-US" sz="1800" dirty="0" err="1"/>
              <a:t>bij</a:t>
            </a:r>
            <a:r>
              <a:rPr lang="en-US" sz="1800" dirty="0"/>
              <a:t> </a:t>
            </a:r>
            <a:r>
              <a:rPr lang="en-US" sz="1800" dirty="0" err="1"/>
              <a:t>samenwerking</a:t>
            </a:r>
            <a:endParaRPr sz="1800" dirty="0"/>
          </a:p>
        </p:txBody>
      </p:sp>
      <p:pic>
        <p:nvPicPr>
          <p:cNvPr id="1033" name="Shape 1033"/>
          <p:cNvPicPr preferRelativeResize="0"/>
          <p:nvPr/>
        </p:nvPicPr>
        <p:blipFill rotWithShape="1">
          <a:blip r:embed="rId3">
            <a:alphaModFix/>
          </a:blip>
          <a:srcRect/>
          <a:stretch/>
        </p:blipFill>
        <p:spPr>
          <a:xfrm>
            <a:off x="7305575" y="407194"/>
            <a:ext cx="1654969" cy="583406"/>
          </a:xfrm>
          <a:prstGeom prst="rect">
            <a:avLst/>
          </a:prstGeom>
          <a:noFill/>
          <a:ln>
            <a:noFill/>
          </a:ln>
        </p:spPr>
      </p:pic>
    </p:spTree>
    <p:extLst>
      <p:ext uri="{BB962C8B-B14F-4D97-AF65-F5344CB8AC3E}">
        <p14:creationId xmlns:p14="http://schemas.microsoft.com/office/powerpoint/2010/main" val="429984604"/>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Shape 996"/>
        <p:cNvGrpSpPr/>
        <p:nvPr/>
      </p:nvGrpSpPr>
      <p:grpSpPr>
        <a:xfrm>
          <a:off x="0" y="0"/>
          <a:ext cx="0" cy="0"/>
          <a:chOff x="0" y="0"/>
          <a:chExt cx="0" cy="0"/>
        </a:xfrm>
      </p:grpSpPr>
      <p:sp>
        <p:nvSpPr>
          <p:cNvPr id="997" name="Shape 997"/>
          <p:cNvSpPr txBox="1">
            <a:spLocks noGrp="1"/>
          </p:cNvSpPr>
          <p:nvPr>
            <p:ph type="title"/>
          </p:nvPr>
        </p:nvSpPr>
        <p:spPr>
          <a:xfrm>
            <a:off x="916725" y="612752"/>
            <a:ext cx="5657850" cy="1087040"/>
          </a:xfrm>
          <a:prstGeom prst="rect">
            <a:avLst/>
          </a:prstGeom>
          <a:noFill/>
          <a:ln>
            <a:noFill/>
          </a:ln>
        </p:spPr>
        <p:txBody>
          <a:bodyPr spcFirstLastPara="1" wrap="square" lIns="68569" tIns="34275" rIns="68569" bIns="34275" anchor="b" anchorCtr="0">
            <a:noAutofit/>
          </a:bodyPr>
          <a:lstStyle/>
          <a:p>
            <a:pPr>
              <a:buClr>
                <a:srgbClr val="404040"/>
              </a:buClr>
              <a:buSzPts val="4800"/>
            </a:pPr>
            <a:r>
              <a:rPr lang="en-US" dirty="0"/>
              <a:t>Meer </a:t>
            </a:r>
            <a:r>
              <a:rPr lang="en-US" dirty="0" err="1"/>
              <a:t>weten</a:t>
            </a:r>
            <a:r>
              <a:rPr lang="en-US" dirty="0"/>
              <a:t>?</a:t>
            </a:r>
            <a:endParaRPr dirty="0"/>
          </a:p>
        </p:txBody>
      </p:sp>
      <p:sp>
        <p:nvSpPr>
          <p:cNvPr id="998" name="Shape 998"/>
          <p:cNvSpPr txBox="1"/>
          <p:nvPr/>
        </p:nvSpPr>
        <p:spPr>
          <a:xfrm>
            <a:off x="6711553" y="5701904"/>
            <a:ext cx="738188" cy="273844"/>
          </a:xfrm>
          <a:prstGeom prst="rect">
            <a:avLst/>
          </a:prstGeom>
          <a:noFill/>
          <a:ln>
            <a:noFill/>
          </a:ln>
        </p:spPr>
        <p:txBody>
          <a:bodyPr spcFirstLastPara="1" wrap="square" lIns="68569" tIns="34275" rIns="68569" bIns="34275" anchor="ctr" anchorCtr="0">
            <a:noAutofit/>
          </a:bodyPr>
          <a:lstStyle/>
          <a:p>
            <a:pPr algn="r"/>
            <a:fld id="{00000000-1234-1234-1234-123412341234}" type="slidenum">
              <a:rPr lang="en-US" sz="750">
                <a:solidFill>
                  <a:srgbClr val="FFFFFF"/>
                </a:solidFill>
              </a:rPr>
              <a:pPr algn="r"/>
              <a:t>167</a:t>
            </a:fld>
            <a:endParaRPr sz="1050"/>
          </a:p>
        </p:txBody>
      </p:sp>
      <p:pic>
        <p:nvPicPr>
          <p:cNvPr id="999" name="Shape 999"/>
          <p:cNvPicPr preferRelativeResize="0"/>
          <p:nvPr/>
        </p:nvPicPr>
        <p:blipFill rotWithShape="1">
          <a:blip r:embed="rId3">
            <a:alphaModFix/>
          </a:blip>
          <a:srcRect/>
          <a:stretch/>
        </p:blipFill>
        <p:spPr>
          <a:xfrm>
            <a:off x="6351985" y="890589"/>
            <a:ext cx="1654969" cy="583406"/>
          </a:xfrm>
          <a:prstGeom prst="rect">
            <a:avLst/>
          </a:prstGeom>
          <a:noFill/>
          <a:ln>
            <a:noFill/>
          </a:ln>
        </p:spPr>
      </p:pic>
      <p:sp>
        <p:nvSpPr>
          <p:cNvPr id="1000" name="Shape 1000"/>
          <p:cNvSpPr txBox="1"/>
          <p:nvPr/>
        </p:nvSpPr>
        <p:spPr>
          <a:xfrm>
            <a:off x="992719" y="2564588"/>
            <a:ext cx="7384500" cy="2770650"/>
          </a:xfrm>
          <a:prstGeom prst="rect">
            <a:avLst/>
          </a:prstGeom>
          <a:noFill/>
          <a:ln>
            <a:noFill/>
          </a:ln>
        </p:spPr>
        <p:txBody>
          <a:bodyPr spcFirstLastPara="1" wrap="square" lIns="68569" tIns="34275" rIns="68569" bIns="34275" anchor="t" anchorCtr="0">
            <a:noAutofit/>
          </a:bodyPr>
          <a:lstStyle/>
          <a:p>
            <a:r>
              <a:rPr lang="en-US" sz="1600" dirty="0"/>
              <a:t>Bigelow, D.R.</a:t>
            </a:r>
            <a:br>
              <a:rPr lang="en-US" sz="1600" dirty="0"/>
            </a:br>
            <a:r>
              <a:rPr lang="en-US" sz="1600" dirty="0"/>
              <a:t>infant Development Part 1 Prenatal &amp; Postnatal Development</a:t>
            </a:r>
            <a:endParaRPr sz="1200" dirty="0"/>
          </a:p>
          <a:p>
            <a:r>
              <a:rPr lang="en-US" sz="1600" dirty="0"/>
              <a:t>Child Development II Separation, Individuation &amp; Re-Approach</a:t>
            </a:r>
            <a:endParaRPr sz="1200" dirty="0"/>
          </a:p>
          <a:p>
            <a:r>
              <a:rPr lang="en-US" sz="1600" dirty="0"/>
              <a:t>Child Development III Preparing for Stability</a:t>
            </a:r>
            <a:endParaRPr sz="1200" dirty="0"/>
          </a:p>
          <a:p>
            <a:r>
              <a:rPr lang="en-US" sz="1600" dirty="0" err="1"/>
              <a:t>Youtube</a:t>
            </a:r>
            <a:r>
              <a:rPr lang="en-US" sz="1600" dirty="0"/>
              <a:t>: </a:t>
            </a:r>
            <a:endParaRPr sz="1200" dirty="0"/>
          </a:p>
          <a:p>
            <a:r>
              <a:rPr lang="en-US" sz="1600" u="sng" dirty="0">
                <a:solidFill>
                  <a:schemeClr val="hlink"/>
                </a:solidFill>
                <a:hlinkClick r:id="rId4"/>
              </a:rPr>
              <a:t>www.youtube.com/watch?v=Ygt2PiKrVm4</a:t>
            </a:r>
            <a:endParaRPr sz="1200" dirty="0"/>
          </a:p>
          <a:p>
            <a:r>
              <a:rPr lang="en-US" sz="1600" u="sng" dirty="0">
                <a:solidFill>
                  <a:schemeClr val="hlink"/>
                </a:solidFill>
                <a:hlinkClick r:id="rId5"/>
              </a:rPr>
              <a:t>www.youtube.com/watch?v=GVphoJSX8WY</a:t>
            </a:r>
            <a:endParaRPr sz="1200" dirty="0"/>
          </a:p>
          <a:p>
            <a:r>
              <a:rPr lang="en-US" sz="1600" u="sng" dirty="0">
                <a:solidFill>
                  <a:schemeClr val="hlink"/>
                </a:solidFill>
                <a:hlinkClick r:id="rId6"/>
              </a:rPr>
              <a:t>www.youtube.com/watch?v=6NX2-oLSUXg</a:t>
            </a:r>
            <a:endParaRPr sz="1200" dirty="0"/>
          </a:p>
          <a:p>
            <a:endParaRPr sz="1600" dirty="0"/>
          </a:p>
          <a:p>
            <a:r>
              <a:rPr lang="en-US" sz="1600" dirty="0" err="1"/>
              <a:t>Boek</a:t>
            </a:r>
            <a:r>
              <a:rPr lang="en-US" sz="1600" dirty="0"/>
              <a:t>: </a:t>
            </a:r>
            <a:r>
              <a:rPr lang="en-US" sz="1600" dirty="0" err="1"/>
              <a:t>Vliegen</a:t>
            </a:r>
            <a:r>
              <a:rPr lang="en-US" sz="1600" dirty="0"/>
              <a:t>, N. (2006). </a:t>
            </a:r>
            <a:r>
              <a:rPr lang="en-US" sz="1600" dirty="0" err="1"/>
              <a:t>Kleine</a:t>
            </a:r>
            <a:r>
              <a:rPr lang="en-US" sz="1600" dirty="0"/>
              <a:t> baby’s, </a:t>
            </a:r>
            <a:r>
              <a:rPr lang="en-US" sz="1600" dirty="0" err="1"/>
              <a:t>prille</a:t>
            </a:r>
            <a:r>
              <a:rPr lang="en-US" sz="1600" dirty="0"/>
              <a:t> </a:t>
            </a:r>
            <a:r>
              <a:rPr lang="en-US" sz="1600" dirty="0" err="1"/>
              <a:t>ouders</a:t>
            </a:r>
            <a:r>
              <a:rPr lang="en-US" sz="1600" dirty="0"/>
              <a:t>. </a:t>
            </a:r>
            <a:r>
              <a:rPr lang="en-US" sz="1600" dirty="0" err="1"/>
              <a:t>Samen</a:t>
            </a:r>
            <a:r>
              <a:rPr lang="en-US" sz="1600" dirty="0"/>
              <a:t> in </a:t>
            </a:r>
            <a:r>
              <a:rPr lang="en-US" sz="1600" dirty="0" err="1"/>
              <a:t>Ontwikkeling</a:t>
            </a:r>
            <a:r>
              <a:rPr lang="en-US" sz="1600" dirty="0"/>
              <a:t>. 176 p. </a:t>
            </a:r>
            <a:r>
              <a:rPr lang="en-US" sz="1600" dirty="0" err="1"/>
              <a:t>Acco</a:t>
            </a:r>
            <a:r>
              <a:rPr lang="en-US" sz="1600" dirty="0"/>
              <a:t>. ISBN: 978 90 3346 100 2 </a:t>
            </a:r>
            <a:endParaRPr sz="1600" dirty="0"/>
          </a:p>
          <a:p>
            <a:endParaRPr sz="1600" dirty="0"/>
          </a:p>
          <a:p>
            <a:endParaRPr sz="1600" dirty="0"/>
          </a:p>
          <a:p>
            <a:endParaRPr sz="1600" dirty="0"/>
          </a:p>
        </p:txBody>
      </p:sp>
      <p:sp>
        <p:nvSpPr>
          <p:cNvPr id="1001" name="Shape 1001"/>
          <p:cNvSpPr txBox="1"/>
          <p:nvPr/>
        </p:nvSpPr>
        <p:spPr>
          <a:xfrm>
            <a:off x="916725" y="2038172"/>
            <a:ext cx="7460494" cy="526416"/>
          </a:xfrm>
          <a:prstGeom prst="rect">
            <a:avLst/>
          </a:prstGeom>
          <a:noFill/>
          <a:ln>
            <a:noFill/>
          </a:ln>
        </p:spPr>
        <p:txBody>
          <a:bodyPr spcFirstLastPara="1" wrap="square" lIns="68569" tIns="68569" rIns="68569" bIns="68569" anchor="t" anchorCtr="0">
            <a:noAutofit/>
          </a:bodyPr>
          <a:lstStyle/>
          <a:p>
            <a:r>
              <a:rPr lang="en-US" sz="2000" b="1" dirty="0"/>
              <a:t>Over de </a:t>
            </a:r>
            <a:r>
              <a:rPr lang="en-US" sz="2000" b="1" dirty="0" err="1"/>
              <a:t>ontwikkeling</a:t>
            </a:r>
            <a:r>
              <a:rPr lang="en-US" sz="2000" b="1" dirty="0"/>
              <a:t> van het </a:t>
            </a:r>
            <a:r>
              <a:rPr lang="en-US" sz="2000" b="1" dirty="0" err="1"/>
              <a:t>jonge</a:t>
            </a:r>
            <a:r>
              <a:rPr lang="en-US" sz="2000" b="1" dirty="0"/>
              <a:t> kind</a:t>
            </a:r>
            <a:endParaRPr sz="2000" b="1" dirty="0"/>
          </a:p>
        </p:txBody>
      </p:sp>
    </p:spTree>
    <p:extLst>
      <p:ext uri="{BB962C8B-B14F-4D97-AF65-F5344CB8AC3E}">
        <p14:creationId xmlns:p14="http://schemas.microsoft.com/office/powerpoint/2010/main" val="2477269543"/>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Shape 1005"/>
        <p:cNvGrpSpPr/>
        <p:nvPr/>
      </p:nvGrpSpPr>
      <p:grpSpPr>
        <a:xfrm>
          <a:off x="0" y="0"/>
          <a:ext cx="0" cy="0"/>
          <a:chOff x="0" y="0"/>
          <a:chExt cx="0" cy="0"/>
        </a:xfrm>
      </p:grpSpPr>
      <p:sp>
        <p:nvSpPr>
          <p:cNvPr id="1006" name="Shape 1006"/>
          <p:cNvSpPr txBox="1">
            <a:spLocks noGrp="1"/>
          </p:cNvSpPr>
          <p:nvPr>
            <p:ph type="title"/>
          </p:nvPr>
        </p:nvSpPr>
        <p:spPr>
          <a:xfrm>
            <a:off x="916725" y="650050"/>
            <a:ext cx="5657850" cy="1086975"/>
          </a:xfrm>
          <a:prstGeom prst="rect">
            <a:avLst/>
          </a:prstGeom>
          <a:noFill/>
          <a:ln>
            <a:noFill/>
          </a:ln>
        </p:spPr>
        <p:txBody>
          <a:bodyPr spcFirstLastPara="1" wrap="square" lIns="68569" tIns="34275" rIns="68569" bIns="34275" anchor="b" anchorCtr="0">
            <a:noAutofit/>
          </a:bodyPr>
          <a:lstStyle/>
          <a:p>
            <a:pPr>
              <a:buClr>
                <a:srgbClr val="404040"/>
              </a:buClr>
              <a:buSzPts val="4800"/>
            </a:pPr>
            <a:r>
              <a:rPr lang="en-US" dirty="0"/>
              <a:t>Meer </a:t>
            </a:r>
            <a:r>
              <a:rPr lang="en-US" dirty="0" err="1"/>
              <a:t>weten</a:t>
            </a:r>
            <a:r>
              <a:rPr lang="en-US" dirty="0"/>
              <a:t>?</a:t>
            </a:r>
            <a:endParaRPr dirty="0"/>
          </a:p>
        </p:txBody>
      </p:sp>
      <p:sp>
        <p:nvSpPr>
          <p:cNvPr id="1007" name="Shape 1007"/>
          <p:cNvSpPr txBox="1"/>
          <p:nvPr/>
        </p:nvSpPr>
        <p:spPr>
          <a:xfrm>
            <a:off x="6711553" y="5701904"/>
            <a:ext cx="738225" cy="273825"/>
          </a:xfrm>
          <a:prstGeom prst="rect">
            <a:avLst/>
          </a:prstGeom>
          <a:noFill/>
          <a:ln>
            <a:noFill/>
          </a:ln>
        </p:spPr>
        <p:txBody>
          <a:bodyPr spcFirstLastPara="1" wrap="square" lIns="68569" tIns="34275" rIns="68569" bIns="34275" anchor="ctr" anchorCtr="0">
            <a:noAutofit/>
          </a:bodyPr>
          <a:lstStyle/>
          <a:p>
            <a:pPr algn="r"/>
            <a:fld id="{00000000-1234-1234-1234-123412341234}" type="slidenum">
              <a:rPr lang="en-US" sz="750">
                <a:solidFill>
                  <a:srgbClr val="FFFFFF"/>
                </a:solidFill>
              </a:rPr>
              <a:pPr algn="r"/>
              <a:t>168</a:t>
            </a:fld>
            <a:endParaRPr sz="1050"/>
          </a:p>
        </p:txBody>
      </p:sp>
      <p:pic>
        <p:nvPicPr>
          <p:cNvPr id="1008" name="Shape 1008"/>
          <p:cNvPicPr preferRelativeResize="0"/>
          <p:nvPr/>
        </p:nvPicPr>
        <p:blipFill rotWithShape="1">
          <a:blip r:embed="rId3">
            <a:alphaModFix/>
          </a:blip>
          <a:srcRect/>
          <a:stretch/>
        </p:blipFill>
        <p:spPr>
          <a:xfrm>
            <a:off x="6351985" y="890589"/>
            <a:ext cx="1654969" cy="583406"/>
          </a:xfrm>
          <a:prstGeom prst="rect">
            <a:avLst/>
          </a:prstGeom>
          <a:noFill/>
          <a:ln>
            <a:noFill/>
          </a:ln>
        </p:spPr>
      </p:pic>
      <p:sp>
        <p:nvSpPr>
          <p:cNvPr id="1009" name="Shape 1009"/>
          <p:cNvSpPr txBox="1"/>
          <p:nvPr/>
        </p:nvSpPr>
        <p:spPr>
          <a:xfrm>
            <a:off x="967978" y="2522927"/>
            <a:ext cx="7374163" cy="1086975"/>
          </a:xfrm>
          <a:prstGeom prst="rect">
            <a:avLst/>
          </a:prstGeom>
          <a:noFill/>
          <a:ln>
            <a:noFill/>
          </a:ln>
        </p:spPr>
        <p:txBody>
          <a:bodyPr spcFirstLastPara="1" wrap="square" lIns="68569" tIns="34275" rIns="68569" bIns="34275" anchor="t" anchorCtr="0">
            <a:noAutofit/>
          </a:bodyPr>
          <a:lstStyle/>
          <a:p>
            <a:r>
              <a:rPr lang="en-US" sz="1600" dirty="0" err="1"/>
              <a:t>boek</a:t>
            </a:r>
            <a:r>
              <a:rPr lang="en-US" sz="1600" dirty="0"/>
              <a:t>: </a:t>
            </a:r>
            <a:r>
              <a:rPr lang="en-US" sz="1600" dirty="0" err="1"/>
              <a:t>Nelis</a:t>
            </a:r>
            <a:r>
              <a:rPr lang="en-US" sz="1600" dirty="0"/>
              <a:t>, H. &amp; van </a:t>
            </a:r>
            <a:r>
              <a:rPr lang="en-US" sz="1600" dirty="0" err="1"/>
              <a:t>Sark</a:t>
            </a:r>
            <a:r>
              <a:rPr lang="en-US" sz="1600" dirty="0"/>
              <a:t>, Y. (2014). </a:t>
            </a:r>
            <a:r>
              <a:rPr lang="en-US" sz="1600" dirty="0" err="1"/>
              <a:t>Puberbrein</a:t>
            </a:r>
            <a:r>
              <a:rPr lang="en-US" sz="1600" dirty="0"/>
              <a:t> </a:t>
            </a:r>
            <a:r>
              <a:rPr lang="en-US" sz="1600" dirty="0" err="1"/>
              <a:t>Binnenstebuiten</a:t>
            </a:r>
            <a:r>
              <a:rPr lang="en-US" sz="1600" dirty="0"/>
              <a:t>. </a:t>
            </a:r>
            <a:r>
              <a:rPr lang="en-US" sz="1600" dirty="0" err="1"/>
              <a:t>Kosmos</a:t>
            </a:r>
            <a:r>
              <a:rPr lang="en-US" sz="1600" dirty="0"/>
              <a:t> </a:t>
            </a:r>
            <a:r>
              <a:rPr lang="en-US" sz="1600" dirty="0" err="1"/>
              <a:t>Uitgevers</a:t>
            </a:r>
            <a:r>
              <a:rPr lang="en-US" sz="1600" dirty="0"/>
              <a:t>. 246p. ISBN: </a:t>
            </a:r>
            <a:r>
              <a:rPr lang="en-US" sz="1600" dirty="0">
                <a:solidFill>
                  <a:srgbClr val="31312F"/>
                </a:solidFill>
              </a:rPr>
              <a:t>978 90 2155 696 3</a:t>
            </a:r>
            <a:endParaRPr sz="1600" dirty="0">
              <a:solidFill>
                <a:srgbClr val="31312F"/>
              </a:solidFill>
            </a:endParaRPr>
          </a:p>
          <a:p>
            <a:pPr>
              <a:spcBef>
                <a:spcPts val="750"/>
              </a:spcBef>
            </a:pPr>
            <a:r>
              <a:rPr lang="en-US" sz="1600" dirty="0" err="1">
                <a:solidFill>
                  <a:srgbClr val="31312F"/>
                </a:solidFill>
              </a:rPr>
              <a:t>boek</a:t>
            </a:r>
            <a:r>
              <a:rPr lang="en-US" sz="1600" dirty="0">
                <a:solidFill>
                  <a:srgbClr val="31312F"/>
                </a:solidFill>
              </a:rPr>
              <a:t>: </a:t>
            </a:r>
            <a:r>
              <a:rPr lang="en-US" sz="1600" dirty="0" err="1">
                <a:solidFill>
                  <a:srgbClr val="31312F"/>
                </a:solidFill>
              </a:rPr>
              <a:t>Vliegen</a:t>
            </a:r>
            <a:r>
              <a:rPr lang="en-US" sz="1600" dirty="0">
                <a:solidFill>
                  <a:srgbClr val="31312F"/>
                </a:solidFill>
              </a:rPr>
              <a:t>, N. &amp; </a:t>
            </a:r>
            <a:r>
              <a:rPr lang="en-US" sz="1600" dirty="0" err="1">
                <a:solidFill>
                  <a:srgbClr val="31312F"/>
                </a:solidFill>
              </a:rPr>
              <a:t>Meurs</a:t>
            </a:r>
            <a:r>
              <a:rPr lang="en-US" sz="1600" dirty="0">
                <a:solidFill>
                  <a:srgbClr val="31312F"/>
                </a:solidFill>
              </a:rPr>
              <a:t>, P. (1999). Het </a:t>
            </a:r>
            <a:r>
              <a:rPr lang="en-US" sz="1600" dirty="0" err="1">
                <a:solidFill>
                  <a:srgbClr val="31312F"/>
                </a:solidFill>
              </a:rPr>
              <a:t>voorjaarsontwaken</a:t>
            </a:r>
            <a:r>
              <a:rPr lang="en-US" sz="1600" dirty="0">
                <a:solidFill>
                  <a:srgbClr val="31312F"/>
                </a:solidFill>
              </a:rPr>
              <a:t>. </a:t>
            </a:r>
            <a:r>
              <a:rPr lang="en-US" sz="1600" dirty="0" err="1">
                <a:solidFill>
                  <a:srgbClr val="31312F"/>
                </a:solidFill>
              </a:rPr>
              <a:t>Garant</a:t>
            </a:r>
            <a:r>
              <a:rPr lang="en-US" sz="1600" dirty="0">
                <a:solidFill>
                  <a:srgbClr val="31312F"/>
                </a:solidFill>
              </a:rPr>
              <a:t> </a:t>
            </a:r>
            <a:r>
              <a:rPr lang="en-US" sz="1600" dirty="0" err="1">
                <a:solidFill>
                  <a:srgbClr val="31312F"/>
                </a:solidFill>
              </a:rPr>
              <a:t>Uitgevers</a:t>
            </a:r>
            <a:r>
              <a:rPr lang="en-US" sz="1600" dirty="0">
                <a:solidFill>
                  <a:srgbClr val="31312F"/>
                </a:solidFill>
              </a:rPr>
              <a:t>. 157p. ISBN: 978 90 5350 874 9</a:t>
            </a:r>
            <a:endParaRPr sz="1600" dirty="0">
              <a:solidFill>
                <a:srgbClr val="31312F"/>
              </a:solidFill>
            </a:endParaRPr>
          </a:p>
          <a:p>
            <a:endParaRPr sz="1600" dirty="0"/>
          </a:p>
          <a:p>
            <a:endParaRPr sz="1600" dirty="0"/>
          </a:p>
          <a:p>
            <a:endParaRPr sz="1600" dirty="0"/>
          </a:p>
          <a:p>
            <a:endParaRPr sz="1600" dirty="0"/>
          </a:p>
          <a:p>
            <a:endParaRPr sz="1600" dirty="0"/>
          </a:p>
          <a:p>
            <a:endParaRPr sz="1600" dirty="0"/>
          </a:p>
        </p:txBody>
      </p:sp>
      <p:sp>
        <p:nvSpPr>
          <p:cNvPr id="1010" name="Shape 1010"/>
          <p:cNvSpPr txBox="1"/>
          <p:nvPr/>
        </p:nvSpPr>
        <p:spPr>
          <a:xfrm>
            <a:off x="916724" y="2000949"/>
            <a:ext cx="7425417" cy="418693"/>
          </a:xfrm>
          <a:prstGeom prst="rect">
            <a:avLst/>
          </a:prstGeom>
          <a:noFill/>
          <a:ln>
            <a:noFill/>
          </a:ln>
        </p:spPr>
        <p:txBody>
          <a:bodyPr spcFirstLastPara="1" wrap="square" lIns="68569" tIns="68569" rIns="68569" bIns="68569" anchor="t" anchorCtr="0">
            <a:noAutofit/>
          </a:bodyPr>
          <a:lstStyle/>
          <a:p>
            <a:r>
              <a:rPr lang="en-US" sz="2000" b="1" dirty="0"/>
              <a:t>Over de </a:t>
            </a:r>
            <a:r>
              <a:rPr lang="en-US" sz="2000" b="1" dirty="0" err="1"/>
              <a:t>ontwikkeling</a:t>
            </a:r>
            <a:r>
              <a:rPr lang="en-US" sz="2000" b="1" dirty="0"/>
              <a:t> van </a:t>
            </a:r>
            <a:r>
              <a:rPr lang="en-US" sz="2000" b="1" dirty="0" err="1"/>
              <a:t>pubers</a:t>
            </a:r>
            <a:r>
              <a:rPr lang="en-US" sz="2000" b="1" dirty="0"/>
              <a:t> </a:t>
            </a:r>
            <a:r>
              <a:rPr lang="en-US" sz="2000" b="1" dirty="0" err="1"/>
              <a:t>en</a:t>
            </a:r>
            <a:r>
              <a:rPr lang="en-US" sz="2000" b="1" dirty="0"/>
              <a:t> </a:t>
            </a:r>
            <a:r>
              <a:rPr lang="en-US" sz="2000" b="1" dirty="0" err="1"/>
              <a:t>adolescenten</a:t>
            </a:r>
            <a:endParaRPr sz="2000" b="1" dirty="0"/>
          </a:p>
        </p:txBody>
      </p:sp>
      <p:sp>
        <p:nvSpPr>
          <p:cNvPr id="1011" name="Shape 1011"/>
          <p:cNvSpPr txBox="1"/>
          <p:nvPr/>
        </p:nvSpPr>
        <p:spPr>
          <a:xfrm>
            <a:off x="1055963" y="4340820"/>
            <a:ext cx="7286178" cy="663190"/>
          </a:xfrm>
          <a:prstGeom prst="rect">
            <a:avLst/>
          </a:prstGeom>
          <a:noFill/>
          <a:ln>
            <a:noFill/>
          </a:ln>
        </p:spPr>
        <p:txBody>
          <a:bodyPr spcFirstLastPara="1" wrap="square" lIns="68569" tIns="34275" rIns="68569" bIns="34275" anchor="t" anchorCtr="0">
            <a:noAutofit/>
          </a:bodyPr>
          <a:lstStyle/>
          <a:p>
            <a:r>
              <a:rPr lang="en-US" sz="1600" dirty="0" err="1"/>
              <a:t>boek</a:t>
            </a:r>
            <a:r>
              <a:rPr lang="en-US" sz="1600" dirty="0"/>
              <a:t>: Miller, A. (1996). Het drama van het </a:t>
            </a:r>
            <a:r>
              <a:rPr lang="en-US" sz="1600" dirty="0" err="1"/>
              <a:t>begaafde</a:t>
            </a:r>
            <a:r>
              <a:rPr lang="en-US" sz="1600" dirty="0"/>
              <a:t> kind. Op </a:t>
            </a:r>
            <a:r>
              <a:rPr lang="en-US" sz="1600" dirty="0" err="1"/>
              <a:t>zoek</a:t>
            </a:r>
            <a:r>
              <a:rPr lang="en-US" sz="1600" dirty="0"/>
              <a:t> </a:t>
            </a:r>
            <a:r>
              <a:rPr lang="en-US" sz="1600" dirty="0" err="1"/>
              <a:t>naar</a:t>
            </a:r>
            <a:r>
              <a:rPr lang="en-US" sz="1600" dirty="0"/>
              <a:t> het ware </a:t>
            </a:r>
            <a:r>
              <a:rPr lang="en-US" sz="1600" dirty="0" err="1"/>
              <a:t>zelf</a:t>
            </a:r>
            <a:r>
              <a:rPr lang="en-US" sz="1600" dirty="0"/>
              <a:t>. M.O.M. </a:t>
            </a:r>
            <a:r>
              <a:rPr lang="en-US" sz="1600" dirty="0" err="1"/>
              <a:t>Unieboek</a:t>
            </a:r>
            <a:r>
              <a:rPr lang="en-US" sz="1600" dirty="0"/>
              <a:t>. 133p. ISBN: </a:t>
            </a:r>
            <a:r>
              <a:rPr lang="en-US" sz="1600" dirty="0">
                <a:solidFill>
                  <a:srgbClr val="31312F"/>
                </a:solidFill>
              </a:rPr>
              <a:t>90 269 2663 4</a:t>
            </a:r>
            <a:endParaRPr sz="1600" dirty="0"/>
          </a:p>
          <a:p>
            <a:endParaRPr sz="1600" dirty="0"/>
          </a:p>
          <a:p>
            <a:endParaRPr sz="1600" dirty="0"/>
          </a:p>
          <a:p>
            <a:endParaRPr sz="1600" dirty="0"/>
          </a:p>
          <a:p>
            <a:pPr>
              <a:spcBef>
                <a:spcPts val="750"/>
              </a:spcBef>
              <a:buClr>
                <a:schemeClr val="dk1"/>
              </a:buClr>
            </a:pPr>
            <a:endParaRPr sz="1600" dirty="0"/>
          </a:p>
          <a:p>
            <a:endParaRPr sz="1600" dirty="0"/>
          </a:p>
        </p:txBody>
      </p:sp>
      <p:sp>
        <p:nvSpPr>
          <p:cNvPr id="1012" name="Shape 1012"/>
          <p:cNvSpPr txBox="1"/>
          <p:nvPr/>
        </p:nvSpPr>
        <p:spPr>
          <a:xfrm>
            <a:off x="916722" y="3880770"/>
            <a:ext cx="7090231" cy="460049"/>
          </a:xfrm>
          <a:prstGeom prst="rect">
            <a:avLst/>
          </a:prstGeom>
          <a:noFill/>
          <a:ln>
            <a:noFill/>
          </a:ln>
        </p:spPr>
        <p:txBody>
          <a:bodyPr spcFirstLastPara="1" wrap="square" lIns="68569" tIns="68569" rIns="68569" bIns="68569" anchor="t" anchorCtr="0">
            <a:noAutofit/>
          </a:bodyPr>
          <a:lstStyle/>
          <a:p>
            <a:r>
              <a:rPr lang="en-US" sz="2000" b="1" dirty="0"/>
              <a:t>Over </a:t>
            </a:r>
            <a:r>
              <a:rPr lang="en-US" sz="2000" b="1" dirty="0" err="1"/>
              <a:t>parentificatie</a:t>
            </a:r>
            <a:endParaRPr sz="2000" b="1" dirty="0"/>
          </a:p>
        </p:txBody>
      </p:sp>
      <p:sp>
        <p:nvSpPr>
          <p:cNvPr id="1013" name="Shape 1013"/>
          <p:cNvSpPr txBox="1"/>
          <p:nvPr/>
        </p:nvSpPr>
        <p:spPr>
          <a:xfrm>
            <a:off x="1055963" y="5531079"/>
            <a:ext cx="7286178" cy="519075"/>
          </a:xfrm>
          <a:prstGeom prst="rect">
            <a:avLst/>
          </a:prstGeom>
          <a:noFill/>
          <a:ln>
            <a:noFill/>
          </a:ln>
        </p:spPr>
        <p:txBody>
          <a:bodyPr spcFirstLastPara="1" wrap="square" lIns="68569" tIns="34275" rIns="68569" bIns="34275" anchor="t" anchorCtr="0">
            <a:noAutofit/>
          </a:bodyPr>
          <a:lstStyle/>
          <a:p>
            <a:r>
              <a:rPr lang="en-US" sz="1600" dirty="0" err="1">
                <a:solidFill>
                  <a:srgbClr val="31312F"/>
                </a:solidFill>
              </a:rPr>
              <a:t>boek</a:t>
            </a:r>
            <a:r>
              <a:rPr lang="en-US" sz="1600" dirty="0">
                <a:solidFill>
                  <a:srgbClr val="31312F"/>
                </a:solidFill>
              </a:rPr>
              <a:t>: </a:t>
            </a:r>
            <a:r>
              <a:rPr lang="en-US" sz="1600" dirty="0">
                <a:solidFill>
                  <a:schemeClr val="dk1"/>
                </a:solidFill>
              </a:rPr>
              <a:t>Miller, A. (2005). De </a:t>
            </a:r>
            <a:r>
              <a:rPr lang="en-US" sz="1600" dirty="0" err="1">
                <a:solidFill>
                  <a:schemeClr val="dk1"/>
                </a:solidFill>
              </a:rPr>
              <a:t>opstand</a:t>
            </a:r>
            <a:r>
              <a:rPr lang="en-US" sz="1600" dirty="0">
                <a:solidFill>
                  <a:schemeClr val="dk1"/>
                </a:solidFill>
              </a:rPr>
              <a:t> van het </a:t>
            </a:r>
            <a:r>
              <a:rPr lang="en-US" sz="1600" dirty="0" err="1">
                <a:solidFill>
                  <a:schemeClr val="dk1"/>
                </a:solidFill>
              </a:rPr>
              <a:t>lichaam</a:t>
            </a:r>
            <a:r>
              <a:rPr lang="en-US" sz="1600" dirty="0">
                <a:solidFill>
                  <a:schemeClr val="dk1"/>
                </a:solidFill>
              </a:rPr>
              <a:t>. M.O.M. </a:t>
            </a:r>
            <a:r>
              <a:rPr lang="en-US" sz="1600" dirty="0" err="1">
                <a:solidFill>
                  <a:schemeClr val="dk1"/>
                </a:solidFill>
              </a:rPr>
              <a:t>Unieboek</a:t>
            </a:r>
            <a:r>
              <a:rPr lang="en-US" sz="1600" dirty="0">
                <a:solidFill>
                  <a:schemeClr val="dk1"/>
                </a:solidFill>
              </a:rPr>
              <a:t>. 175p.</a:t>
            </a:r>
            <a:r>
              <a:rPr lang="en-US" sz="1600" dirty="0">
                <a:solidFill>
                  <a:srgbClr val="31312F"/>
                </a:solidFill>
              </a:rPr>
              <a:t> ISBN: 90 269 6576 1</a:t>
            </a:r>
            <a:endParaRPr sz="1600" dirty="0"/>
          </a:p>
          <a:p>
            <a:endParaRPr sz="1600" dirty="0"/>
          </a:p>
        </p:txBody>
      </p:sp>
      <p:sp>
        <p:nvSpPr>
          <p:cNvPr id="1014" name="Shape 1014"/>
          <p:cNvSpPr txBox="1"/>
          <p:nvPr/>
        </p:nvSpPr>
        <p:spPr>
          <a:xfrm>
            <a:off x="916723" y="5103683"/>
            <a:ext cx="7101861" cy="354581"/>
          </a:xfrm>
          <a:prstGeom prst="rect">
            <a:avLst/>
          </a:prstGeom>
          <a:noFill/>
          <a:ln>
            <a:noFill/>
          </a:ln>
        </p:spPr>
        <p:txBody>
          <a:bodyPr spcFirstLastPara="1" wrap="square" lIns="68569" tIns="68569" rIns="68569" bIns="68569" anchor="t" anchorCtr="0">
            <a:noAutofit/>
          </a:bodyPr>
          <a:lstStyle/>
          <a:p>
            <a:r>
              <a:rPr lang="en-US" sz="2000" b="1" dirty="0"/>
              <a:t>Over (psycho)</a:t>
            </a:r>
            <a:r>
              <a:rPr lang="en-US" sz="2000" b="1" dirty="0" err="1"/>
              <a:t>somatiek</a:t>
            </a:r>
            <a:endParaRPr sz="2000" b="1" dirty="0"/>
          </a:p>
        </p:txBody>
      </p:sp>
    </p:spTree>
    <p:extLst>
      <p:ext uri="{BB962C8B-B14F-4D97-AF65-F5344CB8AC3E}">
        <p14:creationId xmlns:p14="http://schemas.microsoft.com/office/powerpoint/2010/main" val="2318546198"/>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Shape 1018"/>
        <p:cNvGrpSpPr/>
        <p:nvPr/>
      </p:nvGrpSpPr>
      <p:grpSpPr>
        <a:xfrm>
          <a:off x="0" y="0"/>
          <a:ext cx="0" cy="0"/>
          <a:chOff x="0" y="0"/>
          <a:chExt cx="0" cy="0"/>
        </a:xfrm>
      </p:grpSpPr>
      <p:sp>
        <p:nvSpPr>
          <p:cNvPr id="1019" name="Shape 1019"/>
          <p:cNvSpPr txBox="1">
            <a:spLocks noGrp="1"/>
          </p:cNvSpPr>
          <p:nvPr>
            <p:ph type="title"/>
          </p:nvPr>
        </p:nvSpPr>
        <p:spPr>
          <a:xfrm>
            <a:off x="916725" y="612807"/>
            <a:ext cx="5657850" cy="1086975"/>
          </a:xfrm>
          <a:prstGeom prst="rect">
            <a:avLst/>
          </a:prstGeom>
          <a:noFill/>
          <a:ln>
            <a:noFill/>
          </a:ln>
        </p:spPr>
        <p:txBody>
          <a:bodyPr spcFirstLastPara="1" wrap="square" lIns="68569" tIns="34275" rIns="68569" bIns="34275" anchor="b" anchorCtr="0">
            <a:noAutofit/>
          </a:bodyPr>
          <a:lstStyle/>
          <a:p>
            <a:pPr>
              <a:buClr>
                <a:srgbClr val="404040"/>
              </a:buClr>
              <a:buSzPts val="4800"/>
            </a:pPr>
            <a:r>
              <a:rPr lang="en-US" dirty="0"/>
              <a:t>Meer </a:t>
            </a:r>
            <a:r>
              <a:rPr lang="en-US" dirty="0" err="1"/>
              <a:t>weten</a:t>
            </a:r>
            <a:r>
              <a:rPr lang="en-US" dirty="0"/>
              <a:t>?</a:t>
            </a:r>
            <a:endParaRPr dirty="0"/>
          </a:p>
        </p:txBody>
      </p:sp>
      <p:sp>
        <p:nvSpPr>
          <p:cNvPr id="1020" name="Shape 1020"/>
          <p:cNvSpPr txBox="1"/>
          <p:nvPr/>
        </p:nvSpPr>
        <p:spPr>
          <a:xfrm>
            <a:off x="6711553" y="5701904"/>
            <a:ext cx="738225" cy="273825"/>
          </a:xfrm>
          <a:prstGeom prst="rect">
            <a:avLst/>
          </a:prstGeom>
          <a:noFill/>
          <a:ln>
            <a:noFill/>
          </a:ln>
        </p:spPr>
        <p:txBody>
          <a:bodyPr spcFirstLastPara="1" wrap="square" lIns="68569" tIns="34275" rIns="68569" bIns="34275" anchor="ctr" anchorCtr="0">
            <a:noAutofit/>
          </a:bodyPr>
          <a:lstStyle/>
          <a:p>
            <a:pPr algn="r"/>
            <a:fld id="{00000000-1234-1234-1234-123412341234}" type="slidenum">
              <a:rPr lang="en-US" sz="750">
                <a:solidFill>
                  <a:srgbClr val="FFFFFF"/>
                </a:solidFill>
              </a:rPr>
              <a:pPr algn="r"/>
              <a:t>169</a:t>
            </a:fld>
            <a:endParaRPr sz="1050"/>
          </a:p>
        </p:txBody>
      </p:sp>
      <p:pic>
        <p:nvPicPr>
          <p:cNvPr id="1021" name="Shape 1021"/>
          <p:cNvPicPr preferRelativeResize="0"/>
          <p:nvPr/>
        </p:nvPicPr>
        <p:blipFill rotWithShape="1">
          <a:blip r:embed="rId3">
            <a:alphaModFix/>
          </a:blip>
          <a:srcRect/>
          <a:stretch/>
        </p:blipFill>
        <p:spPr>
          <a:xfrm>
            <a:off x="6351985" y="890589"/>
            <a:ext cx="1654969" cy="583406"/>
          </a:xfrm>
          <a:prstGeom prst="rect">
            <a:avLst/>
          </a:prstGeom>
          <a:noFill/>
          <a:ln>
            <a:noFill/>
          </a:ln>
        </p:spPr>
      </p:pic>
      <p:sp>
        <p:nvSpPr>
          <p:cNvPr id="1022" name="Shape 1022"/>
          <p:cNvSpPr txBox="1"/>
          <p:nvPr/>
        </p:nvSpPr>
        <p:spPr>
          <a:xfrm>
            <a:off x="1055963" y="2564606"/>
            <a:ext cx="7342448" cy="2770650"/>
          </a:xfrm>
          <a:prstGeom prst="rect">
            <a:avLst/>
          </a:prstGeom>
          <a:noFill/>
          <a:ln>
            <a:noFill/>
          </a:ln>
        </p:spPr>
        <p:txBody>
          <a:bodyPr spcFirstLastPara="1" wrap="square" lIns="68569" tIns="34275" rIns="68569" bIns="34275" anchor="t" anchorCtr="0">
            <a:noAutofit/>
          </a:bodyPr>
          <a:lstStyle/>
          <a:p>
            <a:r>
              <a:rPr lang="en-US" sz="1600" dirty="0" err="1"/>
              <a:t>boek</a:t>
            </a:r>
            <a:r>
              <a:rPr lang="en-US" sz="1600" dirty="0"/>
              <a:t>: </a:t>
            </a:r>
            <a:r>
              <a:rPr lang="en-US" sz="1600" dirty="0" err="1"/>
              <a:t>Hermanns</a:t>
            </a:r>
            <a:r>
              <a:rPr lang="en-US" sz="1600" dirty="0"/>
              <a:t>, K., </a:t>
            </a:r>
            <a:r>
              <a:rPr lang="en-US" sz="1600" dirty="0" err="1"/>
              <a:t>Klap</a:t>
            </a:r>
            <a:r>
              <a:rPr lang="en-US" sz="1600" dirty="0"/>
              <a:t>, A., Smit, K. &amp; van </a:t>
            </a:r>
            <a:r>
              <a:rPr lang="en-US" sz="1600" dirty="0" err="1"/>
              <a:t>Zwart</a:t>
            </a:r>
            <a:r>
              <a:rPr lang="en-US" sz="1600" dirty="0"/>
              <a:t>, A. (2012). Wraparound Care in de </a:t>
            </a:r>
            <a:r>
              <a:rPr lang="en-US" sz="1600" dirty="0" err="1"/>
              <a:t>jeugdzorg</a:t>
            </a:r>
            <a:r>
              <a:rPr lang="en-US" sz="1600" dirty="0"/>
              <a:t>. </a:t>
            </a:r>
            <a:r>
              <a:rPr lang="en-US" sz="1600" dirty="0" err="1"/>
              <a:t>Uitgeverij</a:t>
            </a:r>
            <a:r>
              <a:rPr lang="en-US" sz="1600" dirty="0"/>
              <a:t> SWP. 118p. ISBN: </a:t>
            </a:r>
            <a:r>
              <a:rPr lang="en-US" sz="1600" dirty="0">
                <a:solidFill>
                  <a:srgbClr val="31312F"/>
                </a:solidFill>
              </a:rPr>
              <a:t>978 90 8850 245 3</a:t>
            </a:r>
            <a:endParaRPr sz="1600" dirty="0">
              <a:solidFill>
                <a:srgbClr val="31312F"/>
              </a:solidFill>
            </a:endParaRPr>
          </a:p>
          <a:p>
            <a:pPr>
              <a:spcBef>
                <a:spcPts val="750"/>
              </a:spcBef>
            </a:pPr>
            <a:endParaRPr sz="1600" dirty="0">
              <a:solidFill>
                <a:srgbClr val="31312F"/>
              </a:solidFill>
            </a:endParaRPr>
          </a:p>
          <a:p>
            <a:endParaRPr sz="1600" dirty="0"/>
          </a:p>
          <a:p>
            <a:endParaRPr sz="1600" dirty="0"/>
          </a:p>
          <a:p>
            <a:endParaRPr sz="1600" dirty="0"/>
          </a:p>
          <a:p>
            <a:endParaRPr sz="1600" dirty="0"/>
          </a:p>
          <a:p>
            <a:endParaRPr sz="1600" dirty="0"/>
          </a:p>
          <a:p>
            <a:endParaRPr sz="1600" dirty="0"/>
          </a:p>
        </p:txBody>
      </p:sp>
      <p:sp>
        <p:nvSpPr>
          <p:cNvPr id="1023" name="Shape 1023"/>
          <p:cNvSpPr txBox="1"/>
          <p:nvPr/>
        </p:nvSpPr>
        <p:spPr>
          <a:xfrm>
            <a:off x="916724" y="2038208"/>
            <a:ext cx="7481687" cy="526398"/>
          </a:xfrm>
          <a:prstGeom prst="rect">
            <a:avLst/>
          </a:prstGeom>
          <a:noFill/>
          <a:ln>
            <a:noFill/>
          </a:ln>
        </p:spPr>
        <p:txBody>
          <a:bodyPr spcFirstLastPara="1" wrap="square" lIns="68569" tIns="68569" rIns="68569" bIns="68569" anchor="t" anchorCtr="0">
            <a:noAutofit/>
          </a:bodyPr>
          <a:lstStyle/>
          <a:p>
            <a:r>
              <a:rPr lang="en-US" sz="2000" b="1" dirty="0"/>
              <a:t>Over wraparound care</a:t>
            </a:r>
            <a:endParaRPr sz="2000" b="1" dirty="0"/>
          </a:p>
        </p:txBody>
      </p:sp>
    </p:spTree>
    <p:extLst>
      <p:ext uri="{BB962C8B-B14F-4D97-AF65-F5344CB8AC3E}">
        <p14:creationId xmlns:p14="http://schemas.microsoft.com/office/powerpoint/2010/main" val="14256427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p:cNvPicPr>
            <a:picLocks noChangeAspect="1"/>
          </p:cNvPicPr>
          <p:nvPr/>
        </p:nvPicPr>
        <p:blipFill>
          <a:blip r:embed="rId3"/>
          <a:stretch>
            <a:fillRect/>
          </a:stretch>
        </p:blipFill>
        <p:spPr>
          <a:xfrm>
            <a:off x="0" y="1717795"/>
            <a:ext cx="9443072" cy="5185174"/>
          </a:xfrm>
          <a:prstGeom prst="rect">
            <a:avLst/>
          </a:prstGeom>
        </p:spPr>
      </p:pic>
      <p:sp>
        <p:nvSpPr>
          <p:cNvPr id="13" name="Rechthoek 12"/>
          <p:cNvSpPr/>
          <p:nvPr/>
        </p:nvSpPr>
        <p:spPr>
          <a:xfrm>
            <a:off x="4339053" y="1115366"/>
            <a:ext cx="3025833" cy="707886"/>
          </a:xfrm>
          <a:prstGeom prst="rect">
            <a:avLst/>
          </a:prstGeom>
        </p:spPr>
        <p:txBody>
          <a:bodyPr wrap="square">
            <a:spAutoFit/>
          </a:bodyPr>
          <a:lstStyle/>
          <a:p>
            <a:pPr algn="ctr"/>
            <a:r>
              <a:rPr lang="nl-NL" sz="2000" b="1" dirty="0">
                <a:solidFill>
                  <a:schemeClr val="accent6">
                    <a:lumMod val="50000"/>
                  </a:schemeClr>
                </a:solidFill>
              </a:rPr>
              <a:t>gezinsrelaties</a:t>
            </a:r>
            <a:r>
              <a:rPr lang="nl-NL" sz="2000" dirty="0">
                <a:solidFill>
                  <a:schemeClr val="accent6">
                    <a:lumMod val="50000"/>
                  </a:schemeClr>
                </a:solidFill>
              </a:rPr>
              <a:t/>
            </a:r>
            <a:br>
              <a:rPr lang="nl-NL" sz="2000" dirty="0">
                <a:solidFill>
                  <a:schemeClr val="accent6">
                    <a:lumMod val="50000"/>
                  </a:schemeClr>
                </a:solidFill>
              </a:rPr>
            </a:br>
            <a:endParaRPr lang="nl-NL" sz="2000" dirty="0">
              <a:solidFill>
                <a:schemeClr val="accent6">
                  <a:lumMod val="50000"/>
                </a:schemeClr>
              </a:solidFill>
            </a:endParaRPr>
          </a:p>
        </p:txBody>
      </p:sp>
      <p:sp>
        <p:nvSpPr>
          <p:cNvPr id="8" name="Titel 1"/>
          <p:cNvSpPr>
            <a:spLocks noGrp="1"/>
          </p:cNvSpPr>
          <p:nvPr>
            <p:ph type="title"/>
          </p:nvPr>
        </p:nvSpPr>
        <p:spPr>
          <a:xfrm>
            <a:off x="793050" y="1176320"/>
            <a:ext cx="3546003" cy="585978"/>
          </a:xfrm>
        </p:spPr>
        <p:txBody>
          <a:bodyPr>
            <a:noAutofit/>
          </a:bodyPr>
          <a:lstStyle/>
          <a:p>
            <a:r>
              <a:rPr lang="nl-BE" dirty="0">
                <a:solidFill>
                  <a:schemeClr val="tx1"/>
                </a:solidFill>
                <a:latin typeface="Calibri" panose="020F0502020204030204" pitchFamily="34" charset="0"/>
                <a:ea typeface="Verdana"/>
                <a:cs typeface="Calibri" panose="020F0502020204030204" pitchFamily="34" charset="0"/>
              </a:rPr>
              <a:t>Casus Tim</a:t>
            </a:r>
          </a:p>
        </p:txBody>
      </p:sp>
      <p:pic>
        <p:nvPicPr>
          <p:cNvPr id="9" name="Shape 108"/>
          <p:cNvPicPr preferRelativeResize="0"/>
          <p:nvPr/>
        </p:nvPicPr>
        <p:blipFill rotWithShape="1">
          <a:blip r:embed="rId4">
            <a:alphaModFix/>
          </a:blip>
          <a:srcRect/>
          <a:stretch/>
        </p:blipFill>
        <p:spPr>
          <a:xfrm>
            <a:off x="6945312" y="44450"/>
            <a:ext cx="2206625" cy="777875"/>
          </a:xfrm>
          <a:prstGeom prst="rect">
            <a:avLst/>
          </a:prstGeom>
          <a:noFill/>
          <a:ln>
            <a:noFill/>
          </a:ln>
        </p:spPr>
      </p:pic>
    </p:spTree>
    <p:extLst>
      <p:ext uri="{BB962C8B-B14F-4D97-AF65-F5344CB8AC3E}">
        <p14:creationId xmlns:p14="http://schemas.microsoft.com/office/powerpoint/2010/main" val="3523395922"/>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621" name="Shape 621"/>
          <p:cNvSpPr txBox="1">
            <a:spLocks noGrp="1"/>
          </p:cNvSpPr>
          <p:nvPr>
            <p:ph type="title"/>
          </p:nvPr>
        </p:nvSpPr>
        <p:spPr>
          <a:xfrm>
            <a:off x="822325" y="758825"/>
            <a:ext cx="7543800" cy="3565500"/>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rgbClr val="262626"/>
              </a:buClr>
              <a:buSzPts val="8000"/>
              <a:buFont typeface="Calibri"/>
              <a:buNone/>
            </a:pPr>
            <a:r>
              <a:rPr lang="en-US" sz="6000" dirty="0" err="1"/>
              <a:t>Evaluatie</a:t>
            </a:r>
            <a:endParaRPr sz="6000" dirty="0"/>
          </a:p>
        </p:txBody>
      </p:sp>
      <p:sp>
        <p:nvSpPr>
          <p:cNvPr id="622" name="Shape 622"/>
          <p:cNvSpPr txBox="1">
            <a:spLocks noGrp="1"/>
          </p:cNvSpPr>
          <p:nvPr>
            <p:ph type="body" idx="1"/>
          </p:nvPr>
        </p:nvSpPr>
        <p:spPr>
          <a:xfrm>
            <a:off x="822325" y="4452937"/>
            <a:ext cx="7543800" cy="11430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1"/>
              </a:buClr>
              <a:buSzPts val="2400"/>
              <a:buFont typeface="Calibri"/>
              <a:buNone/>
            </a:pPr>
            <a:r>
              <a:rPr lang="nl-BE" sz="2400" b="0" i="0" u="none" strike="noStrike" cap="none" dirty="0">
                <a:solidFill>
                  <a:schemeClr val="accent1">
                    <a:lumMod val="75000"/>
                  </a:schemeClr>
                </a:solidFill>
                <a:latin typeface="Calibri"/>
                <a:ea typeface="Calibri"/>
                <a:cs typeface="Calibri"/>
                <a:sym typeface="Calibri"/>
              </a:rPr>
              <a:t>Zie deelnemersmap</a:t>
            </a:r>
            <a:endParaRPr sz="2400" b="0" i="0" u="none" strike="noStrike" cap="none" dirty="0">
              <a:solidFill>
                <a:schemeClr val="accent1">
                  <a:lumMod val="75000"/>
                </a:schemeClr>
              </a:solidFill>
              <a:latin typeface="Calibri"/>
              <a:ea typeface="Calibri"/>
              <a:cs typeface="Calibri"/>
              <a:sym typeface="Calibri"/>
            </a:endParaRPr>
          </a:p>
        </p:txBody>
      </p:sp>
      <p:sp>
        <p:nvSpPr>
          <p:cNvPr id="623" name="Shape 623"/>
          <p:cNvSpPr txBox="1"/>
          <p:nvPr/>
        </p:nvSpPr>
        <p:spPr>
          <a:xfrm>
            <a:off x="7424737" y="6459537"/>
            <a:ext cx="9843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FFFFFF"/>
              </a:buClr>
              <a:buSzPts val="1000"/>
              <a:buFont typeface="Arial"/>
              <a:buNone/>
            </a:pPr>
            <a:fld id="{00000000-1234-1234-1234-123412341234}" type="slidenum">
              <a:rPr lang="en-US" sz="1000" b="0" i="0" u="none">
                <a:solidFill>
                  <a:srgbClr val="FFFFFF"/>
                </a:solidFill>
                <a:latin typeface="Arial"/>
                <a:ea typeface="Arial"/>
                <a:cs typeface="Arial"/>
                <a:sym typeface="Arial"/>
              </a:rPr>
              <a:t>170</a:t>
            </a:fld>
            <a:endParaRPr/>
          </a:p>
        </p:txBody>
      </p:sp>
      <p:pic>
        <p:nvPicPr>
          <p:cNvPr id="5" name="Shape 278">
            <a:extLst>
              <a:ext uri="{FF2B5EF4-FFF2-40B4-BE49-F238E27FC236}">
                <a16:creationId xmlns:a16="http://schemas.microsoft.com/office/drawing/2014/main" id="{23713BA4-44AC-4781-B489-CC88E94265D7}"/>
              </a:ext>
            </a:extLst>
          </p:cNvPr>
          <p:cNvPicPr preferRelativeResize="0"/>
          <p:nvPr/>
        </p:nvPicPr>
        <p:blipFill rotWithShape="1">
          <a:blip r:embed="rId3">
            <a:alphaModFix/>
          </a:blip>
          <a:srcRect/>
          <a:stretch/>
        </p:blipFill>
        <p:spPr>
          <a:xfrm>
            <a:off x="7489031" y="273844"/>
            <a:ext cx="1654969" cy="583406"/>
          </a:xfrm>
          <a:prstGeom prst="rect">
            <a:avLst/>
          </a:prstGeom>
          <a:noFill/>
          <a:ln>
            <a:no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Shape 193"/>
          <p:cNvSpPr txBox="1">
            <a:spLocks noGrp="1"/>
          </p:cNvSpPr>
          <p:nvPr>
            <p:ph type="title"/>
          </p:nvPr>
        </p:nvSpPr>
        <p:spPr>
          <a:xfrm>
            <a:off x="822325" y="260350"/>
            <a:ext cx="7543800" cy="1449387"/>
          </a:xfrm>
          <a:prstGeom prst="rect">
            <a:avLst/>
          </a:prstGeom>
          <a:noFill/>
          <a:ln>
            <a:noFill/>
          </a:ln>
        </p:spPr>
        <p:txBody>
          <a:bodyPr spcFirstLastPara="1" wrap="square" lIns="91425" tIns="45700" rIns="91425" bIns="45700" anchor="b" anchorCtr="0">
            <a:noAutofit/>
          </a:bodyPr>
          <a:lstStyle/>
          <a:p>
            <a:pPr marL="0" marR="0" lvl="0" indent="0" algn="r" rtl="0">
              <a:lnSpc>
                <a:spcPct val="85000"/>
              </a:lnSpc>
              <a:spcBef>
                <a:spcPts val="0"/>
              </a:spcBef>
              <a:spcAft>
                <a:spcPts val="0"/>
              </a:spcAft>
              <a:buClr>
                <a:srgbClr val="404040"/>
              </a:buClr>
              <a:buSzPts val="4800"/>
              <a:buFont typeface="Calibri"/>
              <a:buNone/>
            </a:pPr>
            <a:r>
              <a:rPr lang="en-US" sz="4800" b="0" i="0" u="none" strike="noStrike" cap="none">
                <a:solidFill>
                  <a:srgbClr val="404040"/>
                </a:solidFill>
                <a:latin typeface="Calibri"/>
                <a:ea typeface="Calibri"/>
                <a:cs typeface="Calibri"/>
                <a:sym typeface="Calibri"/>
              </a:rPr>
              <a:t>Risicofactoren</a:t>
            </a:r>
            <a:endParaRPr/>
          </a:p>
        </p:txBody>
      </p:sp>
      <p:sp>
        <p:nvSpPr>
          <p:cNvPr id="194" name="Shape 194"/>
          <p:cNvSpPr txBox="1">
            <a:spLocks noGrp="1"/>
          </p:cNvSpPr>
          <p:nvPr>
            <p:ph type="body" idx="1"/>
          </p:nvPr>
        </p:nvSpPr>
        <p:spPr>
          <a:xfrm>
            <a:off x="671512" y="1709737"/>
            <a:ext cx="8004300" cy="4294188"/>
          </a:xfrm>
          <a:prstGeom prst="rect">
            <a:avLst/>
          </a:prstGeom>
          <a:noFill/>
          <a:ln w="9525" cap="flat" cmpd="sng">
            <a:solidFill>
              <a:srgbClr val="20124D">
                <a:alpha val="0"/>
              </a:srgbClr>
            </a:solidFill>
            <a:prstDash val="solid"/>
            <a:round/>
            <a:headEnd type="none" w="sm" len="sm"/>
            <a:tailEnd type="none" w="sm" len="sm"/>
          </a:ln>
        </p:spPr>
        <p:txBody>
          <a:bodyPr spcFirstLastPara="1" wrap="square" lIns="91425" tIns="45700" rIns="91425" bIns="45700" anchor="t" anchorCtr="0">
            <a:noAutofit/>
          </a:bodyPr>
          <a:lstStyle/>
          <a:p>
            <a:pPr marR="0" lvl="0" indent="-457200" algn="l" rtl="0">
              <a:lnSpc>
                <a:spcPct val="90000"/>
              </a:lnSpc>
              <a:spcBef>
                <a:spcPts val="1200"/>
              </a:spcBef>
              <a:spcAft>
                <a:spcPts val="0"/>
              </a:spcAft>
              <a:buClr>
                <a:schemeClr val="accent1"/>
              </a:buClr>
              <a:buSzPts val="2400"/>
              <a:buFont typeface="+mj-lt"/>
              <a:buAutoNum type="arabicPeriod"/>
            </a:pPr>
            <a:r>
              <a:rPr lang="nl-NL" sz="2400" b="1" i="0" u="none" dirty="0" err="1">
                <a:solidFill>
                  <a:schemeClr val="accent1"/>
                </a:solidFill>
                <a:sym typeface="Calibri"/>
              </a:rPr>
              <a:t>Kindfactoren</a:t>
            </a:r>
            <a:endParaRPr lang="nl-NL" sz="2400" b="1" i="0" u="none" dirty="0">
              <a:solidFill>
                <a:schemeClr val="accent1"/>
              </a:solidFill>
              <a:sym typeface="Calibri"/>
            </a:endParaRPr>
          </a:p>
          <a:p>
            <a:pPr marL="742950" marR="0" lvl="1" indent="-285750" algn="l" rtl="0">
              <a:lnSpc>
                <a:spcPct val="90000"/>
              </a:lnSpc>
              <a:spcBef>
                <a:spcPts val="500"/>
              </a:spcBef>
              <a:spcAft>
                <a:spcPts val="0"/>
              </a:spcAft>
              <a:buClr>
                <a:srgbClr val="20124D"/>
              </a:buClr>
              <a:buSzPts val="2000"/>
              <a:buFont typeface="Verdana"/>
              <a:buChar char="–"/>
            </a:pPr>
            <a:r>
              <a:rPr lang="nl-NL" sz="2200" b="0" i="0" u="none" strike="noStrike" cap="none" dirty="0">
                <a:solidFill>
                  <a:schemeClr val="dk1"/>
                </a:solidFill>
                <a:sym typeface="Calibri"/>
              </a:rPr>
              <a:t>(</a:t>
            </a:r>
            <a:r>
              <a:rPr lang="nl-NL" sz="2200" b="0" i="0" u="none" strike="noStrike" cap="none" dirty="0" err="1">
                <a:solidFill>
                  <a:schemeClr val="dk1"/>
                </a:solidFill>
                <a:sym typeface="Calibri"/>
              </a:rPr>
              <a:t>ongediagnosticeerde</a:t>
            </a:r>
            <a:r>
              <a:rPr lang="nl-NL" sz="2200" b="0" i="0" u="none" strike="noStrike" cap="none" dirty="0">
                <a:solidFill>
                  <a:schemeClr val="dk1"/>
                </a:solidFill>
                <a:sym typeface="Calibri"/>
              </a:rPr>
              <a:t>) leerstoornissen/taalstoornissen</a:t>
            </a:r>
            <a:endParaRPr lang="nl-NL" sz="2200" dirty="0"/>
          </a:p>
          <a:p>
            <a:pPr marL="742950" marR="0" lvl="1" indent="-285750" algn="l" rtl="0">
              <a:lnSpc>
                <a:spcPct val="90000"/>
              </a:lnSpc>
              <a:spcBef>
                <a:spcPts val="300"/>
              </a:spcBef>
              <a:spcAft>
                <a:spcPts val="0"/>
              </a:spcAft>
              <a:buClr>
                <a:srgbClr val="20124D"/>
              </a:buClr>
              <a:buSzPts val="2000"/>
              <a:buFont typeface="Verdana"/>
              <a:buChar char="–"/>
            </a:pPr>
            <a:r>
              <a:rPr lang="nl-NL" sz="2200" b="0" i="0" u="none" strike="noStrike" cap="none" dirty="0">
                <a:solidFill>
                  <a:schemeClr val="dk1"/>
                </a:solidFill>
                <a:sym typeface="Calibri"/>
              </a:rPr>
              <a:t>(</a:t>
            </a:r>
            <a:r>
              <a:rPr lang="nl-NL" sz="2200" b="0" i="0" u="none" strike="noStrike" cap="none" dirty="0" err="1">
                <a:solidFill>
                  <a:schemeClr val="dk1"/>
                </a:solidFill>
                <a:sym typeface="Calibri"/>
              </a:rPr>
              <a:t>ongediagnosticeerde</a:t>
            </a:r>
            <a:r>
              <a:rPr lang="nl-NL" sz="2200" b="0" i="0" u="none" strike="noStrike" cap="none" dirty="0">
                <a:solidFill>
                  <a:schemeClr val="dk1"/>
                </a:solidFill>
                <a:sym typeface="Calibri"/>
              </a:rPr>
              <a:t>) aandachtstoornissen en ASS</a:t>
            </a:r>
            <a:endParaRPr lang="nl-NL" sz="2200" dirty="0"/>
          </a:p>
          <a:p>
            <a:pPr marL="742950" marR="0" lvl="1" indent="-285750" algn="l" rtl="0">
              <a:lnSpc>
                <a:spcPct val="90000"/>
              </a:lnSpc>
              <a:spcBef>
                <a:spcPts val="300"/>
              </a:spcBef>
              <a:spcAft>
                <a:spcPts val="0"/>
              </a:spcAft>
              <a:buClr>
                <a:srgbClr val="20124D"/>
              </a:buClr>
              <a:buSzPts val="2000"/>
              <a:buFont typeface="Verdana"/>
              <a:buChar char="–"/>
            </a:pPr>
            <a:r>
              <a:rPr lang="nl-NL" sz="2200" b="0" i="0" u="none" strike="noStrike" cap="none" dirty="0">
                <a:solidFill>
                  <a:schemeClr val="dk1"/>
                </a:solidFill>
                <a:sym typeface="Calibri"/>
              </a:rPr>
              <a:t>perfectionisme, actieve en passieve faalangst</a:t>
            </a:r>
            <a:endParaRPr lang="nl-NL" sz="2200" dirty="0"/>
          </a:p>
          <a:p>
            <a:pPr marL="742950" marR="0" lvl="1" indent="-285750" algn="l" rtl="0">
              <a:lnSpc>
                <a:spcPct val="90000"/>
              </a:lnSpc>
              <a:spcBef>
                <a:spcPts val="300"/>
              </a:spcBef>
              <a:spcAft>
                <a:spcPts val="0"/>
              </a:spcAft>
              <a:buClr>
                <a:srgbClr val="20124D"/>
              </a:buClr>
              <a:buSzPts val="2000"/>
              <a:buFont typeface="Verdana"/>
              <a:buChar char="–"/>
            </a:pPr>
            <a:r>
              <a:rPr lang="nl-NL" sz="2200" b="0" i="0" u="none" strike="noStrike" cap="none" dirty="0">
                <a:solidFill>
                  <a:schemeClr val="dk1"/>
                </a:solidFill>
                <a:sym typeface="Calibri"/>
              </a:rPr>
              <a:t>beperkte autonomie</a:t>
            </a:r>
            <a:endParaRPr lang="nl-NL" sz="2200" dirty="0"/>
          </a:p>
          <a:p>
            <a:pPr marL="742950" marR="0" lvl="1" indent="-285750" algn="l" rtl="0">
              <a:lnSpc>
                <a:spcPct val="90000"/>
              </a:lnSpc>
              <a:spcBef>
                <a:spcPts val="300"/>
              </a:spcBef>
              <a:spcAft>
                <a:spcPts val="0"/>
              </a:spcAft>
              <a:buClr>
                <a:srgbClr val="20124D"/>
              </a:buClr>
              <a:buSzPts val="2000"/>
              <a:buFont typeface="Verdana"/>
              <a:buChar char="–"/>
            </a:pPr>
            <a:r>
              <a:rPr lang="nl-NL" sz="2200" b="0" i="0" u="none" strike="noStrike" cap="none" dirty="0">
                <a:solidFill>
                  <a:schemeClr val="dk1"/>
                </a:solidFill>
                <a:sym typeface="Calibri"/>
              </a:rPr>
              <a:t>verlegen en teruggetrokken gedrag</a:t>
            </a:r>
            <a:endParaRPr lang="nl-NL" sz="2200" dirty="0"/>
          </a:p>
          <a:p>
            <a:pPr marL="742950" marR="0" lvl="1" indent="-285750" algn="l" rtl="0">
              <a:lnSpc>
                <a:spcPct val="90000"/>
              </a:lnSpc>
              <a:spcBef>
                <a:spcPts val="300"/>
              </a:spcBef>
              <a:spcAft>
                <a:spcPts val="0"/>
              </a:spcAft>
              <a:buClr>
                <a:srgbClr val="20124D"/>
              </a:buClr>
              <a:buSzPts val="2000"/>
              <a:buFont typeface="Verdana"/>
              <a:buChar char="–"/>
            </a:pPr>
            <a:r>
              <a:rPr lang="nl-NL" sz="2200" b="0" i="0" u="none" strike="noStrike" cap="none" dirty="0">
                <a:solidFill>
                  <a:schemeClr val="dk1"/>
                </a:solidFill>
                <a:sym typeface="Calibri"/>
              </a:rPr>
              <a:t>beperkte sociale vaardigheden / sociale angst</a:t>
            </a:r>
            <a:endParaRPr lang="nl-NL" sz="2200" dirty="0"/>
          </a:p>
          <a:p>
            <a:pPr marL="742950" marR="0" lvl="1" indent="-285750" algn="l" rtl="0">
              <a:lnSpc>
                <a:spcPct val="90000"/>
              </a:lnSpc>
              <a:spcBef>
                <a:spcPts val="300"/>
              </a:spcBef>
              <a:spcAft>
                <a:spcPts val="0"/>
              </a:spcAft>
              <a:buClr>
                <a:srgbClr val="20124D"/>
              </a:buClr>
              <a:buSzPts val="2000"/>
              <a:buFont typeface="Verdana"/>
              <a:buChar char="–"/>
            </a:pPr>
            <a:r>
              <a:rPr lang="nl-NL" sz="2200" b="0" i="0" u="none" strike="noStrike" cap="none" dirty="0" err="1">
                <a:solidFill>
                  <a:schemeClr val="dk1"/>
                </a:solidFill>
                <a:sym typeface="Calibri"/>
              </a:rPr>
              <a:t>somatoforme</a:t>
            </a:r>
            <a:r>
              <a:rPr lang="nl-NL" sz="2200" b="0" i="0" u="none" strike="noStrike" cap="none" dirty="0">
                <a:solidFill>
                  <a:schemeClr val="dk1"/>
                </a:solidFill>
                <a:sym typeface="Calibri"/>
              </a:rPr>
              <a:t> stoornissen</a:t>
            </a:r>
            <a:endParaRPr lang="nl-NL" sz="2200" dirty="0"/>
          </a:p>
          <a:p>
            <a:pPr marL="742950" marR="0" lvl="1" indent="-285750" algn="l" rtl="0">
              <a:lnSpc>
                <a:spcPct val="90000"/>
              </a:lnSpc>
              <a:spcBef>
                <a:spcPts val="300"/>
              </a:spcBef>
              <a:spcAft>
                <a:spcPts val="0"/>
              </a:spcAft>
              <a:buClr>
                <a:srgbClr val="20124D"/>
              </a:buClr>
              <a:buSzPts val="2000"/>
              <a:buFont typeface="Verdana"/>
              <a:buChar char="–"/>
            </a:pPr>
            <a:r>
              <a:rPr lang="nl-NL" sz="2200" b="0" i="0" u="none" strike="noStrike" cap="none" dirty="0">
                <a:solidFill>
                  <a:schemeClr val="dk1"/>
                </a:solidFill>
                <a:sym typeface="Calibri"/>
              </a:rPr>
              <a:t>lichamelijke klachten</a:t>
            </a:r>
            <a:endParaRPr lang="nl-NL" sz="2200" dirty="0"/>
          </a:p>
          <a:p>
            <a:pPr marL="742950" marR="0" lvl="1" indent="-285750" algn="l" rtl="0">
              <a:lnSpc>
                <a:spcPct val="90000"/>
              </a:lnSpc>
              <a:spcBef>
                <a:spcPts val="300"/>
              </a:spcBef>
              <a:spcAft>
                <a:spcPts val="0"/>
              </a:spcAft>
              <a:buClr>
                <a:srgbClr val="20124D"/>
              </a:buClr>
              <a:buSzPts val="2000"/>
              <a:buFont typeface="Verdana"/>
              <a:buChar char="–"/>
            </a:pPr>
            <a:r>
              <a:rPr lang="nl-NL" sz="2200" b="0" i="0" u="none" strike="noStrike" cap="none" dirty="0" err="1">
                <a:solidFill>
                  <a:schemeClr val="dk1"/>
                </a:solidFill>
                <a:sym typeface="Calibri"/>
              </a:rPr>
              <a:t>parentificatie</a:t>
            </a:r>
            <a:endParaRPr lang="nl-NL" sz="2200" b="0" i="0" u="none" strike="noStrike" cap="none" dirty="0">
              <a:solidFill>
                <a:schemeClr val="dk1"/>
              </a:solidFill>
              <a:sym typeface="Calibri"/>
            </a:endParaRPr>
          </a:p>
          <a:p>
            <a:pPr marL="742950" marR="0" lvl="1" indent="-285750" algn="l" rtl="0">
              <a:lnSpc>
                <a:spcPct val="90000"/>
              </a:lnSpc>
              <a:spcBef>
                <a:spcPts val="300"/>
              </a:spcBef>
              <a:spcAft>
                <a:spcPts val="0"/>
              </a:spcAft>
              <a:buClr>
                <a:srgbClr val="7030A0"/>
              </a:buClr>
              <a:buSzPts val="2000"/>
              <a:buFont typeface="Verdana"/>
              <a:buChar char="–"/>
            </a:pPr>
            <a:r>
              <a:rPr lang="nl-NL" sz="2200" b="0" i="0" u="none" strike="noStrike" cap="none" dirty="0">
                <a:solidFill>
                  <a:schemeClr val="dk1"/>
                </a:solidFill>
                <a:sym typeface="Calibri"/>
              </a:rPr>
              <a:t>middelenmisbruik en andere gedragsproblemen</a:t>
            </a:r>
            <a:r>
              <a:rPr lang="nl-NL" sz="2000" b="0" i="0" u="none" strike="noStrike" cap="none" dirty="0">
                <a:solidFill>
                  <a:srgbClr val="7030A0"/>
                </a:solidFill>
                <a:latin typeface="Verdana"/>
                <a:ea typeface="Verdana"/>
                <a:cs typeface="Verdana"/>
                <a:sym typeface="Verdana"/>
              </a:rPr>
              <a:t/>
            </a:r>
            <a:br>
              <a:rPr lang="nl-NL" sz="2000" b="0" i="0" u="none" strike="noStrike" cap="none" dirty="0">
                <a:solidFill>
                  <a:srgbClr val="7030A0"/>
                </a:solidFill>
                <a:latin typeface="Verdana"/>
                <a:ea typeface="Verdana"/>
                <a:cs typeface="Verdana"/>
                <a:sym typeface="Verdana"/>
              </a:rPr>
            </a:br>
            <a:endParaRPr lang="nl-NL" dirty="0"/>
          </a:p>
        </p:txBody>
      </p:sp>
      <p:pic>
        <p:nvPicPr>
          <p:cNvPr id="195" name="Shape 195"/>
          <p:cNvPicPr preferRelativeResize="0"/>
          <p:nvPr/>
        </p:nvPicPr>
        <p:blipFill rotWithShape="1">
          <a:blip r:embed="rId3">
            <a:alphaModFix/>
          </a:blip>
          <a:srcRect/>
          <a:stretch/>
        </p:blipFill>
        <p:spPr>
          <a:xfrm>
            <a:off x="6945312" y="44450"/>
            <a:ext cx="2206625" cy="777875"/>
          </a:xfrm>
          <a:prstGeom prst="rect">
            <a:avLst/>
          </a:prstGeom>
          <a:noFill/>
          <a:ln>
            <a:noFill/>
          </a:ln>
        </p:spPr>
      </p:pic>
    </p:spTree>
    <p:extLst>
      <p:ext uri="{BB962C8B-B14F-4D97-AF65-F5344CB8AC3E}">
        <p14:creationId xmlns:p14="http://schemas.microsoft.com/office/powerpoint/2010/main" val="18234042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Shape 193"/>
          <p:cNvSpPr txBox="1">
            <a:spLocks noGrp="1"/>
          </p:cNvSpPr>
          <p:nvPr>
            <p:ph type="title"/>
          </p:nvPr>
        </p:nvSpPr>
        <p:spPr>
          <a:xfrm>
            <a:off x="822325" y="260350"/>
            <a:ext cx="7543800" cy="1449387"/>
          </a:xfrm>
          <a:prstGeom prst="rect">
            <a:avLst/>
          </a:prstGeom>
          <a:noFill/>
          <a:ln>
            <a:noFill/>
          </a:ln>
        </p:spPr>
        <p:txBody>
          <a:bodyPr spcFirstLastPara="1" wrap="square" lIns="91425" tIns="45700" rIns="91425" bIns="45700" anchor="b" anchorCtr="0">
            <a:noAutofit/>
          </a:bodyPr>
          <a:lstStyle/>
          <a:p>
            <a:pPr marL="0" marR="0" lvl="0" indent="0" algn="r" rtl="0">
              <a:lnSpc>
                <a:spcPct val="85000"/>
              </a:lnSpc>
              <a:spcBef>
                <a:spcPts val="0"/>
              </a:spcBef>
              <a:spcAft>
                <a:spcPts val="0"/>
              </a:spcAft>
              <a:buClr>
                <a:srgbClr val="404040"/>
              </a:buClr>
              <a:buSzPts val="4800"/>
              <a:buFont typeface="Calibri"/>
              <a:buNone/>
            </a:pPr>
            <a:r>
              <a:rPr lang="en-US" sz="4800" b="0" i="0" u="none" strike="noStrike" cap="none">
                <a:solidFill>
                  <a:srgbClr val="404040"/>
                </a:solidFill>
                <a:latin typeface="Calibri"/>
                <a:ea typeface="Calibri"/>
                <a:cs typeface="Calibri"/>
                <a:sym typeface="Calibri"/>
              </a:rPr>
              <a:t>Risicofactoren</a:t>
            </a:r>
            <a:endParaRPr/>
          </a:p>
        </p:txBody>
      </p:sp>
      <p:sp>
        <p:nvSpPr>
          <p:cNvPr id="194" name="Shape 194"/>
          <p:cNvSpPr txBox="1">
            <a:spLocks noGrp="1"/>
          </p:cNvSpPr>
          <p:nvPr>
            <p:ph type="body" idx="1"/>
          </p:nvPr>
        </p:nvSpPr>
        <p:spPr>
          <a:xfrm>
            <a:off x="671512" y="1709737"/>
            <a:ext cx="8004300" cy="4294188"/>
          </a:xfrm>
          <a:prstGeom prst="rect">
            <a:avLst/>
          </a:prstGeom>
          <a:noFill/>
          <a:ln w="9525" cap="flat" cmpd="sng">
            <a:solidFill>
              <a:srgbClr val="20124D">
                <a:alpha val="0"/>
              </a:srgbClr>
            </a:solidFill>
            <a:prstDash val="solid"/>
            <a:round/>
            <a:headEnd type="none" w="sm" len="sm"/>
            <a:tailEnd type="none" w="sm" len="sm"/>
          </a:ln>
        </p:spPr>
        <p:txBody>
          <a:bodyPr spcFirstLastPara="1" wrap="square" lIns="91425" tIns="45700" rIns="91425" bIns="45700" anchor="t" anchorCtr="0">
            <a:noAutofit/>
          </a:bodyPr>
          <a:lstStyle/>
          <a:p>
            <a:pPr marR="0" lvl="0" indent="-457200" algn="l" rtl="0">
              <a:lnSpc>
                <a:spcPct val="90000"/>
              </a:lnSpc>
              <a:spcBef>
                <a:spcPts val="1200"/>
              </a:spcBef>
              <a:spcAft>
                <a:spcPts val="0"/>
              </a:spcAft>
              <a:buClr>
                <a:schemeClr val="accent1"/>
              </a:buClr>
              <a:buSzPts val="2400"/>
              <a:buFont typeface="+mj-lt"/>
              <a:buAutoNum type="arabicPeriod"/>
            </a:pPr>
            <a:r>
              <a:rPr lang="nl-NL" sz="2400" b="1" i="0" u="none" dirty="0" err="1">
                <a:solidFill>
                  <a:schemeClr val="accent1"/>
                </a:solidFill>
                <a:sym typeface="Calibri"/>
              </a:rPr>
              <a:t>Kindfactoren</a:t>
            </a:r>
            <a:endParaRPr lang="nl-NL" sz="2400" b="1" i="0" u="none" dirty="0">
              <a:solidFill>
                <a:schemeClr val="accent1"/>
              </a:solidFill>
              <a:sym typeface="Calibri"/>
            </a:endParaRPr>
          </a:p>
          <a:p>
            <a:pPr marL="742950" marR="0" lvl="1" indent="-285750" algn="l" rtl="0">
              <a:lnSpc>
                <a:spcPct val="90000"/>
              </a:lnSpc>
              <a:spcBef>
                <a:spcPts val="500"/>
              </a:spcBef>
              <a:spcAft>
                <a:spcPts val="0"/>
              </a:spcAft>
              <a:buClr>
                <a:srgbClr val="20124D"/>
              </a:buClr>
              <a:buSzPts val="2000"/>
              <a:buFont typeface="Verdana"/>
              <a:buChar char="–"/>
            </a:pPr>
            <a:r>
              <a:rPr lang="nl-NL" sz="2200" b="0" i="0" u="none" strike="noStrike" cap="none" dirty="0">
                <a:solidFill>
                  <a:schemeClr val="dk1"/>
                </a:solidFill>
                <a:sym typeface="Calibri"/>
              </a:rPr>
              <a:t>(</a:t>
            </a:r>
            <a:r>
              <a:rPr lang="nl-NL" sz="2200" b="0" i="0" u="none" strike="noStrike" cap="none" dirty="0" err="1">
                <a:solidFill>
                  <a:schemeClr val="dk1"/>
                </a:solidFill>
                <a:sym typeface="Calibri"/>
              </a:rPr>
              <a:t>ongediagnosticeerde</a:t>
            </a:r>
            <a:r>
              <a:rPr lang="nl-NL" sz="2200" b="0" i="0" u="none" strike="noStrike" cap="none" dirty="0">
                <a:solidFill>
                  <a:schemeClr val="dk1"/>
                </a:solidFill>
                <a:sym typeface="Calibri"/>
              </a:rPr>
              <a:t>) leerstoornissen/taalstoornissen</a:t>
            </a:r>
            <a:endParaRPr lang="nl-NL" sz="2200" dirty="0"/>
          </a:p>
          <a:p>
            <a:pPr marL="742950" marR="0" lvl="1" indent="-285750" algn="l" rtl="0">
              <a:lnSpc>
                <a:spcPct val="90000"/>
              </a:lnSpc>
              <a:spcBef>
                <a:spcPts val="300"/>
              </a:spcBef>
              <a:spcAft>
                <a:spcPts val="0"/>
              </a:spcAft>
              <a:buClr>
                <a:srgbClr val="20124D"/>
              </a:buClr>
              <a:buSzPts val="2000"/>
              <a:buFont typeface="Verdana"/>
              <a:buChar char="–"/>
            </a:pPr>
            <a:r>
              <a:rPr lang="nl-NL" sz="2200" b="0" i="0" u="none" strike="noStrike" cap="none" dirty="0">
                <a:solidFill>
                  <a:schemeClr val="dk1"/>
                </a:solidFill>
                <a:sym typeface="Calibri"/>
              </a:rPr>
              <a:t>(</a:t>
            </a:r>
            <a:r>
              <a:rPr lang="nl-NL" sz="2200" b="0" i="0" u="none" strike="noStrike" cap="none" dirty="0" err="1">
                <a:solidFill>
                  <a:schemeClr val="dk1"/>
                </a:solidFill>
                <a:sym typeface="Calibri"/>
              </a:rPr>
              <a:t>ongediagnosticeerde</a:t>
            </a:r>
            <a:r>
              <a:rPr lang="nl-NL" sz="2200" b="0" i="0" u="none" strike="noStrike" cap="none" dirty="0">
                <a:solidFill>
                  <a:schemeClr val="dk1"/>
                </a:solidFill>
                <a:sym typeface="Calibri"/>
              </a:rPr>
              <a:t>) aandachtstoornissen en ASS</a:t>
            </a:r>
            <a:endParaRPr lang="nl-NL" sz="2200" dirty="0"/>
          </a:p>
          <a:p>
            <a:pPr marL="742950" marR="0" lvl="1" indent="-285750" algn="l" rtl="0">
              <a:lnSpc>
                <a:spcPct val="90000"/>
              </a:lnSpc>
              <a:spcBef>
                <a:spcPts val="300"/>
              </a:spcBef>
              <a:spcAft>
                <a:spcPts val="0"/>
              </a:spcAft>
              <a:buClr>
                <a:srgbClr val="20124D"/>
              </a:buClr>
              <a:buSzPts val="2000"/>
              <a:buFont typeface="Verdana"/>
              <a:buChar char="–"/>
            </a:pPr>
            <a:r>
              <a:rPr lang="nl-NL" sz="2200" b="0" i="0" u="none" strike="noStrike" cap="none" dirty="0">
                <a:solidFill>
                  <a:schemeClr val="dk1"/>
                </a:solidFill>
                <a:sym typeface="Calibri"/>
              </a:rPr>
              <a:t>perfectionisme, actieve en passieve faalangst</a:t>
            </a:r>
            <a:endParaRPr lang="nl-NL" sz="2200" dirty="0"/>
          </a:p>
          <a:p>
            <a:pPr marL="742950" marR="0" lvl="1" indent="-285750" algn="l" rtl="0">
              <a:lnSpc>
                <a:spcPct val="90000"/>
              </a:lnSpc>
              <a:spcBef>
                <a:spcPts val="300"/>
              </a:spcBef>
              <a:spcAft>
                <a:spcPts val="0"/>
              </a:spcAft>
              <a:buClr>
                <a:srgbClr val="20124D"/>
              </a:buClr>
              <a:buSzPts val="2000"/>
              <a:buFont typeface="Verdana"/>
              <a:buChar char="–"/>
            </a:pPr>
            <a:r>
              <a:rPr lang="nl-NL" sz="2200" b="0" i="0" u="none" strike="noStrike" cap="none" dirty="0">
                <a:solidFill>
                  <a:schemeClr val="dk1"/>
                </a:solidFill>
                <a:sym typeface="Calibri"/>
              </a:rPr>
              <a:t>beperkte autonomie</a:t>
            </a:r>
            <a:endParaRPr lang="nl-NL" sz="2200" dirty="0"/>
          </a:p>
          <a:p>
            <a:pPr marL="742950" marR="0" lvl="1" indent="-285750" algn="l" rtl="0">
              <a:lnSpc>
                <a:spcPct val="90000"/>
              </a:lnSpc>
              <a:spcBef>
                <a:spcPts val="300"/>
              </a:spcBef>
              <a:spcAft>
                <a:spcPts val="0"/>
              </a:spcAft>
              <a:buClr>
                <a:srgbClr val="20124D"/>
              </a:buClr>
              <a:buSzPts val="2000"/>
              <a:buFont typeface="Verdana"/>
              <a:buChar char="–"/>
            </a:pPr>
            <a:r>
              <a:rPr lang="nl-NL" sz="2200" b="0" i="0" u="none" strike="noStrike" cap="none" dirty="0">
                <a:solidFill>
                  <a:schemeClr val="dk1"/>
                </a:solidFill>
                <a:sym typeface="Calibri"/>
              </a:rPr>
              <a:t>verlegen en teruggetrokken gedrag</a:t>
            </a:r>
            <a:endParaRPr lang="nl-NL" sz="2200" dirty="0"/>
          </a:p>
          <a:p>
            <a:pPr marL="742950" marR="0" lvl="1" indent="-285750" algn="l" rtl="0">
              <a:lnSpc>
                <a:spcPct val="90000"/>
              </a:lnSpc>
              <a:spcBef>
                <a:spcPts val="300"/>
              </a:spcBef>
              <a:spcAft>
                <a:spcPts val="0"/>
              </a:spcAft>
              <a:buClr>
                <a:srgbClr val="20124D"/>
              </a:buClr>
              <a:buSzPts val="2000"/>
              <a:buFont typeface="Verdana"/>
              <a:buChar char="–"/>
            </a:pPr>
            <a:r>
              <a:rPr lang="nl-NL" sz="2200" b="0" i="0" u="none" strike="noStrike" cap="none" dirty="0">
                <a:solidFill>
                  <a:schemeClr val="dk1"/>
                </a:solidFill>
                <a:sym typeface="Calibri"/>
              </a:rPr>
              <a:t>beperkte sociale vaardigheden / sociale angst</a:t>
            </a:r>
            <a:endParaRPr lang="nl-NL" sz="2200" dirty="0"/>
          </a:p>
          <a:p>
            <a:pPr marL="742950" marR="0" lvl="1" indent="-285750" algn="l" rtl="0">
              <a:lnSpc>
                <a:spcPct val="90000"/>
              </a:lnSpc>
              <a:spcBef>
                <a:spcPts val="300"/>
              </a:spcBef>
              <a:spcAft>
                <a:spcPts val="0"/>
              </a:spcAft>
              <a:buClr>
                <a:srgbClr val="20124D"/>
              </a:buClr>
              <a:buSzPts val="2000"/>
              <a:buFont typeface="Verdana"/>
              <a:buChar char="–"/>
            </a:pPr>
            <a:r>
              <a:rPr lang="nl-NL" sz="2200" b="0" i="0" u="none" strike="noStrike" cap="none" dirty="0" err="1">
                <a:solidFill>
                  <a:schemeClr val="dk1"/>
                </a:solidFill>
                <a:sym typeface="Calibri"/>
              </a:rPr>
              <a:t>somatoforme</a:t>
            </a:r>
            <a:r>
              <a:rPr lang="nl-NL" sz="2200" b="0" i="0" u="none" strike="noStrike" cap="none" dirty="0">
                <a:solidFill>
                  <a:schemeClr val="dk1"/>
                </a:solidFill>
                <a:sym typeface="Calibri"/>
              </a:rPr>
              <a:t> stoornissen</a:t>
            </a:r>
            <a:endParaRPr lang="nl-NL" sz="2200" dirty="0"/>
          </a:p>
          <a:p>
            <a:pPr marL="742950" marR="0" lvl="1" indent="-285750" algn="l" rtl="0">
              <a:lnSpc>
                <a:spcPct val="90000"/>
              </a:lnSpc>
              <a:spcBef>
                <a:spcPts val="300"/>
              </a:spcBef>
              <a:spcAft>
                <a:spcPts val="0"/>
              </a:spcAft>
              <a:buClr>
                <a:srgbClr val="20124D"/>
              </a:buClr>
              <a:buSzPts val="2000"/>
              <a:buFont typeface="Verdana"/>
              <a:buChar char="–"/>
            </a:pPr>
            <a:r>
              <a:rPr lang="nl-NL" sz="2200" b="0" i="0" u="none" strike="noStrike" cap="none" dirty="0">
                <a:solidFill>
                  <a:schemeClr val="dk1"/>
                </a:solidFill>
                <a:sym typeface="Calibri"/>
              </a:rPr>
              <a:t>lichamelijke klachten</a:t>
            </a:r>
            <a:endParaRPr lang="nl-NL" sz="2200" dirty="0"/>
          </a:p>
          <a:p>
            <a:pPr marL="742950" marR="0" lvl="1" indent="-285750" algn="l" rtl="0">
              <a:lnSpc>
                <a:spcPct val="90000"/>
              </a:lnSpc>
              <a:spcBef>
                <a:spcPts val="300"/>
              </a:spcBef>
              <a:spcAft>
                <a:spcPts val="0"/>
              </a:spcAft>
              <a:buClr>
                <a:srgbClr val="20124D"/>
              </a:buClr>
              <a:buSzPts val="2000"/>
              <a:buFont typeface="Verdana"/>
              <a:buChar char="–"/>
            </a:pPr>
            <a:r>
              <a:rPr lang="nl-NL" sz="2200" b="0" i="0" u="none" strike="noStrike" cap="none" dirty="0" err="1">
                <a:solidFill>
                  <a:schemeClr val="dk1"/>
                </a:solidFill>
                <a:sym typeface="Calibri"/>
              </a:rPr>
              <a:t>parentificatie</a:t>
            </a:r>
            <a:endParaRPr lang="nl-NL" sz="2200" b="0" i="0" u="none" strike="noStrike" cap="none" dirty="0">
              <a:solidFill>
                <a:schemeClr val="dk1"/>
              </a:solidFill>
              <a:sym typeface="Calibri"/>
            </a:endParaRPr>
          </a:p>
          <a:p>
            <a:pPr marL="742950" marR="0" lvl="1" indent="-285750" algn="l" rtl="0">
              <a:lnSpc>
                <a:spcPct val="90000"/>
              </a:lnSpc>
              <a:spcBef>
                <a:spcPts val="300"/>
              </a:spcBef>
              <a:spcAft>
                <a:spcPts val="0"/>
              </a:spcAft>
              <a:buClr>
                <a:srgbClr val="7030A0"/>
              </a:buClr>
              <a:buSzPts val="2000"/>
              <a:buFont typeface="Verdana"/>
              <a:buChar char="–"/>
            </a:pPr>
            <a:r>
              <a:rPr lang="nl-NL" sz="2200" b="0" i="0" u="none" strike="noStrike" cap="none" dirty="0">
                <a:solidFill>
                  <a:schemeClr val="dk1"/>
                </a:solidFill>
                <a:sym typeface="Calibri"/>
              </a:rPr>
              <a:t>middelenmisbruik en andere gedragsproblemen</a:t>
            </a:r>
            <a:r>
              <a:rPr lang="nl-NL" sz="2000" b="0" i="0" u="none" strike="noStrike" cap="none" dirty="0">
                <a:solidFill>
                  <a:srgbClr val="7030A0"/>
                </a:solidFill>
                <a:latin typeface="Verdana"/>
                <a:ea typeface="Verdana"/>
                <a:cs typeface="Verdana"/>
                <a:sym typeface="Verdana"/>
              </a:rPr>
              <a:t/>
            </a:r>
            <a:br>
              <a:rPr lang="nl-NL" sz="2000" b="0" i="0" u="none" strike="noStrike" cap="none" dirty="0">
                <a:solidFill>
                  <a:srgbClr val="7030A0"/>
                </a:solidFill>
                <a:latin typeface="Verdana"/>
                <a:ea typeface="Verdana"/>
                <a:cs typeface="Verdana"/>
                <a:sym typeface="Verdana"/>
              </a:rPr>
            </a:br>
            <a:endParaRPr lang="nl-NL" dirty="0"/>
          </a:p>
        </p:txBody>
      </p:sp>
      <p:pic>
        <p:nvPicPr>
          <p:cNvPr id="195" name="Shape 195"/>
          <p:cNvPicPr preferRelativeResize="0"/>
          <p:nvPr/>
        </p:nvPicPr>
        <p:blipFill rotWithShape="1">
          <a:blip r:embed="rId3">
            <a:alphaModFix/>
          </a:blip>
          <a:srcRect/>
          <a:stretch/>
        </p:blipFill>
        <p:spPr>
          <a:xfrm>
            <a:off x="6945312" y="44450"/>
            <a:ext cx="2206625" cy="777875"/>
          </a:xfrm>
          <a:prstGeom prst="rect">
            <a:avLst/>
          </a:prstGeom>
          <a:noFill/>
          <a:ln>
            <a:noFill/>
          </a:ln>
        </p:spPr>
      </p:pic>
      <p:sp>
        <p:nvSpPr>
          <p:cNvPr id="7" name="Ovaal 6"/>
          <p:cNvSpPr/>
          <p:nvPr/>
        </p:nvSpPr>
        <p:spPr>
          <a:xfrm>
            <a:off x="3980214" y="3265714"/>
            <a:ext cx="1038100" cy="403223"/>
          </a:xfrm>
          <a:prstGeom prst="ellipse">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t>Casus</a:t>
            </a:r>
          </a:p>
        </p:txBody>
      </p:sp>
      <p:sp>
        <p:nvSpPr>
          <p:cNvPr id="8" name="Ovaal 7"/>
          <p:cNvSpPr/>
          <p:nvPr/>
        </p:nvSpPr>
        <p:spPr>
          <a:xfrm>
            <a:off x="6788729" y="3906233"/>
            <a:ext cx="1038100" cy="403223"/>
          </a:xfrm>
          <a:prstGeom prst="ellipse">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t>Casus</a:t>
            </a:r>
          </a:p>
        </p:txBody>
      </p:sp>
      <p:sp>
        <p:nvSpPr>
          <p:cNvPr id="9" name="Ovaal 8"/>
          <p:cNvSpPr/>
          <p:nvPr/>
        </p:nvSpPr>
        <p:spPr>
          <a:xfrm>
            <a:off x="4673662" y="4354737"/>
            <a:ext cx="1038100" cy="403223"/>
          </a:xfrm>
          <a:prstGeom prst="ellipse">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t>Casus</a:t>
            </a:r>
          </a:p>
        </p:txBody>
      </p:sp>
      <p:sp>
        <p:nvSpPr>
          <p:cNvPr id="12" name="Ovaal 8"/>
          <p:cNvSpPr/>
          <p:nvPr/>
        </p:nvSpPr>
        <p:spPr>
          <a:xfrm>
            <a:off x="3288376" y="5023302"/>
            <a:ext cx="1038100" cy="403223"/>
          </a:xfrm>
          <a:prstGeom prst="ellipse">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t>Casus</a:t>
            </a:r>
          </a:p>
        </p:txBody>
      </p:sp>
      <p:sp>
        <p:nvSpPr>
          <p:cNvPr id="13" name="Ovaal 7"/>
          <p:cNvSpPr/>
          <p:nvPr/>
        </p:nvSpPr>
        <p:spPr>
          <a:xfrm>
            <a:off x="7529574" y="2597149"/>
            <a:ext cx="1038100" cy="403223"/>
          </a:xfrm>
          <a:prstGeom prst="ellipse">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t>Casus</a:t>
            </a:r>
          </a:p>
        </p:txBody>
      </p:sp>
      <p:sp>
        <p:nvSpPr>
          <p:cNvPr id="14" name="Ovaal 7"/>
          <p:cNvSpPr/>
          <p:nvPr/>
        </p:nvSpPr>
        <p:spPr>
          <a:xfrm>
            <a:off x="6801594" y="3000372"/>
            <a:ext cx="1038100" cy="403223"/>
          </a:xfrm>
          <a:prstGeom prst="ellipse">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t>Casus</a:t>
            </a:r>
          </a:p>
        </p:txBody>
      </p:sp>
      <p:sp>
        <p:nvSpPr>
          <p:cNvPr id="11" name="Ovaal 8"/>
          <p:cNvSpPr/>
          <p:nvPr/>
        </p:nvSpPr>
        <p:spPr>
          <a:xfrm>
            <a:off x="7079793" y="5355620"/>
            <a:ext cx="1038100" cy="403223"/>
          </a:xfrm>
          <a:prstGeom prst="ellipse">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t>Casus</a:t>
            </a:r>
          </a:p>
        </p:txBody>
      </p:sp>
    </p:spTree>
    <p:extLst>
      <p:ext uri="{BB962C8B-B14F-4D97-AF65-F5344CB8AC3E}">
        <p14:creationId xmlns:p14="http://schemas.microsoft.com/office/powerpoint/2010/main" val="21812829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822325" y="287337"/>
            <a:ext cx="7543800" cy="1449300"/>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rgbClr val="404040"/>
              </a:buClr>
              <a:buSzPts val="4800"/>
              <a:buFont typeface="Calibri"/>
              <a:buNone/>
            </a:pPr>
            <a:r>
              <a:rPr lang="en-US" sz="4800" b="0" i="0" u="none" strike="noStrike" cap="none">
                <a:solidFill>
                  <a:srgbClr val="404040"/>
                </a:solidFill>
                <a:latin typeface="Calibri"/>
                <a:ea typeface="Calibri"/>
                <a:cs typeface="Calibri"/>
                <a:sym typeface="Calibri"/>
              </a:rPr>
              <a:t>Wij bieden…</a:t>
            </a:r>
            <a:endParaRPr/>
          </a:p>
        </p:txBody>
      </p:sp>
      <p:sp>
        <p:nvSpPr>
          <p:cNvPr id="106" name="Shape 106"/>
          <p:cNvSpPr txBox="1">
            <a:spLocks noGrp="1"/>
          </p:cNvSpPr>
          <p:nvPr>
            <p:ph type="body" idx="1"/>
          </p:nvPr>
        </p:nvSpPr>
        <p:spPr>
          <a:xfrm>
            <a:off x="879218" y="2022987"/>
            <a:ext cx="7430014" cy="4216448"/>
          </a:xfrm>
          <a:prstGeom prst="rect">
            <a:avLst/>
          </a:prstGeom>
          <a:noFill/>
          <a:ln>
            <a:noFill/>
          </a:ln>
        </p:spPr>
        <p:txBody>
          <a:bodyPr spcFirstLastPara="1" wrap="square" lIns="0" tIns="45700" rIns="0" bIns="45700" anchor="t" anchorCtr="0">
            <a:noAutofit/>
          </a:bodyPr>
          <a:lstStyle/>
          <a:p>
            <a:pPr marL="0" lvl="0" indent="0">
              <a:spcBef>
                <a:spcPts val="0"/>
              </a:spcBef>
              <a:buNone/>
            </a:pPr>
            <a:r>
              <a:rPr lang="nl-NL" sz="2200" b="1" u="sng" dirty="0">
                <a:solidFill>
                  <a:schemeClr val="tx1"/>
                </a:solidFill>
              </a:rPr>
              <a:t>Programma vandaag</a:t>
            </a:r>
            <a:r>
              <a:rPr lang="nl-NL" sz="2200" dirty="0">
                <a:solidFill>
                  <a:schemeClr val="tx1"/>
                </a:solidFill>
              </a:rPr>
              <a:t/>
            </a:r>
            <a:br>
              <a:rPr lang="nl-NL" sz="2200" dirty="0">
                <a:solidFill>
                  <a:schemeClr val="tx1"/>
                </a:solidFill>
              </a:rPr>
            </a:br>
            <a:r>
              <a:rPr lang="nl-NL" sz="2200" b="0" i="0" u="none" strike="noStrike" cap="none" dirty="0">
                <a:solidFill>
                  <a:schemeClr val="tx1"/>
                </a:solidFill>
                <a:sym typeface="Calibri"/>
              </a:rPr>
              <a:t/>
            </a:r>
            <a:br>
              <a:rPr lang="nl-NL" sz="2200" b="0" i="0" u="none" strike="noStrike" cap="none" dirty="0">
                <a:solidFill>
                  <a:schemeClr val="tx1"/>
                </a:solidFill>
                <a:sym typeface="Calibri"/>
              </a:rPr>
            </a:br>
            <a:r>
              <a:rPr lang="nl-NL" sz="2200" b="0" i="0" u="none" strike="noStrike" cap="none" dirty="0">
                <a:solidFill>
                  <a:schemeClr val="tx1"/>
                </a:solidFill>
                <a:sym typeface="Calibri"/>
              </a:rPr>
              <a:t>Van het zichtbare in de hulpverlening naar het preventieve</a:t>
            </a:r>
          </a:p>
          <a:p>
            <a:pPr marL="628650" lvl="1">
              <a:buSzPts val="1900"/>
              <a:buFont typeface="Courier New" panose="02070309020205020404" pitchFamily="49" charset="0"/>
              <a:buChar char="o"/>
            </a:pPr>
            <a:r>
              <a:rPr lang="nl-NL" sz="2200" dirty="0">
                <a:solidFill>
                  <a:schemeClr val="tx1"/>
                </a:solidFill>
              </a:rPr>
              <a:t>Wat zien we? Risicoprofielen en manifeste risicofactoren</a:t>
            </a:r>
          </a:p>
          <a:p>
            <a:pPr marL="628650" lvl="1">
              <a:buSzPts val="1900"/>
              <a:buFont typeface="Courier New" panose="02070309020205020404" pitchFamily="49" charset="0"/>
              <a:buChar char="o"/>
            </a:pPr>
            <a:r>
              <a:rPr lang="nl-NL" sz="2200" dirty="0">
                <a:solidFill>
                  <a:schemeClr val="tx1"/>
                </a:solidFill>
              </a:rPr>
              <a:t>Oorzakelijke en </a:t>
            </a:r>
            <a:r>
              <a:rPr lang="nl-NL" sz="2200" dirty="0" err="1">
                <a:solidFill>
                  <a:schemeClr val="tx1"/>
                </a:solidFill>
              </a:rPr>
              <a:t>instandhoudende</a:t>
            </a:r>
            <a:r>
              <a:rPr lang="nl-NL" sz="2200" dirty="0">
                <a:solidFill>
                  <a:schemeClr val="tx1"/>
                </a:solidFill>
              </a:rPr>
              <a:t> factoren bij 0m-12j, met nadruk op 3de graad lager onderwijs</a:t>
            </a:r>
          </a:p>
          <a:p>
            <a:pPr marL="628650" lvl="1">
              <a:buSzPts val="1900"/>
              <a:buFont typeface="Courier New" panose="02070309020205020404" pitchFamily="49" charset="0"/>
              <a:buChar char="o"/>
            </a:pPr>
            <a:r>
              <a:rPr lang="nl-NL" sz="2200" dirty="0">
                <a:solidFill>
                  <a:schemeClr val="tx1"/>
                </a:solidFill>
              </a:rPr>
              <a:t>Oorzakelijke en </a:t>
            </a:r>
            <a:r>
              <a:rPr lang="nl-NL" sz="2200" dirty="0" err="1">
                <a:solidFill>
                  <a:schemeClr val="tx1"/>
                </a:solidFill>
              </a:rPr>
              <a:t>instandhoudende</a:t>
            </a:r>
            <a:r>
              <a:rPr lang="nl-NL" sz="2200" dirty="0">
                <a:solidFill>
                  <a:schemeClr val="tx1"/>
                </a:solidFill>
              </a:rPr>
              <a:t> factoren bij 13-18j, met nadruk op 1e graad secundair onderwijs</a:t>
            </a:r>
          </a:p>
          <a:p>
            <a:pPr marL="628650" lvl="1">
              <a:buSzPts val="1900"/>
              <a:buFont typeface="Courier New" panose="02070309020205020404" pitchFamily="49" charset="0"/>
              <a:buChar char="o"/>
            </a:pPr>
            <a:r>
              <a:rPr lang="nl-NL" sz="2200" dirty="0">
                <a:solidFill>
                  <a:schemeClr val="tx1"/>
                </a:solidFill>
              </a:rPr>
              <a:t>Toepassing</a:t>
            </a:r>
          </a:p>
          <a:p>
            <a:pPr marL="628650" lvl="1">
              <a:buSzPts val="1900"/>
              <a:buFont typeface="Courier New" panose="02070309020205020404" pitchFamily="49" charset="0"/>
              <a:buChar char="o"/>
            </a:pPr>
            <a:r>
              <a:rPr lang="nl-NL" sz="2200" dirty="0">
                <a:solidFill>
                  <a:schemeClr val="tx1"/>
                </a:solidFill>
              </a:rPr>
              <a:t>Casuswerk</a:t>
            </a:r>
          </a:p>
          <a:p>
            <a:pPr marL="628650" lvl="1">
              <a:buSzPts val="1900"/>
              <a:buFont typeface="Courier New" panose="02070309020205020404" pitchFamily="49" charset="0"/>
              <a:buChar char="o"/>
            </a:pPr>
            <a:r>
              <a:rPr lang="nl-NL" sz="2200" dirty="0">
                <a:solidFill>
                  <a:schemeClr val="tx1"/>
                </a:solidFill>
              </a:rPr>
              <a:t>Goede praktijken</a:t>
            </a:r>
          </a:p>
          <a:p>
            <a:pPr marL="628650" lvl="1">
              <a:buSzPts val="1900"/>
              <a:buFont typeface="Courier New" panose="02070309020205020404" pitchFamily="49" charset="0"/>
              <a:buChar char="o"/>
            </a:pPr>
            <a:r>
              <a:rPr lang="nl-NL" sz="2200" dirty="0">
                <a:solidFill>
                  <a:schemeClr val="tx1"/>
                </a:solidFill>
              </a:rPr>
              <a:t>Collaboratieve zorgnetwerken</a:t>
            </a:r>
          </a:p>
          <a:p>
            <a:pPr marL="382587" marR="0" lvl="1" indent="-96837" algn="l" rtl="0">
              <a:lnSpc>
                <a:spcPct val="90000"/>
              </a:lnSpc>
              <a:spcBef>
                <a:spcPts val="600"/>
              </a:spcBef>
              <a:spcAft>
                <a:spcPts val="0"/>
              </a:spcAft>
              <a:buClr>
                <a:schemeClr val="accent1"/>
              </a:buClr>
              <a:buSzPts val="1900"/>
              <a:buFont typeface="Calibri"/>
              <a:buChar char="◦"/>
            </a:pPr>
            <a:endParaRPr lang="nl-NL" sz="1900" b="0" i="0" u="none" strike="noStrike" cap="none" dirty="0">
              <a:solidFill>
                <a:schemeClr val="tx1"/>
              </a:solidFill>
              <a:sym typeface="Calibri"/>
            </a:endParaRPr>
          </a:p>
        </p:txBody>
      </p:sp>
      <p:sp>
        <p:nvSpPr>
          <p:cNvPr id="107" name="Shape 107"/>
          <p:cNvSpPr txBox="1"/>
          <p:nvPr/>
        </p:nvSpPr>
        <p:spPr>
          <a:xfrm>
            <a:off x="7424737" y="6459537"/>
            <a:ext cx="9843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FFFFFF"/>
              </a:buClr>
              <a:buSzPts val="1000"/>
              <a:buFont typeface="Arial"/>
              <a:buNone/>
            </a:pPr>
            <a:fld id="{00000000-1234-1234-1234-123412341234}" type="slidenum">
              <a:rPr lang="en-US" sz="1000" b="0" i="0" u="none">
                <a:solidFill>
                  <a:srgbClr val="FFFFFF"/>
                </a:solidFill>
                <a:latin typeface="Arial"/>
                <a:ea typeface="Arial"/>
                <a:cs typeface="Arial"/>
                <a:sym typeface="Arial"/>
              </a:rPr>
              <a:t>2</a:t>
            </a:fld>
            <a:endParaRPr/>
          </a:p>
        </p:txBody>
      </p:sp>
      <p:pic>
        <p:nvPicPr>
          <p:cNvPr id="108" name="Shape 108"/>
          <p:cNvPicPr preferRelativeResize="0"/>
          <p:nvPr/>
        </p:nvPicPr>
        <p:blipFill rotWithShape="1">
          <a:blip r:embed="rId3">
            <a:alphaModFix/>
          </a:blip>
          <a:srcRect/>
          <a:stretch/>
        </p:blipFill>
        <p:spPr>
          <a:xfrm>
            <a:off x="6945312" y="44450"/>
            <a:ext cx="2206625" cy="777875"/>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822325" y="287337"/>
            <a:ext cx="7543800" cy="1449387"/>
          </a:xfrm>
          <a:prstGeom prst="rect">
            <a:avLst/>
          </a:prstGeom>
          <a:noFill/>
          <a:ln>
            <a:noFill/>
          </a:ln>
        </p:spPr>
        <p:txBody>
          <a:bodyPr spcFirstLastPara="1" wrap="square" lIns="91425" tIns="45700" rIns="91425" bIns="45700" anchor="b" anchorCtr="0">
            <a:noAutofit/>
          </a:bodyPr>
          <a:lstStyle/>
          <a:p>
            <a:pPr marL="0" marR="0" lvl="0" indent="0" algn="r" rtl="0">
              <a:lnSpc>
                <a:spcPct val="85000"/>
              </a:lnSpc>
              <a:spcBef>
                <a:spcPts val="0"/>
              </a:spcBef>
              <a:spcAft>
                <a:spcPts val="0"/>
              </a:spcAft>
              <a:buClr>
                <a:srgbClr val="404040"/>
              </a:buClr>
              <a:buSzPts val="4800"/>
              <a:buFont typeface="Calibri"/>
              <a:buNone/>
            </a:pPr>
            <a:r>
              <a:rPr lang="en-US" sz="4800" b="0" i="0" u="none" strike="noStrike" cap="none" dirty="0" err="1">
                <a:solidFill>
                  <a:srgbClr val="404040"/>
                </a:solidFill>
                <a:latin typeface="Calibri"/>
                <a:ea typeface="Calibri"/>
                <a:cs typeface="Calibri"/>
                <a:sym typeface="Calibri"/>
              </a:rPr>
              <a:t>Risicofactoren</a:t>
            </a:r>
            <a:endParaRPr dirty="0"/>
          </a:p>
        </p:txBody>
      </p:sp>
      <p:sp>
        <p:nvSpPr>
          <p:cNvPr id="201" name="Shape 201"/>
          <p:cNvSpPr txBox="1">
            <a:spLocks noGrp="1"/>
          </p:cNvSpPr>
          <p:nvPr>
            <p:ph type="body" idx="1"/>
          </p:nvPr>
        </p:nvSpPr>
        <p:spPr>
          <a:xfrm>
            <a:off x="671512" y="1736723"/>
            <a:ext cx="8472488" cy="4267201"/>
          </a:xfrm>
          <a:prstGeom prst="rect">
            <a:avLst/>
          </a:prstGeom>
          <a:noFill/>
          <a:ln w="9525" cap="flat" cmpd="sng">
            <a:solidFill>
              <a:srgbClr val="20124D">
                <a:alpha val="0"/>
              </a:srgbClr>
            </a:solidFill>
            <a:prstDash val="solid"/>
            <a:round/>
            <a:headEnd type="none" w="sm" len="sm"/>
            <a:tailEnd type="none" w="sm" len="sm"/>
          </a:ln>
        </p:spPr>
        <p:txBody>
          <a:bodyPr spcFirstLastPara="1" wrap="square" lIns="91425" tIns="45700" rIns="91425" bIns="45700" anchor="t" anchorCtr="0">
            <a:noAutofit/>
          </a:bodyPr>
          <a:lstStyle/>
          <a:p>
            <a:pPr marR="0" lvl="0" indent="-457200" algn="l" rtl="0">
              <a:lnSpc>
                <a:spcPct val="90000"/>
              </a:lnSpc>
              <a:spcBef>
                <a:spcPts val="1200"/>
              </a:spcBef>
              <a:spcAft>
                <a:spcPts val="0"/>
              </a:spcAft>
              <a:buClr>
                <a:schemeClr val="accent1"/>
              </a:buClr>
              <a:buSzPts val="2400"/>
              <a:buFont typeface="+mj-lt"/>
              <a:buAutoNum type="arabicPeriod" startAt="2"/>
            </a:pPr>
            <a:r>
              <a:rPr lang="nl-NL" sz="2400" b="1" i="0" u="none" dirty="0">
                <a:solidFill>
                  <a:schemeClr val="accent1"/>
                </a:solidFill>
                <a:sym typeface="Calibri"/>
              </a:rPr>
              <a:t>Contextfactoren</a:t>
            </a:r>
          </a:p>
          <a:p>
            <a:pPr marL="742950" marR="0" lvl="1" indent="-285750" algn="l" rtl="0">
              <a:lnSpc>
                <a:spcPct val="90000"/>
              </a:lnSpc>
              <a:spcBef>
                <a:spcPts val="500"/>
              </a:spcBef>
              <a:spcAft>
                <a:spcPts val="0"/>
              </a:spcAft>
              <a:buClr>
                <a:srgbClr val="20124D"/>
              </a:buClr>
              <a:buSzPts val="2000"/>
              <a:buFont typeface="Verdana"/>
              <a:buChar char="–"/>
            </a:pPr>
            <a:r>
              <a:rPr lang="nl-NL" sz="2200" b="0" i="0" u="none" strike="noStrike" cap="none" dirty="0">
                <a:solidFill>
                  <a:schemeClr val="dk1"/>
                </a:solidFill>
                <a:sym typeface="Calibri"/>
              </a:rPr>
              <a:t>(verborgen) (kans)armoede</a:t>
            </a:r>
            <a:endParaRPr lang="nl-NL" sz="2200" dirty="0"/>
          </a:p>
          <a:p>
            <a:pPr marL="742950" marR="0" lvl="1" indent="-285750" algn="l" rtl="0">
              <a:lnSpc>
                <a:spcPct val="90000"/>
              </a:lnSpc>
              <a:spcBef>
                <a:spcPts val="300"/>
              </a:spcBef>
              <a:spcAft>
                <a:spcPts val="0"/>
              </a:spcAft>
              <a:buClr>
                <a:srgbClr val="20124D"/>
              </a:buClr>
              <a:buSzPts val="2000"/>
              <a:buFont typeface="Verdana"/>
              <a:buChar char="–"/>
            </a:pPr>
            <a:r>
              <a:rPr lang="nl-NL" sz="2200" b="0" i="0" u="none" strike="noStrike" cap="none" dirty="0">
                <a:solidFill>
                  <a:schemeClr val="dk1"/>
                </a:solidFill>
                <a:sym typeface="Calibri"/>
              </a:rPr>
              <a:t>(verborgen) gezinsproblemen</a:t>
            </a:r>
            <a:endParaRPr lang="nl-NL" sz="2200" dirty="0"/>
          </a:p>
          <a:p>
            <a:pPr marL="742950" marR="0" lvl="1" indent="-285750" algn="l" rtl="0">
              <a:lnSpc>
                <a:spcPct val="90000"/>
              </a:lnSpc>
              <a:spcBef>
                <a:spcPts val="300"/>
              </a:spcBef>
              <a:spcAft>
                <a:spcPts val="0"/>
              </a:spcAft>
              <a:buClr>
                <a:srgbClr val="20124D"/>
              </a:buClr>
              <a:buSzPts val="2000"/>
              <a:buFont typeface="Verdana"/>
              <a:buChar char="–"/>
            </a:pPr>
            <a:r>
              <a:rPr lang="nl-NL" sz="2200" b="0" i="0" u="none" strike="noStrike" cap="none" dirty="0">
                <a:solidFill>
                  <a:schemeClr val="dk1"/>
                </a:solidFill>
                <a:sym typeface="Calibri"/>
              </a:rPr>
              <a:t>(verborgen) psychiatrische problemen bij (één van beide) ouder(s), (middelen)afhankelijkheid, …</a:t>
            </a:r>
            <a:endParaRPr lang="nl-NL" sz="2200" dirty="0"/>
          </a:p>
          <a:p>
            <a:pPr marL="742950" marR="0" lvl="1" indent="-285750" algn="l" rtl="0">
              <a:lnSpc>
                <a:spcPct val="90000"/>
              </a:lnSpc>
              <a:spcBef>
                <a:spcPts val="300"/>
              </a:spcBef>
              <a:spcAft>
                <a:spcPts val="0"/>
              </a:spcAft>
              <a:buClr>
                <a:srgbClr val="20124D"/>
              </a:buClr>
              <a:buSzPts val="2000"/>
              <a:buFont typeface="Verdana"/>
              <a:buChar char="–"/>
            </a:pPr>
            <a:r>
              <a:rPr lang="nl-NL" sz="2200" b="0" i="0" u="none" strike="noStrike" cap="none" dirty="0">
                <a:solidFill>
                  <a:schemeClr val="dk1"/>
                </a:solidFill>
                <a:sym typeface="Calibri"/>
              </a:rPr>
              <a:t>moeizame schoolloopbaan bij ouders, duale houding </a:t>
            </a:r>
            <a:r>
              <a:rPr lang="nl-NL" sz="2200" b="0" i="0" u="none" strike="noStrike" cap="none" dirty="0" err="1">
                <a:solidFill>
                  <a:schemeClr val="dk1"/>
                </a:solidFill>
                <a:sym typeface="Calibri"/>
              </a:rPr>
              <a:t>tav</a:t>
            </a:r>
            <a:r>
              <a:rPr lang="nl-NL" sz="2200" b="0" i="0" u="none" strike="noStrike" cap="none" dirty="0">
                <a:solidFill>
                  <a:schemeClr val="dk1"/>
                </a:solidFill>
                <a:sym typeface="Calibri"/>
              </a:rPr>
              <a:t> school, …</a:t>
            </a:r>
            <a:endParaRPr lang="nl-NL" sz="2200" dirty="0"/>
          </a:p>
          <a:p>
            <a:pPr marL="742950" marR="0" lvl="1" indent="-285750" algn="l" rtl="0">
              <a:lnSpc>
                <a:spcPct val="90000"/>
              </a:lnSpc>
              <a:spcBef>
                <a:spcPts val="300"/>
              </a:spcBef>
              <a:spcAft>
                <a:spcPts val="0"/>
              </a:spcAft>
              <a:buClr>
                <a:srgbClr val="20124D"/>
              </a:buClr>
              <a:buSzPts val="2000"/>
              <a:buFont typeface="Verdana"/>
              <a:buChar char="–"/>
            </a:pPr>
            <a:r>
              <a:rPr lang="nl-NL" sz="2200" b="0" i="0" u="none" strike="noStrike" cap="none" dirty="0">
                <a:solidFill>
                  <a:schemeClr val="dk1"/>
                </a:solidFill>
                <a:sym typeface="Calibri"/>
              </a:rPr>
              <a:t>beperkte opvoedingsvaardigheden bij de ouders</a:t>
            </a:r>
            <a:endParaRPr lang="nl-NL" sz="2200" dirty="0"/>
          </a:p>
          <a:p>
            <a:pPr marL="742950" marR="0" lvl="1" indent="-285750" algn="l" rtl="0">
              <a:lnSpc>
                <a:spcPct val="90000"/>
              </a:lnSpc>
              <a:spcBef>
                <a:spcPts val="300"/>
              </a:spcBef>
              <a:spcAft>
                <a:spcPts val="0"/>
              </a:spcAft>
              <a:buClr>
                <a:srgbClr val="20124D"/>
              </a:buClr>
              <a:buSzPts val="2000"/>
              <a:buFont typeface="Verdana"/>
              <a:buChar char="–"/>
            </a:pPr>
            <a:r>
              <a:rPr lang="nl-NL" sz="2200" b="0" i="0" u="none" strike="noStrike" cap="none" dirty="0">
                <a:solidFill>
                  <a:schemeClr val="dk1"/>
                </a:solidFill>
                <a:sym typeface="Calibri"/>
              </a:rPr>
              <a:t>te hechte ouder-kindrelatie</a:t>
            </a:r>
            <a:endParaRPr lang="nl-NL" sz="2200" dirty="0"/>
          </a:p>
          <a:p>
            <a:pPr marL="742950" marR="0" lvl="1" indent="-285750" algn="l" rtl="0">
              <a:lnSpc>
                <a:spcPct val="90000"/>
              </a:lnSpc>
              <a:spcBef>
                <a:spcPts val="300"/>
              </a:spcBef>
              <a:spcAft>
                <a:spcPts val="0"/>
              </a:spcAft>
              <a:buClr>
                <a:srgbClr val="20124D"/>
              </a:buClr>
              <a:buSzPts val="2000"/>
              <a:buFont typeface="Verdana"/>
              <a:buChar char="–"/>
            </a:pPr>
            <a:r>
              <a:rPr lang="nl-NL" sz="2200" b="0" i="0" u="none" strike="noStrike" cap="none" dirty="0">
                <a:solidFill>
                  <a:schemeClr val="dk1"/>
                </a:solidFill>
                <a:sym typeface="Calibri"/>
              </a:rPr>
              <a:t>leeftijdsgenoten die school verzuimen</a:t>
            </a:r>
            <a:endParaRPr lang="nl-NL" sz="2200" dirty="0"/>
          </a:p>
          <a:p>
            <a:pPr marL="742950" marR="0" lvl="1" indent="-285750" algn="l" rtl="0">
              <a:lnSpc>
                <a:spcPct val="90000"/>
              </a:lnSpc>
              <a:spcBef>
                <a:spcPts val="300"/>
              </a:spcBef>
              <a:spcAft>
                <a:spcPts val="0"/>
              </a:spcAft>
              <a:buClr>
                <a:srgbClr val="20124D"/>
              </a:buClr>
              <a:buSzPts val="2000"/>
              <a:buFont typeface="Verdana"/>
              <a:buChar char="–"/>
            </a:pPr>
            <a:r>
              <a:rPr lang="nl-NL" sz="2200" b="0" i="0" u="none" strike="noStrike" cap="none" dirty="0">
                <a:solidFill>
                  <a:schemeClr val="dk1"/>
                </a:solidFill>
                <a:sym typeface="Calibri"/>
              </a:rPr>
              <a:t>Vechtscheiding</a:t>
            </a:r>
          </a:p>
          <a:p>
            <a:pPr marL="742950" marR="0" lvl="1" indent="-285750" algn="l" rtl="0">
              <a:lnSpc>
                <a:spcPct val="90000"/>
              </a:lnSpc>
              <a:spcBef>
                <a:spcPts val="300"/>
              </a:spcBef>
              <a:spcAft>
                <a:spcPts val="0"/>
              </a:spcAft>
              <a:buClr>
                <a:srgbClr val="20124D"/>
              </a:buClr>
              <a:buSzPts val="2000"/>
              <a:buFont typeface="Verdana"/>
              <a:buChar char="–"/>
            </a:pPr>
            <a:r>
              <a:rPr lang="nl-NL" sz="2200" dirty="0">
                <a:solidFill>
                  <a:schemeClr val="dk1"/>
                </a:solidFill>
              </a:rPr>
              <a:t>Isolement/beperkt netwerk</a:t>
            </a:r>
            <a:endParaRPr lang="nl-NL" sz="2200" dirty="0"/>
          </a:p>
          <a:p>
            <a:pPr marL="742950" marR="0" lvl="1" indent="-285750" algn="l" rtl="0">
              <a:lnSpc>
                <a:spcPct val="90000"/>
              </a:lnSpc>
              <a:spcBef>
                <a:spcPts val="300"/>
              </a:spcBef>
              <a:spcAft>
                <a:spcPts val="0"/>
              </a:spcAft>
              <a:buClr>
                <a:srgbClr val="20124D"/>
              </a:buClr>
              <a:buSzPts val="2000"/>
              <a:buFont typeface="Verdana"/>
              <a:buChar char="–"/>
            </a:pPr>
            <a:r>
              <a:rPr lang="nl-NL" sz="2200" b="0" i="0" u="none" strike="noStrike" cap="none" dirty="0">
                <a:solidFill>
                  <a:schemeClr val="dk1"/>
                </a:solidFill>
                <a:sym typeface="Calibri"/>
              </a:rPr>
              <a:t>Moedertaal is niet de schooltaal</a:t>
            </a:r>
            <a:r>
              <a:rPr lang="en-US" sz="2000" b="0" i="0" u="none" strike="noStrike" cap="none" dirty="0">
                <a:solidFill>
                  <a:srgbClr val="7030A0"/>
                </a:solidFill>
                <a:latin typeface="Verdana"/>
                <a:ea typeface="Verdana"/>
                <a:cs typeface="Verdana"/>
                <a:sym typeface="Verdana"/>
              </a:rPr>
              <a:t/>
            </a:r>
            <a:br>
              <a:rPr lang="en-US" sz="2000" b="0" i="0" u="none" strike="noStrike" cap="none" dirty="0">
                <a:solidFill>
                  <a:srgbClr val="7030A0"/>
                </a:solidFill>
                <a:latin typeface="Verdana"/>
                <a:ea typeface="Verdana"/>
                <a:cs typeface="Verdana"/>
                <a:sym typeface="Verdana"/>
              </a:rPr>
            </a:br>
            <a:endParaRPr dirty="0"/>
          </a:p>
        </p:txBody>
      </p:sp>
      <p:pic>
        <p:nvPicPr>
          <p:cNvPr id="202" name="Shape 202"/>
          <p:cNvPicPr preferRelativeResize="0"/>
          <p:nvPr/>
        </p:nvPicPr>
        <p:blipFill rotWithShape="1">
          <a:blip r:embed="rId3">
            <a:alphaModFix/>
          </a:blip>
          <a:srcRect/>
          <a:stretch/>
        </p:blipFill>
        <p:spPr>
          <a:xfrm>
            <a:off x="6945312" y="44450"/>
            <a:ext cx="2206625" cy="777875"/>
          </a:xfrm>
          <a:prstGeom prst="rect">
            <a:avLst/>
          </a:prstGeom>
          <a:noFill/>
          <a:ln>
            <a:noFill/>
          </a:ln>
        </p:spPr>
      </p:pic>
    </p:spTree>
    <p:extLst>
      <p:ext uri="{BB962C8B-B14F-4D97-AF65-F5344CB8AC3E}">
        <p14:creationId xmlns:p14="http://schemas.microsoft.com/office/powerpoint/2010/main" val="34312255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822325" y="287337"/>
            <a:ext cx="7543800" cy="1449387"/>
          </a:xfrm>
          <a:prstGeom prst="rect">
            <a:avLst/>
          </a:prstGeom>
          <a:noFill/>
          <a:ln>
            <a:noFill/>
          </a:ln>
        </p:spPr>
        <p:txBody>
          <a:bodyPr spcFirstLastPara="1" wrap="square" lIns="91425" tIns="45700" rIns="91425" bIns="45700" anchor="b" anchorCtr="0">
            <a:noAutofit/>
          </a:bodyPr>
          <a:lstStyle/>
          <a:p>
            <a:pPr marL="0" marR="0" lvl="0" indent="0" algn="r" rtl="0">
              <a:lnSpc>
                <a:spcPct val="85000"/>
              </a:lnSpc>
              <a:spcBef>
                <a:spcPts val="0"/>
              </a:spcBef>
              <a:spcAft>
                <a:spcPts val="0"/>
              </a:spcAft>
              <a:buClr>
                <a:srgbClr val="404040"/>
              </a:buClr>
              <a:buSzPts val="4800"/>
              <a:buFont typeface="Calibri"/>
              <a:buNone/>
            </a:pPr>
            <a:r>
              <a:rPr lang="en-US" sz="4800" b="0" i="0" u="none" strike="noStrike" cap="none" dirty="0" err="1">
                <a:solidFill>
                  <a:srgbClr val="404040"/>
                </a:solidFill>
                <a:latin typeface="Calibri"/>
                <a:ea typeface="Calibri"/>
                <a:cs typeface="Calibri"/>
                <a:sym typeface="Calibri"/>
              </a:rPr>
              <a:t>Risicofactoren</a:t>
            </a:r>
            <a:endParaRPr dirty="0"/>
          </a:p>
        </p:txBody>
      </p:sp>
      <p:sp>
        <p:nvSpPr>
          <p:cNvPr id="201" name="Shape 201"/>
          <p:cNvSpPr txBox="1">
            <a:spLocks noGrp="1"/>
          </p:cNvSpPr>
          <p:nvPr>
            <p:ph type="body" idx="1"/>
          </p:nvPr>
        </p:nvSpPr>
        <p:spPr>
          <a:xfrm>
            <a:off x="671512" y="1736723"/>
            <a:ext cx="8472488" cy="4267201"/>
          </a:xfrm>
          <a:prstGeom prst="rect">
            <a:avLst/>
          </a:prstGeom>
          <a:noFill/>
          <a:ln w="9525" cap="flat" cmpd="sng">
            <a:solidFill>
              <a:srgbClr val="20124D">
                <a:alpha val="0"/>
              </a:srgbClr>
            </a:solidFill>
            <a:prstDash val="solid"/>
            <a:round/>
            <a:headEnd type="none" w="sm" len="sm"/>
            <a:tailEnd type="none" w="sm" len="sm"/>
          </a:ln>
        </p:spPr>
        <p:txBody>
          <a:bodyPr spcFirstLastPara="1" wrap="square" lIns="91425" tIns="45700" rIns="91425" bIns="45700" anchor="t" anchorCtr="0">
            <a:noAutofit/>
          </a:bodyPr>
          <a:lstStyle/>
          <a:p>
            <a:pPr marR="0" lvl="0" indent="-457200" algn="l" rtl="0">
              <a:lnSpc>
                <a:spcPct val="90000"/>
              </a:lnSpc>
              <a:spcBef>
                <a:spcPts val="1200"/>
              </a:spcBef>
              <a:spcAft>
                <a:spcPts val="0"/>
              </a:spcAft>
              <a:buClr>
                <a:schemeClr val="accent1"/>
              </a:buClr>
              <a:buSzPts val="2400"/>
              <a:buFont typeface="+mj-lt"/>
              <a:buAutoNum type="arabicPeriod" startAt="2"/>
            </a:pPr>
            <a:r>
              <a:rPr lang="nl-NL" sz="2400" b="1" i="0" u="none" dirty="0">
                <a:solidFill>
                  <a:schemeClr val="accent1"/>
                </a:solidFill>
                <a:sym typeface="Calibri"/>
              </a:rPr>
              <a:t>Contextfactoren</a:t>
            </a:r>
          </a:p>
          <a:p>
            <a:pPr marL="742950" marR="0" lvl="1" indent="-285750" algn="l" rtl="0">
              <a:lnSpc>
                <a:spcPct val="90000"/>
              </a:lnSpc>
              <a:spcBef>
                <a:spcPts val="500"/>
              </a:spcBef>
              <a:spcAft>
                <a:spcPts val="0"/>
              </a:spcAft>
              <a:buClr>
                <a:srgbClr val="20124D"/>
              </a:buClr>
              <a:buSzPts val="2000"/>
              <a:buFont typeface="Verdana"/>
              <a:buChar char="–"/>
            </a:pPr>
            <a:r>
              <a:rPr lang="nl-NL" sz="2200" b="0" i="0" u="none" strike="noStrike" cap="none" dirty="0">
                <a:solidFill>
                  <a:schemeClr val="dk1"/>
                </a:solidFill>
                <a:sym typeface="Calibri"/>
              </a:rPr>
              <a:t>(verborgen) (kans)armoede</a:t>
            </a:r>
            <a:endParaRPr lang="nl-NL" sz="2200" dirty="0"/>
          </a:p>
          <a:p>
            <a:pPr marL="742950" marR="0" lvl="1" indent="-285750" algn="l" rtl="0">
              <a:lnSpc>
                <a:spcPct val="90000"/>
              </a:lnSpc>
              <a:spcBef>
                <a:spcPts val="300"/>
              </a:spcBef>
              <a:spcAft>
                <a:spcPts val="0"/>
              </a:spcAft>
              <a:buClr>
                <a:srgbClr val="20124D"/>
              </a:buClr>
              <a:buSzPts val="2000"/>
              <a:buFont typeface="Verdana"/>
              <a:buChar char="–"/>
            </a:pPr>
            <a:r>
              <a:rPr lang="nl-NL" sz="2200" b="0" i="0" u="none" strike="noStrike" cap="none" dirty="0">
                <a:solidFill>
                  <a:schemeClr val="dk1"/>
                </a:solidFill>
                <a:sym typeface="Calibri"/>
              </a:rPr>
              <a:t>(verborgen) gezinsproblemen</a:t>
            </a:r>
            <a:endParaRPr lang="nl-NL" sz="2200" dirty="0"/>
          </a:p>
          <a:p>
            <a:pPr marL="742950" marR="0" lvl="1" indent="-285750" algn="l" rtl="0">
              <a:lnSpc>
                <a:spcPct val="90000"/>
              </a:lnSpc>
              <a:spcBef>
                <a:spcPts val="300"/>
              </a:spcBef>
              <a:spcAft>
                <a:spcPts val="0"/>
              </a:spcAft>
              <a:buClr>
                <a:srgbClr val="20124D"/>
              </a:buClr>
              <a:buSzPts val="2000"/>
              <a:buFont typeface="Verdana"/>
              <a:buChar char="–"/>
            </a:pPr>
            <a:r>
              <a:rPr lang="nl-NL" sz="2200" b="0" i="0" u="none" strike="noStrike" cap="none" dirty="0">
                <a:solidFill>
                  <a:schemeClr val="dk1"/>
                </a:solidFill>
                <a:sym typeface="Calibri"/>
              </a:rPr>
              <a:t>(verborgen) psychiatrische problemen bij (één van beide) ouder(s), (middelen)afhankelijkheid, …</a:t>
            </a:r>
            <a:endParaRPr lang="nl-NL" sz="2200" dirty="0"/>
          </a:p>
          <a:p>
            <a:pPr marL="742950" marR="0" lvl="1" indent="-285750" algn="l" rtl="0">
              <a:lnSpc>
                <a:spcPct val="90000"/>
              </a:lnSpc>
              <a:spcBef>
                <a:spcPts val="300"/>
              </a:spcBef>
              <a:spcAft>
                <a:spcPts val="0"/>
              </a:spcAft>
              <a:buClr>
                <a:srgbClr val="20124D"/>
              </a:buClr>
              <a:buSzPts val="2000"/>
              <a:buFont typeface="Verdana"/>
              <a:buChar char="–"/>
            </a:pPr>
            <a:r>
              <a:rPr lang="nl-NL" sz="2200" b="0" i="0" u="none" strike="noStrike" cap="none" dirty="0">
                <a:solidFill>
                  <a:schemeClr val="dk1"/>
                </a:solidFill>
                <a:sym typeface="Calibri"/>
              </a:rPr>
              <a:t>moeizame schoolloopbaan bij ouders, duale houding </a:t>
            </a:r>
            <a:r>
              <a:rPr lang="nl-NL" sz="2200" b="0" i="0" u="none" strike="noStrike" cap="none" dirty="0" err="1">
                <a:solidFill>
                  <a:schemeClr val="dk1"/>
                </a:solidFill>
                <a:sym typeface="Calibri"/>
              </a:rPr>
              <a:t>tav</a:t>
            </a:r>
            <a:r>
              <a:rPr lang="nl-NL" sz="2200" b="0" i="0" u="none" strike="noStrike" cap="none" dirty="0">
                <a:solidFill>
                  <a:schemeClr val="dk1"/>
                </a:solidFill>
                <a:sym typeface="Calibri"/>
              </a:rPr>
              <a:t> school, …</a:t>
            </a:r>
            <a:endParaRPr lang="nl-NL" sz="2200" dirty="0"/>
          </a:p>
          <a:p>
            <a:pPr marL="742950" marR="0" lvl="1" indent="-285750" algn="l" rtl="0">
              <a:lnSpc>
                <a:spcPct val="90000"/>
              </a:lnSpc>
              <a:spcBef>
                <a:spcPts val="300"/>
              </a:spcBef>
              <a:spcAft>
                <a:spcPts val="0"/>
              </a:spcAft>
              <a:buClr>
                <a:srgbClr val="20124D"/>
              </a:buClr>
              <a:buSzPts val="2000"/>
              <a:buFont typeface="Verdana"/>
              <a:buChar char="–"/>
            </a:pPr>
            <a:r>
              <a:rPr lang="nl-NL" sz="2200" b="0" i="0" u="none" strike="noStrike" cap="none" dirty="0">
                <a:solidFill>
                  <a:schemeClr val="dk1"/>
                </a:solidFill>
                <a:sym typeface="Calibri"/>
              </a:rPr>
              <a:t>beperkte opvoedingsvaardigheden bij de ouders</a:t>
            </a:r>
            <a:endParaRPr lang="nl-NL" sz="2200" dirty="0"/>
          </a:p>
          <a:p>
            <a:pPr marL="742950" marR="0" lvl="1" indent="-285750" algn="l" rtl="0">
              <a:lnSpc>
                <a:spcPct val="90000"/>
              </a:lnSpc>
              <a:spcBef>
                <a:spcPts val="300"/>
              </a:spcBef>
              <a:spcAft>
                <a:spcPts val="0"/>
              </a:spcAft>
              <a:buClr>
                <a:srgbClr val="20124D"/>
              </a:buClr>
              <a:buSzPts val="2000"/>
              <a:buFont typeface="Verdana"/>
              <a:buChar char="–"/>
            </a:pPr>
            <a:r>
              <a:rPr lang="nl-NL" sz="2200" b="0" i="0" u="none" strike="noStrike" cap="none" dirty="0">
                <a:solidFill>
                  <a:schemeClr val="dk1"/>
                </a:solidFill>
                <a:sym typeface="Calibri"/>
              </a:rPr>
              <a:t>te hechte ouder-kindrelatie</a:t>
            </a:r>
            <a:endParaRPr lang="nl-NL" sz="2200" dirty="0"/>
          </a:p>
          <a:p>
            <a:pPr marL="742950" marR="0" lvl="1" indent="-285750" algn="l" rtl="0">
              <a:lnSpc>
                <a:spcPct val="90000"/>
              </a:lnSpc>
              <a:spcBef>
                <a:spcPts val="300"/>
              </a:spcBef>
              <a:spcAft>
                <a:spcPts val="0"/>
              </a:spcAft>
              <a:buClr>
                <a:srgbClr val="20124D"/>
              </a:buClr>
              <a:buSzPts val="2000"/>
              <a:buFont typeface="Verdana"/>
              <a:buChar char="–"/>
            </a:pPr>
            <a:r>
              <a:rPr lang="nl-NL" sz="2200" b="0" i="0" u="none" strike="noStrike" cap="none" dirty="0">
                <a:solidFill>
                  <a:schemeClr val="dk1"/>
                </a:solidFill>
                <a:sym typeface="Calibri"/>
              </a:rPr>
              <a:t>leeftijdsgenoten die school verzuimen</a:t>
            </a:r>
            <a:endParaRPr lang="nl-NL" sz="2200" dirty="0"/>
          </a:p>
          <a:p>
            <a:pPr marL="742950" marR="0" lvl="1" indent="-285750" algn="l" rtl="0">
              <a:lnSpc>
                <a:spcPct val="90000"/>
              </a:lnSpc>
              <a:spcBef>
                <a:spcPts val="300"/>
              </a:spcBef>
              <a:spcAft>
                <a:spcPts val="0"/>
              </a:spcAft>
              <a:buClr>
                <a:srgbClr val="20124D"/>
              </a:buClr>
              <a:buSzPts val="2000"/>
              <a:buFont typeface="Verdana"/>
              <a:buChar char="–"/>
            </a:pPr>
            <a:r>
              <a:rPr lang="nl-NL" sz="2200" b="0" i="0" u="none" strike="noStrike" cap="none" dirty="0">
                <a:solidFill>
                  <a:schemeClr val="dk1"/>
                </a:solidFill>
                <a:sym typeface="Calibri"/>
              </a:rPr>
              <a:t>Vechtscheiding</a:t>
            </a:r>
          </a:p>
          <a:p>
            <a:pPr marL="742950" marR="0" lvl="1" indent="-285750" algn="l" rtl="0">
              <a:lnSpc>
                <a:spcPct val="90000"/>
              </a:lnSpc>
              <a:spcBef>
                <a:spcPts val="300"/>
              </a:spcBef>
              <a:spcAft>
                <a:spcPts val="0"/>
              </a:spcAft>
              <a:buClr>
                <a:srgbClr val="20124D"/>
              </a:buClr>
              <a:buSzPts val="2000"/>
              <a:buFont typeface="Verdana"/>
              <a:buChar char="–"/>
            </a:pPr>
            <a:r>
              <a:rPr lang="nl-NL" sz="2200" dirty="0">
                <a:solidFill>
                  <a:schemeClr val="dk1"/>
                </a:solidFill>
              </a:rPr>
              <a:t>Isolement/beperkt netwerk</a:t>
            </a:r>
            <a:endParaRPr lang="nl-NL" sz="2200" dirty="0"/>
          </a:p>
          <a:p>
            <a:pPr marL="742950" marR="0" lvl="1" indent="-285750" algn="l" rtl="0">
              <a:lnSpc>
                <a:spcPct val="90000"/>
              </a:lnSpc>
              <a:spcBef>
                <a:spcPts val="300"/>
              </a:spcBef>
              <a:spcAft>
                <a:spcPts val="0"/>
              </a:spcAft>
              <a:buClr>
                <a:srgbClr val="20124D"/>
              </a:buClr>
              <a:buSzPts val="2000"/>
              <a:buFont typeface="Verdana"/>
              <a:buChar char="–"/>
            </a:pPr>
            <a:r>
              <a:rPr lang="nl-NL" sz="2200" b="0" i="0" u="none" strike="noStrike" cap="none" dirty="0">
                <a:solidFill>
                  <a:schemeClr val="dk1"/>
                </a:solidFill>
                <a:sym typeface="Calibri"/>
              </a:rPr>
              <a:t>Moedertaal is niet de schooltaal</a:t>
            </a:r>
            <a:r>
              <a:rPr lang="en-US" sz="2000" b="0" i="0" u="none" strike="noStrike" cap="none" dirty="0">
                <a:solidFill>
                  <a:srgbClr val="7030A0"/>
                </a:solidFill>
                <a:latin typeface="Verdana"/>
                <a:ea typeface="Verdana"/>
                <a:cs typeface="Verdana"/>
                <a:sym typeface="Verdana"/>
              </a:rPr>
              <a:t/>
            </a:r>
            <a:br>
              <a:rPr lang="en-US" sz="2000" b="0" i="0" u="none" strike="noStrike" cap="none" dirty="0">
                <a:solidFill>
                  <a:srgbClr val="7030A0"/>
                </a:solidFill>
                <a:latin typeface="Verdana"/>
                <a:ea typeface="Verdana"/>
                <a:cs typeface="Verdana"/>
                <a:sym typeface="Verdana"/>
              </a:rPr>
            </a:br>
            <a:endParaRPr dirty="0"/>
          </a:p>
        </p:txBody>
      </p:sp>
      <p:pic>
        <p:nvPicPr>
          <p:cNvPr id="202" name="Shape 202"/>
          <p:cNvPicPr preferRelativeResize="0"/>
          <p:nvPr/>
        </p:nvPicPr>
        <p:blipFill rotWithShape="1">
          <a:blip r:embed="rId3">
            <a:alphaModFix/>
          </a:blip>
          <a:srcRect/>
          <a:stretch/>
        </p:blipFill>
        <p:spPr>
          <a:xfrm>
            <a:off x="6945312" y="44450"/>
            <a:ext cx="2206625" cy="777875"/>
          </a:xfrm>
          <a:prstGeom prst="rect">
            <a:avLst/>
          </a:prstGeom>
          <a:noFill/>
          <a:ln>
            <a:noFill/>
          </a:ln>
        </p:spPr>
      </p:pic>
      <p:sp>
        <p:nvSpPr>
          <p:cNvPr id="6" name="Ovaal 5"/>
          <p:cNvSpPr/>
          <p:nvPr/>
        </p:nvSpPr>
        <p:spPr>
          <a:xfrm>
            <a:off x="4735287" y="5216546"/>
            <a:ext cx="1053066" cy="453806"/>
          </a:xfrm>
          <a:prstGeom prst="ellipse">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t>Casus</a:t>
            </a:r>
          </a:p>
        </p:txBody>
      </p:sp>
      <p:sp>
        <p:nvSpPr>
          <p:cNvPr id="7" name="Ovaal 5"/>
          <p:cNvSpPr/>
          <p:nvPr/>
        </p:nvSpPr>
        <p:spPr>
          <a:xfrm>
            <a:off x="5170244" y="2576620"/>
            <a:ext cx="1053066" cy="453806"/>
          </a:xfrm>
          <a:prstGeom prst="ellipse">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t>Casus</a:t>
            </a:r>
          </a:p>
        </p:txBody>
      </p:sp>
      <p:sp>
        <p:nvSpPr>
          <p:cNvPr id="8" name="Ovaal 5"/>
          <p:cNvSpPr/>
          <p:nvPr/>
        </p:nvSpPr>
        <p:spPr>
          <a:xfrm>
            <a:off x="6034844" y="3147728"/>
            <a:ext cx="1053066" cy="453806"/>
          </a:xfrm>
          <a:prstGeom prst="ellipse">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t>Casus</a:t>
            </a:r>
          </a:p>
        </p:txBody>
      </p:sp>
      <p:sp>
        <p:nvSpPr>
          <p:cNvPr id="9" name="Ovaal 5"/>
          <p:cNvSpPr/>
          <p:nvPr/>
        </p:nvSpPr>
        <p:spPr>
          <a:xfrm>
            <a:off x="256315" y="3416518"/>
            <a:ext cx="1053066" cy="453806"/>
          </a:xfrm>
          <a:prstGeom prst="ellipse">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t>Casus</a:t>
            </a:r>
          </a:p>
        </p:txBody>
      </p:sp>
      <p:sp>
        <p:nvSpPr>
          <p:cNvPr id="10" name="Ovaal 5"/>
          <p:cNvSpPr/>
          <p:nvPr/>
        </p:nvSpPr>
        <p:spPr>
          <a:xfrm>
            <a:off x="7087910" y="4013322"/>
            <a:ext cx="1053066" cy="453806"/>
          </a:xfrm>
          <a:prstGeom prst="ellipse">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t>Casus</a:t>
            </a:r>
          </a:p>
        </p:txBody>
      </p:sp>
      <p:sp>
        <p:nvSpPr>
          <p:cNvPr id="11" name="Ovaal 5"/>
          <p:cNvSpPr/>
          <p:nvPr/>
        </p:nvSpPr>
        <p:spPr>
          <a:xfrm>
            <a:off x="4735287" y="4263776"/>
            <a:ext cx="1053066" cy="453806"/>
          </a:xfrm>
          <a:prstGeom prst="ellipse">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t>Casus</a:t>
            </a:r>
          </a:p>
        </p:txBody>
      </p:sp>
    </p:spTree>
    <p:extLst>
      <p:ext uri="{BB962C8B-B14F-4D97-AF65-F5344CB8AC3E}">
        <p14:creationId xmlns:p14="http://schemas.microsoft.com/office/powerpoint/2010/main" val="34934364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txBox="1">
            <a:spLocks noGrp="1"/>
          </p:cNvSpPr>
          <p:nvPr>
            <p:ph type="title"/>
          </p:nvPr>
        </p:nvSpPr>
        <p:spPr>
          <a:xfrm>
            <a:off x="822325" y="287337"/>
            <a:ext cx="7543800" cy="1449387"/>
          </a:xfrm>
          <a:prstGeom prst="rect">
            <a:avLst/>
          </a:prstGeom>
          <a:noFill/>
          <a:ln>
            <a:noFill/>
          </a:ln>
        </p:spPr>
        <p:txBody>
          <a:bodyPr spcFirstLastPara="1" wrap="square" lIns="91425" tIns="45700" rIns="91425" bIns="45700" anchor="b" anchorCtr="0">
            <a:noAutofit/>
          </a:bodyPr>
          <a:lstStyle/>
          <a:p>
            <a:pPr marL="0" marR="0" lvl="0" indent="0" algn="r" rtl="0">
              <a:lnSpc>
                <a:spcPct val="85000"/>
              </a:lnSpc>
              <a:spcBef>
                <a:spcPts val="0"/>
              </a:spcBef>
              <a:spcAft>
                <a:spcPts val="0"/>
              </a:spcAft>
              <a:buClr>
                <a:srgbClr val="404040"/>
              </a:buClr>
              <a:buSzPts val="4800"/>
              <a:buFont typeface="Calibri"/>
              <a:buNone/>
            </a:pPr>
            <a:r>
              <a:rPr lang="en-US" sz="4800" b="0" i="0" u="none" strike="noStrike" cap="none">
                <a:solidFill>
                  <a:srgbClr val="404040"/>
                </a:solidFill>
                <a:latin typeface="Calibri"/>
                <a:ea typeface="Calibri"/>
                <a:cs typeface="Calibri"/>
                <a:sym typeface="Calibri"/>
              </a:rPr>
              <a:t>Risicofactoren</a:t>
            </a:r>
            <a:endParaRPr/>
          </a:p>
        </p:txBody>
      </p:sp>
      <p:sp>
        <p:nvSpPr>
          <p:cNvPr id="215" name="Shape 215"/>
          <p:cNvSpPr txBox="1">
            <a:spLocks noGrp="1"/>
          </p:cNvSpPr>
          <p:nvPr>
            <p:ph type="body" idx="1"/>
          </p:nvPr>
        </p:nvSpPr>
        <p:spPr>
          <a:xfrm>
            <a:off x="822325" y="1736723"/>
            <a:ext cx="7695510" cy="3264255"/>
          </a:xfrm>
          <a:prstGeom prst="rect">
            <a:avLst/>
          </a:prstGeom>
          <a:noFill/>
          <a:ln w="9525" cap="flat" cmpd="sng">
            <a:solidFill>
              <a:srgbClr val="20124D">
                <a:alpha val="0"/>
              </a:srgbClr>
            </a:solidFill>
            <a:prstDash val="solid"/>
            <a:round/>
            <a:headEnd type="none" w="sm" len="sm"/>
            <a:tailEnd type="none" w="sm" len="sm"/>
          </a:ln>
        </p:spPr>
        <p:txBody>
          <a:bodyPr spcFirstLastPara="1" wrap="square" lIns="91425" tIns="45700" rIns="91425" bIns="45700" anchor="t" anchorCtr="0">
            <a:noAutofit/>
          </a:bodyPr>
          <a:lstStyle/>
          <a:p>
            <a:pPr marR="0" lvl="0" indent="-457200" algn="l" rtl="0">
              <a:lnSpc>
                <a:spcPct val="90000"/>
              </a:lnSpc>
              <a:spcBef>
                <a:spcPts val="1200"/>
              </a:spcBef>
              <a:spcAft>
                <a:spcPts val="0"/>
              </a:spcAft>
              <a:buClr>
                <a:schemeClr val="accent1"/>
              </a:buClr>
              <a:buSzPts val="2400"/>
              <a:buFont typeface="+mj-lt"/>
              <a:buAutoNum type="arabicPeriod" startAt="3"/>
            </a:pPr>
            <a:r>
              <a:rPr lang="nl-NL" sz="2400" b="1" i="0" u="none" dirty="0">
                <a:solidFill>
                  <a:schemeClr val="accent1"/>
                </a:solidFill>
                <a:sym typeface="Calibri"/>
              </a:rPr>
              <a:t>Ingrijpende levensgebeurtenissen</a:t>
            </a:r>
          </a:p>
          <a:p>
            <a:pPr marL="742950" marR="0" lvl="1" indent="-285750" algn="l" rtl="0">
              <a:lnSpc>
                <a:spcPct val="90000"/>
              </a:lnSpc>
              <a:spcBef>
                <a:spcPts val="500"/>
              </a:spcBef>
              <a:spcAft>
                <a:spcPts val="0"/>
              </a:spcAft>
              <a:buClr>
                <a:srgbClr val="20124D"/>
              </a:buClr>
              <a:buSzPts val="2000"/>
              <a:buFont typeface="Verdana"/>
              <a:buChar char="–"/>
            </a:pPr>
            <a:r>
              <a:rPr lang="nl-NL" sz="2200" b="0" i="0" u="none" strike="noStrike" cap="none" dirty="0">
                <a:solidFill>
                  <a:schemeClr val="tx1"/>
                </a:solidFill>
                <a:sym typeface="Calibri"/>
              </a:rPr>
              <a:t>Ouders gaan uit elkaar</a:t>
            </a:r>
            <a:endParaRPr lang="nl-NL" sz="2200" dirty="0">
              <a:solidFill>
                <a:schemeClr val="tx1"/>
              </a:solidFill>
            </a:endParaRPr>
          </a:p>
          <a:p>
            <a:pPr marL="742950" marR="0" lvl="1" indent="-285750" algn="l" rtl="0">
              <a:lnSpc>
                <a:spcPct val="90000"/>
              </a:lnSpc>
              <a:spcBef>
                <a:spcPts val="300"/>
              </a:spcBef>
              <a:spcAft>
                <a:spcPts val="0"/>
              </a:spcAft>
              <a:buClr>
                <a:srgbClr val="20124D"/>
              </a:buClr>
              <a:buSzPts val="2000"/>
              <a:buFont typeface="Verdana"/>
              <a:buChar char="–"/>
            </a:pPr>
            <a:r>
              <a:rPr lang="nl-NL" sz="2200" b="0" i="0" u="none" strike="noStrike" cap="none" dirty="0">
                <a:solidFill>
                  <a:schemeClr val="tx1"/>
                </a:solidFill>
                <a:sym typeface="Calibri"/>
              </a:rPr>
              <a:t>Belangrijke hechtingsfiguur sterft of contact hiermee gaat op een andere manier verloren</a:t>
            </a:r>
            <a:endParaRPr lang="nl-NL" sz="2200" dirty="0">
              <a:solidFill>
                <a:schemeClr val="tx1"/>
              </a:solidFill>
            </a:endParaRPr>
          </a:p>
          <a:p>
            <a:pPr marL="742950" marR="0" lvl="1" indent="-285750" algn="l" rtl="0">
              <a:lnSpc>
                <a:spcPct val="90000"/>
              </a:lnSpc>
              <a:spcBef>
                <a:spcPts val="300"/>
              </a:spcBef>
              <a:spcAft>
                <a:spcPts val="0"/>
              </a:spcAft>
              <a:buClr>
                <a:srgbClr val="20124D"/>
              </a:buClr>
              <a:buSzPts val="2000"/>
              <a:buFont typeface="Verdana"/>
              <a:buChar char="–"/>
            </a:pPr>
            <a:r>
              <a:rPr lang="nl-NL" sz="2200" b="0" i="0" u="none" strike="noStrike" cap="none" dirty="0">
                <a:solidFill>
                  <a:schemeClr val="tx1"/>
                </a:solidFill>
                <a:sym typeface="Calibri"/>
              </a:rPr>
              <a:t>Verhuis</a:t>
            </a:r>
            <a:endParaRPr lang="nl-NL" sz="2200" dirty="0">
              <a:solidFill>
                <a:schemeClr val="tx1"/>
              </a:solidFill>
            </a:endParaRPr>
          </a:p>
          <a:p>
            <a:pPr marL="742950" marR="0" lvl="1" indent="-285750" algn="l" rtl="0">
              <a:lnSpc>
                <a:spcPct val="90000"/>
              </a:lnSpc>
              <a:spcBef>
                <a:spcPts val="300"/>
              </a:spcBef>
              <a:spcAft>
                <a:spcPts val="0"/>
              </a:spcAft>
              <a:buClr>
                <a:srgbClr val="20124D"/>
              </a:buClr>
              <a:buSzPts val="2000"/>
              <a:buFont typeface="Verdana"/>
              <a:buChar char="–"/>
            </a:pPr>
            <a:r>
              <a:rPr lang="nl-NL" sz="2200" b="0" i="0" u="none" strike="noStrike" cap="none" dirty="0">
                <a:solidFill>
                  <a:schemeClr val="tx1"/>
                </a:solidFill>
                <a:sym typeface="Calibri"/>
              </a:rPr>
              <a:t>Een ouder wordt ziek</a:t>
            </a:r>
            <a:endParaRPr lang="nl-NL" sz="2200" dirty="0">
              <a:solidFill>
                <a:schemeClr val="tx1"/>
              </a:solidFill>
            </a:endParaRPr>
          </a:p>
          <a:p>
            <a:pPr marL="742950" marR="0" lvl="1" indent="-285750" algn="l" rtl="0">
              <a:lnSpc>
                <a:spcPct val="90000"/>
              </a:lnSpc>
              <a:spcBef>
                <a:spcPts val="300"/>
              </a:spcBef>
              <a:spcAft>
                <a:spcPts val="0"/>
              </a:spcAft>
              <a:buClr>
                <a:srgbClr val="20124D"/>
              </a:buClr>
              <a:buSzPts val="2000"/>
              <a:buFont typeface="Verdana"/>
              <a:buChar char="–"/>
            </a:pPr>
            <a:r>
              <a:rPr lang="nl-NL" sz="2200" b="0" i="0" u="none" strike="noStrike" cap="none" dirty="0">
                <a:solidFill>
                  <a:schemeClr val="tx1"/>
                </a:solidFill>
                <a:sym typeface="Calibri"/>
              </a:rPr>
              <a:t>…</a:t>
            </a:r>
            <a:endParaRPr lang="nl-NL" sz="2200" dirty="0">
              <a:solidFill>
                <a:schemeClr val="tx1"/>
              </a:solidFill>
            </a:endParaRPr>
          </a:p>
          <a:p>
            <a:pPr marL="0" marR="0" lvl="0" indent="0" algn="l" rtl="0">
              <a:lnSpc>
                <a:spcPct val="90000"/>
              </a:lnSpc>
              <a:spcBef>
                <a:spcPts val="1200"/>
              </a:spcBef>
              <a:spcAft>
                <a:spcPts val="0"/>
              </a:spcAft>
              <a:buClr>
                <a:schemeClr val="accent1"/>
              </a:buClr>
              <a:buSzPts val="2400"/>
              <a:buFont typeface="Calibri"/>
              <a:buNone/>
            </a:pPr>
            <a:r>
              <a:rPr lang="nl-NL" sz="2400" b="0" i="0" u="none" dirty="0" smtClean="0">
                <a:solidFill>
                  <a:schemeClr val="tx1"/>
                </a:solidFill>
                <a:sym typeface="Calibri"/>
              </a:rPr>
              <a:t>Of </a:t>
            </a:r>
            <a:r>
              <a:rPr lang="nl-NL" sz="2400" b="0" i="0" u="none" dirty="0">
                <a:solidFill>
                  <a:schemeClr val="tx1"/>
                </a:solidFill>
                <a:sym typeface="Calibri"/>
              </a:rPr>
              <a:t>(en vaak) een combinatie van </a:t>
            </a:r>
            <a:r>
              <a:rPr lang="nl-NL" sz="2400" b="0" i="0" u="none" dirty="0" smtClean="0">
                <a:solidFill>
                  <a:schemeClr val="tx1"/>
                </a:solidFill>
                <a:sym typeface="Calibri"/>
              </a:rPr>
              <a:t>bovenstaande</a:t>
            </a:r>
          </a:p>
          <a:p>
            <a:pPr marL="0" marR="0" lvl="0" indent="0" algn="l" rtl="0">
              <a:lnSpc>
                <a:spcPct val="90000"/>
              </a:lnSpc>
              <a:spcBef>
                <a:spcPts val="1200"/>
              </a:spcBef>
              <a:spcAft>
                <a:spcPts val="0"/>
              </a:spcAft>
              <a:buClr>
                <a:schemeClr val="accent1"/>
              </a:buClr>
              <a:buSzPts val="2400"/>
              <a:buFont typeface="Calibri"/>
              <a:buNone/>
            </a:pPr>
            <a:endParaRPr lang="nl-NL" sz="2400" dirty="0">
              <a:solidFill>
                <a:schemeClr val="tx1"/>
              </a:solidFill>
            </a:endParaRPr>
          </a:p>
        </p:txBody>
      </p:sp>
      <p:pic>
        <p:nvPicPr>
          <p:cNvPr id="216" name="Shape 216"/>
          <p:cNvPicPr preferRelativeResize="0"/>
          <p:nvPr/>
        </p:nvPicPr>
        <p:blipFill rotWithShape="1">
          <a:blip r:embed="rId3">
            <a:alphaModFix/>
          </a:blip>
          <a:srcRect/>
          <a:stretch/>
        </p:blipFill>
        <p:spPr>
          <a:xfrm>
            <a:off x="6945312" y="130175"/>
            <a:ext cx="2206625" cy="777875"/>
          </a:xfrm>
          <a:prstGeom prst="rect">
            <a:avLst/>
          </a:prstGeom>
          <a:noFill/>
          <a:ln>
            <a:noFill/>
          </a:ln>
        </p:spPr>
      </p:pic>
      <p:grpSp>
        <p:nvGrpSpPr>
          <p:cNvPr id="4" name="Group 3"/>
          <p:cNvGrpSpPr/>
          <p:nvPr/>
        </p:nvGrpSpPr>
        <p:grpSpPr>
          <a:xfrm>
            <a:off x="519290" y="4721395"/>
            <a:ext cx="7998545" cy="1603022"/>
            <a:chOff x="519290" y="4721395"/>
            <a:chExt cx="7998545" cy="1603022"/>
          </a:xfrm>
        </p:grpSpPr>
        <p:pic>
          <p:nvPicPr>
            <p:cNvPr id="2" name="Afbeelding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9290" y="4721395"/>
              <a:ext cx="1603022" cy="1603022"/>
            </a:xfrm>
            <a:prstGeom prst="rect">
              <a:avLst/>
            </a:prstGeom>
          </p:spPr>
        </p:pic>
        <p:sp>
          <p:nvSpPr>
            <p:cNvPr id="3" name="Tekstvak 2"/>
            <p:cNvSpPr txBox="1"/>
            <p:nvPr/>
          </p:nvSpPr>
          <p:spPr>
            <a:xfrm>
              <a:off x="2032000" y="5000978"/>
              <a:ext cx="6485835" cy="1323439"/>
            </a:xfrm>
            <a:prstGeom prst="rect">
              <a:avLst/>
            </a:prstGeom>
            <a:noFill/>
          </p:spPr>
          <p:txBody>
            <a:bodyPr wrap="square" rtlCol="0">
              <a:spAutoFit/>
            </a:bodyPr>
            <a:lstStyle/>
            <a:p>
              <a:r>
                <a:rPr lang="nl-NL" sz="2000" dirty="0">
                  <a:solidFill>
                    <a:schemeClr val="dk1"/>
                  </a:solidFill>
                </a:rPr>
                <a:t>Contextfactoren hebben ook invloed op de emotionele en cognitieve ontwikkeling van het kind en vertalen zich zo in </a:t>
              </a:r>
              <a:r>
                <a:rPr lang="nl-NL" sz="2000" dirty="0" err="1">
                  <a:solidFill>
                    <a:schemeClr val="dk1"/>
                  </a:solidFill>
                </a:rPr>
                <a:t>kindfactoren</a:t>
              </a:r>
              <a:r>
                <a:rPr lang="nl-NL" sz="2000" dirty="0">
                  <a:solidFill>
                    <a:schemeClr val="dk1"/>
                  </a:solidFill>
                </a:rPr>
                <a:t>, die verder in de schoolloopbaan een grote rol spelen</a:t>
              </a:r>
              <a:r>
                <a:rPr lang="nl-NL" sz="2000" dirty="0" smtClean="0">
                  <a:solidFill>
                    <a:schemeClr val="dk1"/>
                  </a:solidFill>
                </a:rPr>
                <a:t>.</a:t>
              </a:r>
              <a:endParaRPr lang="nl-NL" sz="2000" dirty="0"/>
            </a:p>
          </p:txBody>
        </p:sp>
      </p:grpSp>
    </p:spTree>
    <p:extLst>
      <p:ext uri="{BB962C8B-B14F-4D97-AF65-F5344CB8AC3E}">
        <p14:creationId xmlns:p14="http://schemas.microsoft.com/office/powerpoint/2010/main" val="4214791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txBox="1">
            <a:spLocks noGrp="1"/>
          </p:cNvSpPr>
          <p:nvPr>
            <p:ph type="title"/>
          </p:nvPr>
        </p:nvSpPr>
        <p:spPr>
          <a:xfrm>
            <a:off x="822325" y="287337"/>
            <a:ext cx="7543800" cy="1449387"/>
          </a:xfrm>
          <a:prstGeom prst="rect">
            <a:avLst/>
          </a:prstGeom>
          <a:noFill/>
          <a:ln>
            <a:noFill/>
          </a:ln>
        </p:spPr>
        <p:txBody>
          <a:bodyPr spcFirstLastPara="1" wrap="square" lIns="91425" tIns="45700" rIns="91425" bIns="45700" anchor="b" anchorCtr="0">
            <a:noAutofit/>
          </a:bodyPr>
          <a:lstStyle/>
          <a:p>
            <a:pPr marL="0" marR="0" lvl="0" indent="0" algn="r" rtl="0">
              <a:lnSpc>
                <a:spcPct val="85000"/>
              </a:lnSpc>
              <a:spcBef>
                <a:spcPts val="0"/>
              </a:spcBef>
              <a:spcAft>
                <a:spcPts val="0"/>
              </a:spcAft>
              <a:buClr>
                <a:srgbClr val="404040"/>
              </a:buClr>
              <a:buSzPts val="4800"/>
              <a:buFont typeface="Calibri"/>
              <a:buNone/>
            </a:pPr>
            <a:r>
              <a:rPr lang="en-US" sz="4800" b="0" i="0" u="none" strike="noStrike" cap="none">
                <a:solidFill>
                  <a:srgbClr val="404040"/>
                </a:solidFill>
                <a:latin typeface="Calibri"/>
                <a:ea typeface="Calibri"/>
                <a:cs typeface="Calibri"/>
                <a:sym typeface="Calibri"/>
              </a:rPr>
              <a:t>Risicofactoren</a:t>
            </a:r>
            <a:endParaRPr/>
          </a:p>
        </p:txBody>
      </p:sp>
      <p:sp>
        <p:nvSpPr>
          <p:cNvPr id="215" name="Shape 215"/>
          <p:cNvSpPr txBox="1">
            <a:spLocks noGrp="1"/>
          </p:cNvSpPr>
          <p:nvPr>
            <p:ph type="body" idx="1"/>
          </p:nvPr>
        </p:nvSpPr>
        <p:spPr>
          <a:xfrm>
            <a:off x="822325" y="1736723"/>
            <a:ext cx="7695510" cy="4343401"/>
          </a:xfrm>
          <a:prstGeom prst="rect">
            <a:avLst/>
          </a:prstGeom>
          <a:noFill/>
          <a:ln w="9525" cap="flat" cmpd="sng">
            <a:solidFill>
              <a:srgbClr val="20124D">
                <a:alpha val="0"/>
              </a:srgbClr>
            </a:solidFill>
            <a:prstDash val="solid"/>
            <a:round/>
            <a:headEnd type="none" w="sm" len="sm"/>
            <a:tailEnd type="none" w="sm" len="sm"/>
          </a:ln>
        </p:spPr>
        <p:txBody>
          <a:bodyPr spcFirstLastPara="1" wrap="square" lIns="91425" tIns="45700" rIns="91425" bIns="45700" anchor="t" anchorCtr="0">
            <a:noAutofit/>
          </a:bodyPr>
          <a:lstStyle/>
          <a:p>
            <a:pPr marR="0" lvl="0" indent="-457200" algn="l" rtl="0">
              <a:lnSpc>
                <a:spcPct val="90000"/>
              </a:lnSpc>
              <a:spcBef>
                <a:spcPts val="1200"/>
              </a:spcBef>
              <a:spcAft>
                <a:spcPts val="0"/>
              </a:spcAft>
              <a:buClr>
                <a:schemeClr val="accent1"/>
              </a:buClr>
              <a:buSzPts val="2400"/>
              <a:buFont typeface="+mj-lt"/>
              <a:buAutoNum type="arabicPeriod" startAt="3"/>
            </a:pPr>
            <a:r>
              <a:rPr lang="nl-NL" sz="2400" b="1" i="0" u="none" dirty="0">
                <a:solidFill>
                  <a:schemeClr val="accent1"/>
                </a:solidFill>
                <a:sym typeface="Calibri"/>
              </a:rPr>
              <a:t>Ingrijpende levensgebeurtenissen</a:t>
            </a:r>
          </a:p>
          <a:p>
            <a:pPr marL="742950" marR="0" lvl="1" indent="-285750" algn="l" rtl="0">
              <a:lnSpc>
                <a:spcPct val="90000"/>
              </a:lnSpc>
              <a:spcBef>
                <a:spcPts val="500"/>
              </a:spcBef>
              <a:spcAft>
                <a:spcPts val="0"/>
              </a:spcAft>
              <a:buClr>
                <a:srgbClr val="20124D"/>
              </a:buClr>
              <a:buSzPts val="2000"/>
              <a:buFont typeface="Verdana"/>
              <a:buChar char="–"/>
            </a:pPr>
            <a:r>
              <a:rPr lang="nl-NL" sz="2200" b="0" i="0" u="none" strike="noStrike" cap="none" dirty="0">
                <a:solidFill>
                  <a:schemeClr val="tx1"/>
                </a:solidFill>
                <a:sym typeface="Calibri"/>
              </a:rPr>
              <a:t>Ouders gaan uit elkaar</a:t>
            </a:r>
            <a:endParaRPr lang="nl-NL" sz="2200" dirty="0">
              <a:solidFill>
                <a:schemeClr val="tx1"/>
              </a:solidFill>
            </a:endParaRPr>
          </a:p>
          <a:p>
            <a:pPr marL="742950" marR="0" lvl="1" indent="-285750" algn="l" rtl="0">
              <a:lnSpc>
                <a:spcPct val="90000"/>
              </a:lnSpc>
              <a:spcBef>
                <a:spcPts val="300"/>
              </a:spcBef>
              <a:spcAft>
                <a:spcPts val="0"/>
              </a:spcAft>
              <a:buClr>
                <a:srgbClr val="20124D"/>
              </a:buClr>
              <a:buSzPts val="2000"/>
              <a:buFont typeface="Verdana"/>
              <a:buChar char="–"/>
            </a:pPr>
            <a:r>
              <a:rPr lang="nl-NL" sz="2200" b="0" i="0" u="none" strike="noStrike" cap="none" dirty="0">
                <a:solidFill>
                  <a:schemeClr val="tx1"/>
                </a:solidFill>
                <a:sym typeface="Calibri"/>
              </a:rPr>
              <a:t>Belangrijke hechtingsfiguur sterft of contact hiermee gaat op een andere manier verloren</a:t>
            </a:r>
            <a:endParaRPr lang="nl-NL" sz="2200" dirty="0">
              <a:solidFill>
                <a:schemeClr val="tx1"/>
              </a:solidFill>
            </a:endParaRPr>
          </a:p>
          <a:p>
            <a:pPr marL="742950" marR="0" lvl="1" indent="-285750" algn="l" rtl="0">
              <a:lnSpc>
                <a:spcPct val="90000"/>
              </a:lnSpc>
              <a:spcBef>
                <a:spcPts val="300"/>
              </a:spcBef>
              <a:spcAft>
                <a:spcPts val="0"/>
              </a:spcAft>
              <a:buClr>
                <a:srgbClr val="20124D"/>
              </a:buClr>
              <a:buSzPts val="2000"/>
              <a:buFont typeface="Verdana"/>
              <a:buChar char="–"/>
            </a:pPr>
            <a:r>
              <a:rPr lang="nl-NL" sz="2200" b="0" i="0" u="none" strike="noStrike" cap="none" dirty="0">
                <a:solidFill>
                  <a:schemeClr val="tx1"/>
                </a:solidFill>
                <a:sym typeface="Calibri"/>
              </a:rPr>
              <a:t>Verhuis</a:t>
            </a:r>
            <a:endParaRPr lang="nl-NL" sz="2200" dirty="0">
              <a:solidFill>
                <a:schemeClr val="tx1"/>
              </a:solidFill>
            </a:endParaRPr>
          </a:p>
          <a:p>
            <a:pPr marL="742950" marR="0" lvl="1" indent="-285750" algn="l" rtl="0">
              <a:lnSpc>
                <a:spcPct val="90000"/>
              </a:lnSpc>
              <a:spcBef>
                <a:spcPts val="300"/>
              </a:spcBef>
              <a:spcAft>
                <a:spcPts val="0"/>
              </a:spcAft>
              <a:buClr>
                <a:srgbClr val="20124D"/>
              </a:buClr>
              <a:buSzPts val="2000"/>
              <a:buFont typeface="Verdana"/>
              <a:buChar char="–"/>
            </a:pPr>
            <a:r>
              <a:rPr lang="nl-NL" sz="2200" b="0" i="0" u="none" strike="noStrike" cap="none" dirty="0">
                <a:solidFill>
                  <a:schemeClr val="tx1"/>
                </a:solidFill>
                <a:sym typeface="Calibri"/>
              </a:rPr>
              <a:t>Een ouder wordt ziek</a:t>
            </a:r>
            <a:endParaRPr lang="nl-NL" sz="2200" dirty="0">
              <a:solidFill>
                <a:schemeClr val="tx1"/>
              </a:solidFill>
            </a:endParaRPr>
          </a:p>
          <a:p>
            <a:pPr marL="742950" marR="0" lvl="1" indent="-285750" algn="l" rtl="0">
              <a:lnSpc>
                <a:spcPct val="90000"/>
              </a:lnSpc>
              <a:spcBef>
                <a:spcPts val="300"/>
              </a:spcBef>
              <a:spcAft>
                <a:spcPts val="0"/>
              </a:spcAft>
              <a:buClr>
                <a:srgbClr val="20124D"/>
              </a:buClr>
              <a:buSzPts val="2000"/>
              <a:buFont typeface="Verdana"/>
              <a:buChar char="–"/>
            </a:pPr>
            <a:r>
              <a:rPr lang="nl-NL" sz="2200" b="0" i="0" u="none" strike="noStrike" cap="none" dirty="0">
                <a:solidFill>
                  <a:schemeClr val="tx1"/>
                </a:solidFill>
                <a:sym typeface="Calibri"/>
              </a:rPr>
              <a:t>…</a:t>
            </a:r>
            <a:endParaRPr lang="nl-NL" sz="2200" dirty="0">
              <a:solidFill>
                <a:schemeClr val="tx1"/>
              </a:solidFill>
            </a:endParaRPr>
          </a:p>
          <a:p>
            <a:pPr marL="0" marR="0" lvl="0" indent="0" algn="l" rtl="0">
              <a:lnSpc>
                <a:spcPct val="90000"/>
              </a:lnSpc>
              <a:spcBef>
                <a:spcPts val="1200"/>
              </a:spcBef>
              <a:spcAft>
                <a:spcPts val="0"/>
              </a:spcAft>
              <a:buClr>
                <a:schemeClr val="accent1"/>
              </a:buClr>
              <a:buSzPts val="2400"/>
              <a:buFont typeface="Calibri"/>
              <a:buNone/>
            </a:pPr>
            <a:endParaRPr lang="nl-NL" sz="2400" b="0" i="0" u="none" dirty="0">
              <a:solidFill>
                <a:schemeClr val="tx1"/>
              </a:solidFill>
              <a:sym typeface="Calibri"/>
            </a:endParaRPr>
          </a:p>
          <a:p>
            <a:pPr marL="0" marR="0" lvl="0" indent="0" algn="l" rtl="0">
              <a:lnSpc>
                <a:spcPct val="90000"/>
              </a:lnSpc>
              <a:spcBef>
                <a:spcPts val="1200"/>
              </a:spcBef>
              <a:spcAft>
                <a:spcPts val="0"/>
              </a:spcAft>
              <a:buClr>
                <a:schemeClr val="accent1"/>
              </a:buClr>
              <a:buSzPts val="2400"/>
              <a:buFont typeface="Calibri"/>
              <a:buNone/>
            </a:pPr>
            <a:r>
              <a:rPr lang="nl-NL" sz="2400" b="0" i="0" u="none" dirty="0">
                <a:solidFill>
                  <a:schemeClr val="tx1"/>
                </a:solidFill>
                <a:sym typeface="Calibri"/>
              </a:rPr>
              <a:t>Of (en vaak) een combinatie van bovenstaande</a:t>
            </a:r>
            <a:endParaRPr lang="nl-NL" sz="2400" dirty="0">
              <a:solidFill>
                <a:schemeClr val="tx1"/>
              </a:solidFill>
            </a:endParaRPr>
          </a:p>
        </p:txBody>
      </p:sp>
      <p:pic>
        <p:nvPicPr>
          <p:cNvPr id="216" name="Shape 216"/>
          <p:cNvPicPr preferRelativeResize="0"/>
          <p:nvPr/>
        </p:nvPicPr>
        <p:blipFill rotWithShape="1">
          <a:blip r:embed="rId3">
            <a:alphaModFix/>
          </a:blip>
          <a:srcRect/>
          <a:stretch/>
        </p:blipFill>
        <p:spPr>
          <a:xfrm>
            <a:off x="6945312" y="130175"/>
            <a:ext cx="2206625" cy="777875"/>
          </a:xfrm>
          <a:prstGeom prst="rect">
            <a:avLst/>
          </a:prstGeom>
          <a:noFill/>
          <a:ln>
            <a:noFill/>
          </a:ln>
        </p:spPr>
      </p:pic>
      <p:sp>
        <p:nvSpPr>
          <p:cNvPr id="2" name="Ovaal 1"/>
          <p:cNvSpPr/>
          <p:nvPr/>
        </p:nvSpPr>
        <p:spPr>
          <a:xfrm>
            <a:off x="5325290" y="2910598"/>
            <a:ext cx="1002595" cy="525841"/>
          </a:xfrm>
          <a:prstGeom prst="ellipse">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t>Casus</a:t>
            </a:r>
          </a:p>
        </p:txBody>
      </p:sp>
    </p:spTree>
    <p:extLst>
      <p:ext uri="{BB962C8B-B14F-4D97-AF65-F5344CB8AC3E}">
        <p14:creationId xmlns:p14="http://schemas.microsoft.com/office/powerpoint/2010/main" val="35964218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Shape 207"/>
          <p:cNvSpPr txBox="1">
            <a:spLocks noGrp="1"/>
          </p:cNvSpPr>
          <p:nvPr>
            <p:ph type="title"/>
          </p:nvPr>
        </p:nvSpPr>
        <p:spPr>
          <a:xfrm>
            <a:off x="822325" y="287337"/>
            <a:ext cx="7543800" cy="1449387"/>
          </a:xfrm>
          <a:prstGeom prst="rect">
            <a:avLst/>
          </a:prstGeom>
          <a:noFill/>
          <a:ln>
            <a:noFill/>
          </a:ln>
        </p:spPr>
        <p:txBody>
          <a:bodyPr spcFirstLastPara="1" wrap="square" lIns="91425" tIns="45700" rIns="91425" bIns="45700" anchor="b" anchorCtr="0">
            <a:noAutofit/>
          </a:bodyPr>
          <a:lstStyle/>
          <a:p>
            <a:pPr marL="0" marR="0" lvl="0" indent="0" algn="r" rtl="0">
              <a:lnSpc>
                <a:spcPct val="85000"/>
              </a:lnSpc>
              <a:spcBef>
                <a:spcPts val="0"/>
              </a:spcBef>
              <a:spcAft>
                <a:spcPts val="0"/>
              </a:spcAft>
              <a:buClr>
                <a:srgbClr val="404040"/>
              </a:buClr>
              <a:buSzPts val="4800"/>
              <a:buFont typeface="Calibri"/>
              <a:buNone/>
            </a:pPr>
            <a:r>
              <a:rPr lang="en-US" sz="4800" b="0" i="0" u="none" strike="noStrike" cap="none">
                <a:solidFill>
                  <a:srgbClr val="404040"/>
                </a:solidFill>
                <a:latin typeface="Calibri"/>
                <a:ea typeface="Calibri"/>
                <a:cs typeface="Calibri"/>
                <a:sym typeface="Calibri"/>
              </a:rPr>
              <a:t>Risicofactoren</a:t>
            </a:r>
            <a:endParaRPr/>
          </a:p>
        </p:txBody>
      </p:sp>
      <p:sp>
        <p:nvSpPr>
          <p:cNvPr id="208" name="Shape 208"/>
          <p:cNvSpPr txBox="1">
            <a:spLocks noGrp="1"/>
          </p:cNvSpPr>
          <p:nvPr>
            <p:ph type="body" idx="1"/>
          </p:nvPr>
        </p:nvSpPr>
        <p:spPr>
          <a:xfrm>
            <a:off x="822325" y="1736722"/>
            <a:ext cx="7784962" cy="4604117"/>
          </a:xfrm>
          <a:prstGeom prst="rect">
            <a:avLst/>
          </a:prstGeom>
          <a:noFill/>
          <a:ln w="9525" cap="flat" cmpd="sng">
            <a:solidFill>
              <a:srgbClr val="20124D">
                <a:alpha val="0"/>
              </a:srgbClr>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0000"/>
              </a:lnSpc>
              <a:spcBef>
                <a:spcPts val="1200"/>
              </a:spcBef>
              <a:spcAft>
                <a:spcPts val="0"/>
              </a:spcAft>
              <a:buClr>
                <a:schemeClr val="accent1"/>
              </a:buClr>
              <a:buSzPts val="2400"/>
              <a:buNone/>
            </a:pPr>
            <a:r>
              <a:rPr lang="nl-NL" sz="2400" b="1" i="0" u="none" dirty="0">
                <a:solidFill>
                  <a:schemeClr val="accent1"/>
                </a:solidFill>
                <a:sym typeface="Calibri"/>
              </a:rPr>
              <a:t>4.    Schoolfactoren</a:t>
            </a:r>
          </a:p>
          <a:p>
            <a:pPr marL="742950" marR="0" lvl="1" indent="-285750" algn="l" rtl="0">
              <a:lnSpc>
                <a:spcPct val="90000"/>
              </a:lnSpc>
              <a:spcBef>
                <a:spcPts val="500"/>
              </a:spcBef>
              <a:spcAft>
                <a:spcPts val="0"/>
              </a:spcAft>
              <a:buClr>
                <a:srgbClr val="20124D"/>
              </a:buClr>
              <a:buSzPts val="2000"/>
              <a:buFont typeface="Verdana"/>
              <a:buChar char="–"/>
            </a:pPr>
            <a:r>
              <a:rPr lang="nl-NL" sz="2100" dirty="0">
                <a:solidFill>
                  <a:schemeClr val="tx1"/>
                </a:solidFill>
              </a:rPr>
              <a:t>Onvolledige r</a:t>
            </a:r>
            <a:r>
              <a:rPr lang="nl-NL" sz="2100" b="0" i="0" u="none" strike="noStrike" cap="none" dirty="0">
                <a:solidFill>
                  <a:schemeClr val="tx1"/>
                </a:solidFill>
                <a:sym typeface="Calibri"/>
              </a:rPr>
              <a:t>egistratie van schoolverzuim</a:t>
            </a:r>
            <a:endParaRPr lang="nl-NL" sz="2100" dirty="0">
              <a:solidFill>
                <a:schemeClr val="tx1"/>
              </a:solidFill>
            </a:endParaRPr>
          </a:p>
          <a:p>
            <a:pPr marL="742950" marR="0" lvl="1" indent="-285750" algn="l" rtl="0">
              <a:lnSpc>
                <a:spcPct val="90000"/>
              </a:lnSpc>
              <a:spcBef>
                <a:spcPts val="300"/>
              </a:spcBef>
              <a:spcAft>
                <a:spcPts val="0"/>
              </a:spcAft>
              <a:buClr>
                <a:srgbClr val="20124D"/>
              </a:buClr>
              <a:buSzPts val="2000"/>
              <a:buFont typeface="Verdana"/>
              <a:buChar char="–"/>
            </a:pPr>
            <a:r>
              <a:rPr lang="nl-NL" sz="2100" dirty="0">
                <a:solidFill>
                  <a:schemeClr val="tx1"/>
                </a:solidFill>
              </a:rPr>
              <a:t>C</a:t>
            </a:r>
            <a:r>
              <a:rPr lang="nl-NL" sz="2100" b="0" i="0" u="none" strike="noStrike" cap="none" dirty="0">
                <a:solidFill>
                  <a:schemeClr val="tx1"/>
                </a:solidFill>
                <a:sym typeface="Calibri"/>
              </a:rPr>
              <a:t>onsequenties bij ongewenst gedrag niet genoeg afgestemd op de leerling en situatie: te rigide, te ver van het vergrijp, met te weinig aandacht voor diversiteit, ...</a:t>
            </a:r>
            <a:endParaRPr lang="nl-NL" sz="2100" dirty="0">
              <a:solidFill>
                <a:schemeClr val="tx1"/>
              </a:solidFill>
            </a:endParaRPr>
          </a:p>
          <a:p>
            <a:pPr marL="742950" marR="0" lvl="1" indent="-285750" algn="l" rtl="0">
              <a:lnSpc>
                <a:spcPct val="90000"/>
              </a:lnSpc>
              <a:spcBef>
                <a:spcPts val="300"/>
              </a:spcBef>
              <a:spcAft>
                <a:spcPts val="0"/>
              </a:spcAft>
              <a:buClr>
                <a:srgbClr val="20124D"/>
              </a:buClr>
              <a:buSzPts val="2000"/>
              <a:buFont typeface="Verdana"/>
              <a:buChar char="–"/>
            </a:pPr>
            <a:r>
              <a:rPr lang="nl-NL" sz="2100" dirty="0">
                <a:solidFill>
                  <a:schemeClr val="tx1"/>
                </a:solidFill>
              </a:rPr>
              <a:t>Moeilijke </a:t>
            </a:r>
            <a:r>
              <a:rPr lang="nl-NL" sz="2100" b="0" i="0" u="none" strike="noStrike" cap="none" dirty="0">
                <a:solidFill>
                  <a:schemeClr val="tx1"/>
                </a:solidFill>
                <a:sym typeface="Calibri"/>
              </a:rPr>
              <a:t>relatie(s) tussen leerling en leerkracht(en)</a:t>
            </a:r>
            <a:endParaRPr lang="nl-NL" sz="2100" dirty="0">
              <a:solidFill>
                <a:schemeClr val="tx1"/>
              </a:solidFill>
            </a:endParaRPr>
          </a:p>
          <a:p>
            <a:pPr marL="742950" marR="0" lvl="1" indent="-285750" algn="l" rtl="0">
              <a:lnSpc>
                <a:spcPct val="90000"/>
              </a:lnSpc>
              <a:spcBef>
                <a:spcPts val="300"/>
              </a:spcBef>
              <a:spcAft>
                <a:spcPts val="0"/>
              </a:spcAft>
              <a:buClr>
                <a:srgbClr val="20124D"/>
              </a:buClr>
              <a:buSzPts val="2000"/>
              <a:buFont typeface="Verdana"/>
              <a:buChar char="–"/>
            </a:pPr>
            <a:r>
              <a:rPr lang="nl-NL" sz="2100" b="0" i="0" u="none" strike="noStrike" cap="none" dirty="0">
                <a:solidFill>
                  <a:schemeClr val="tx1"/>
                </a:solidFill>
                <a:sym typeface="Calibri"/>
              </a:rPr>
              <a:t>Geen goede match tussen leerling en school: cultuurverschillen, in brede zin (levensstijl, …)</a:t>
            </a:r>
            <a:endParaRPr lang="nl-NL" sz="2100" dirty="0">
              <a:solidFill>
                <a:schemeClr val="tx1"/>
              </a:solidFill>
            </a:endParaRPr>
          </a:p>
          <a:p>
            <a:pPr marL="742950" marR="0" lvl="1" indent="-285750" algn="l" rtl="0">
              <a:lnSpc>
                <a:spcPct val="90000"/>
              </a:lnSpc>
              <a:spcBef>
                <a:spcPts val="300"/>
              </a:spcBef>
              <a:spcAft>
                <a:spcPts val="0"/>
              </a:spcAft>
              <a:buClr>
                <a:srgbClr val="20124D"/>
              </a:buClr>
              <a:buSzPts val="2000"/>
              <a:buFont typeface="Verdana"/>
              <a:buChar char="–"/>
            </a:pPr>
            <a:r>
              <a:rPr lang="nl-NL" sz="2100" dirty="0">
                <a:solidFill>
                  <a:schemeClr val="tx1"/>
                </a:solidFill>
              </a:rPr>
              <a:t>Problemen met de</a:t>
            </a:r>
            <a:r>
              <a:rPr lang="nl-NL" sz="2100" b="0" i="0" u="none" strike="noStrike" cap="none" dirty="0">
                <a:solidFill>
                  <a:schemeClr val="tx1"/>
                </a:solidFill>
                <a:sym typeface="Calibri"/>
              </a:rPr>
              <a:t> kwaliteit van lesgeven, manier van lesgeven die te ver </a:t>
            </a:r>
            <a:r>
              <a:rPr lang="nl-NL" sz="2100" dirty="0">
                <a:solidFill>
                  <a:schemeClr val="tx1"/>
                </a:solidFill>
              </a:rPr>
              <a:t>a</a:t>
            </a:r>
            <a:r>
              <a:rPr lang="nl-NL" sz="2100" b="0" i="0" u="none" strike="noStrike" cap="none" dirty="0">
                <a:solidFill>
                  <a:schemeClr val="tx1"/>
                </a:solidFill>
                <a:sym typeface="Calibri"/>
              </a:rPr>
              <a:t>fstaat van de leefwereld van de jongere</a:t>
            </a:r>
            <a:endParaRPr lang="nl-NL" sz="2100" dirty="0">
              <a:solidFill>
                <a:schemeClr val="tx1"/>
              </a:solidFill>
            </a:endParaRPr>
          </a:p>
          <a:p>
            <a:pPr marL="742950" marR="0" lvl="1" indent="-285750" algn="l" rtl="0">
              <a:lnSpc>
                <a:spcPct val="90000"/>
              </a:lnSpc>
              <a:spcBef>
                <a:spcPts val="300"/>
              </a:spcBef>
              <a:spcAft>
                <a:spcPts val="0"/>
              </a:spcAft>
              <a:buClr>
                <a:srgbClr val="20124D"/>
              </a:buClr>
              <a:buSzPts val="2000"/>
              <a:buFont typeface="Verdana"/>
              <a:buChar char="–"/>
            </a:pPr>
            <a:r>
              <a:rPr lang="nl-NL" sz="2100" b="0" i="0" u="none" strike="noStrike" cap="none" dirty="0">
                <a:solidFill>
                  <a:schemeClr val="tx1"/>
                </a:solidFill>
                <a:sym typeface="Calibri"/>
              </a:rPr>
              <a:t>Zwakke aanpak van pesten en plagen</a:t>
            </a:r>
            <a:endParaRPr lang="nl-NL" sz="2100" dirty="0">
              <a:solidFill>
                <a:schemeClr val="tx1"/>
              </a:solidFill>
            </a:endParaRPr>
          </a:p>
          <a:p>
            <a:pPr marL="742950" marR="0" lvl="1" indent="-285750" algn="l" rtl="0">
              <a:lnSpc>
                <a:spcPct val="90000"/>
              </a:lnSpc>
              <a:spcBef>
                <a:spcPts val="300"/>
              </a:spcBef>
              <a:spcAft>
                <a:spcPts val="0"/>
              </a:spcAft>
              <a:buClr>
                <a:srgbClr val="20124D"/>
              </a:buClr>
              <a:buSzPts val="2000"/>
              <a:buFont typeface="Verdana"/>
              <a:buChar char="–"/>
            </a:pPr>
            <a:r>
              <a:rPr lang="nl-NL" sz="2100" dirty="0">
                <a:solidFill>
                  <a:schemeClr val="tx1"/>
                </a:solidFill>
              </a:rPr>
              <a:t>G</a:t>
            </a:r>
            <a:r>
              <a:rPr lang="nl-NL" sz="2100" b="0" i="0" u="none" strike="noStrike" cap="none" dirty="0">
                <a:solidFill>
                  <a:schemeClr val="tx1"/>
                </a:solidFill>
                <a:sym typeface="Calibri"/>
              </a:rPr>
              <a:t>root verloop onder leerkrachten</a:t>
            </a:r>
            <a:endParaRPr lang="nl-NL" sz="2100" dirty="0">
              <a:solidFill>
                <a:schemeClr val="tx1"/>
              </a:solidFill>
            </a:endParaRPr>
          </a:p>
          <a:p>
            <a:pPr marL="742950" marR="0" lvl="1" indent="-285750" algn="l" rtl="0">
              <a:lnSpc>
                <a:spcPct val="90000"/>
              </a:lnSpc>
              <a:spcBef>
                <a:spcPts val="300"/>
              </a:spcBef>
              <a:spcAft>
                <a:spcPts val="0"/>
              </a:spcAft>
              <a:buClr>
                <a:srgbClr val="20124D"/>
              </a:buClr>
              <a:buSzPts val="2000"/>
              <a:buFont typeface="Verdana"/>
              <a:buChar char="–"/>
            </a:pPr>
            <a:r>
              <a:rPr lang="nl-NL" sz="2100" b="0" i="0" u="none" strike="noStrike" cap="none" dirty="0">
                <a:solidFill>
                  <a:schemeClr val="tx1"/>
                </a:solidFill>
                <a:sym typeface="Calibri"/>
              </a:rPr>
              <a:t>Oriëntering op basis van prestaties, eerder dan </a:t>
            </a:r>
            <a:r>
              <a:rPr lang="nl-NL" sz="2100" dirty="0">
                <a:solidFill>
                  <a:schemeClr val="tx1"/>
                </a:solidFill>
              </a:rPr>
              <a:t>potentieel en interesse</a:t>
            </a:r>
            <a:r>
              <a:rPr lang="en-US" sz="2100" b="0" i="0" u="none" strike="noStrike" cap="none" dirty="0">
                <a:solidFill>
                  <a:schemeClr val="tx1"/>
                </a:solidFill>
                <a:latin typeface="Verdana"/>
                <a:ea typeface="Verdana"/>
                <a:cs typeface="Verdana"/>
                <a:sym typeface="Verdana"/>
              </a:rPr>
              <a:t/>
            </a:r>
            <a:br>
              <a:rPr lang="en-US" sz="2100" b="0" i="0" u="none" strike="noStrike" cap="none" dirty="0">
                <a:solidFill>
                  <a:schemeClr val="tx1"/>
                </a:solidFill>
                <a:latin typeface="Verdana"/>
                <a:ea typeface="Verdana"/>
                <a:cs typeface="Verdana"/>
                <a:sym typeface="Verdana"/>
              </a:rPr>
            </a:br>
            <a:endParaRPr sz="2100" dirty="0">
              <a:solidFill>
                <a:schemeClr val="tx1"/>
              </a:solidFill>
            </a:endParaRPr>
          </a:p>
        </p:txBody>
      </p:sp>
      <p:pic>
        <p:nvPicPr>
          <p:cNvPr id="209" name="Shape 209"/>
          <p:cNvPicPr preferRelativeResize="0"/>
          <p:nvPr/>
        </p:nvPicPr>
        <p:blipFill rotWithShape="1">
          <a:blip r:embed="rId3">
            <a:alphaModFix/>
          </a:blip>
          <a:srcRect/>
          <a:stretch/>
        </p:blipFill>
        <p:spPr>
          <a:xfrm>
            <a:off x="6945312" y="44450"/>
            <a:ext cx="2206625" cy="777875"/>
          </a:xfrm>
          <a:prstGeom prst="rect">
            <a:avLst/>
          </a:prstGeom>
          <a:noFill/>
          <a:ln>
            <a:noFill/>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Shape 207"/>
          <p:cNvSpPr txBox="1">
            <a:spLocks noGrp="1"/>
          </p:cNvSpPr>
          <p:nvPr>
            <p:ph type="title"/>
          </p:nvPr>
        </p:nvSpPr>
        <p:spPr>
          <a:xfrm>
            <a:off x="822325" y="287337"/>
            <a:ext cx="7543800" cy="1449387"/>
          </a:xfrm>
          <a:prstGeom prst="rect">
            <a:avLst/>
          </a:prstGeom>
          <a:noFill/>
          <a:ln>
            <a:noFill/>
          </a:ln>
        </p:spPr>
        <p:txBody>
          <a:bodyPr spcFirstLastPara="1" wrap="square" lIns="91425" tIns="45700" rIns="91425" bIns="45700" anchor="b" anchorCtr="0">
            <a:noAutofit/>
          </a:bodyPr>
          <a:lstStyle/>
          <a:p>
            <a:pPr marL="0" marR="0" lvl="0" indent="0" algn="r" rtl="0">
              <a:lnSpc>
                <a:spcPct val="85000"/>
              </a:lnSpc>
              <a:spcBef>
                <a:spcPts val="0"/>
              </a:spcBef>
              <a:spcAft>
                <a:spcPts val="0"/>
              </a:spcAft>
              <a:buClr>
                <a:srgbClr val="404040"/>
              </a:buClr>
              <a:buSzPts val="4800"/>
              <a:buFont typeface="Calibri"/>
              <a:buNone/>
            </a:pPr>
            <a:r>
              <a:rPr lang="en-US" sz="4800" b="0" i="0" u="none" strike="noStrike" cap="none">
                <a:solidFill>
                  <a:srgbClr val="404040"/>
                </a:solidFill>
                <a:latin typeface="Calibri"/>
                <a:ea typeface="Calibri"/>
                <a:cs typeface="Calibri"/>
                <a:sym typeface="Calibri"/>
              </a:rPr>
              <a:t>Risicofactoren</a:t>
            </a:r>
            <a:endParaRPr/>
          </a:p>
        </p:txBody>
      </p:sp>
      <p:sp>
        <p:nvSpPr>
          <p:cNvPr id="208" name="Shape 208"/>
          <p:cNvSpPr txBox="1">
            <a:spLocks noGrp="1"/>
          </p:cNvSpPr>
          <p:nvPr>
            <p:ph type="body" idx="1"/>
          </p:nvPr>
        </p:nvSpPr>
        <p:spPr>
          <a:xfrm>
            <a:off x="822325" y="1736722"/>
            <a:ext cx="7784962" cy="4604117"/>
          </a:xfrm>
          <a:prstGeom prst="rect">
            <a:avLst/>
          </a:prstGeom>
          <a:noFill/>
          <a:ln w="9525" cap="flat" cmpd="sng">
            <a:solidFill>
              <a:srgbClr val="20124D">
                <a:alpha val="0"/>
              </a:srgbClr>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0000"/>
              </a:lnSpc>
              <a:spcBef>
                <a:spcPts val="1200"/>
              </a:spcBef>
              <a:spcAft>
                <a:spcPts val="0"/>
              </a:spcAft>
              <a:buClr>
                <a:schemeClr val="accent1"/>
              </a:buClr>
              <a:buSzPts val="2400"/>
              <a:buNone/>
            </a:pPr>
            <a:r>
              <a:rPr lang="nl-NL" sz="2400" b="1" i="0" u="none" dirty="0">
                <a:solidFill>
                  <a:schemeClr val="accent1"/>
                </a:solidFill>
                <a:sym typeface="Calibri"/>
              </a:rPr>
              <a:t>4.    Schoolfactoren</a:t>
            </a:r>
          </a:p>
          <a:p>
            <a:pPr marL="742950" marR="0" lvl="1" indent="-285750" algn="l" rtl="0">
              <a:lnSpc>
                <a:spcPct val="90000"/>
              </a:lnSpc>
              <a:spcBef>
                <a:spcPts val="500"/>
              </a:spcBef>
              <a:spcAft>
                <a:spcPts val="0"/>
              </a:spcAft>
              <a:buClr>
                <a:srgbClr val="20124D"/>
              </a:buClr>
              <a:buSzPts val="2000"/>
              <a:buFont typeface="Verdana"/>
              <a:buChar char="–"/>
            </a:pPr>
            <a:r>
              <a:rPr lang="nl-NL" sz="2100" dirty="0">
                <a:solidFill>
                  <a:schemeClr val="tx1"/>
                </a:solidFill>
              </a:rPr>
              <a:t>Onvolledige r</a:t>
            </a:r>
            <a:r>
              <a:rPr lang="nl-NL" sz="2100" b="0" i="0" u="none" strike="noStrike" cap="none" dirty="0">
                <a:solidFill>
                  <a:schemeClr val="tx1"/>
                </a:solidFill>
                <a:sym typeface="Calibri"/>
              </a:rPr>
              <a:t>egistratie van schoolverzuim</a:t>
            </a:r>
            <a:endParaRPr lang="nl-NL" sz="2100" dirty="0">
              <a:solidFill>
                <a:schemeClr val="tx1"/>
              </a:solidFill>
            </a:endParaRPr>
          </a:p>
          <a:p>
            <a:pPr marL="742950" marR="0" lvl="1" indent="-285750" algn="l" rtl="0">
              <a:lnSpc>
                <a:spcPct val="90000"/>
              </a:lnSpc>
              <a:spcBef>
                <a:spcPts val="300"/>
              </a:spcBef>
              <a:spcAft>
                <a:spcPts val="0"/>
              </a:spcAft>
              <a:buClr>
                <a:srgbClr val="20124D"/>
              </a:buClr>
              <a:buSzPts val="2000"/>
              <a:buFont typeface="Verdana"/>
              <a:buChar char="–"/>
            </a:pPr>
            <a:r>
              <a:rPr lang="nl-NL" sz="2100" dirty="0">
                <a:solidFill>
                  <a:schemeClr val="tx1"/>
                </a:solidFill>
              </a:rPr>
              <a:t>C</a:t>
            </a:r>
            <a:r>
              <a:rPr lang="nl-NL" sz="2100" b="0" i="0" u="none" strike="noStrike" cap="none" dirty="0">
                <a:solidFill>
                  <a:schemeClr val="tx1"/>
                </a:solidFill>
                <a:sym typeface="Calibri"/>
              </a:rPr>
              <a:t>onsequenties bij ongewenst gedrag niet genoeg afgestemd op de leerling en situatie: te rigide, te ver van het vergrijp, met te weinig aandacht voor diversiteit, ...</a:t>
            </a:r>
            <a:endParaRPr lang="nl-NL" sz="2100" dirty="0">
              <a:solidFill>
                <a:schemeClr val="tx1"/>
              </a:solidFill>
            </a:endParaRPr>
          </a:p>
          <a:p>
            <a:pPr marL="742950" marR="0" lvl="1" indent="-285750" algn="l" rtl="0">
              <a:lnSpc>
                <a:spcPct val="90000"/>
              </a:lnSpc>
              <a:spcBef>
                <a:spcPts val="300"/>
              </a:spcBef>
              <a:spcAft>
                <a:spcPts val="0"/>
              </a:spcAft>
              <a:buClr>
                <a:srgbClr val="20124D"/>
              </a:buClr>
              <a:buSzPts val="2000"/>
              <a:buFont typeface="Verdana"/>
              <a:buChar char="–"/>
            </a:pPr>
            <a:r>
              <a:rPr lang="nl-NL" sz="2100" dirty="0">
                <a:solidFill>
                  <a:schemeClr val="tx1"/>
                </a:solidFill>
              </a:rPr>
              <a:t>Moeilijke </a:t>
            </a:r>
            <a:r>
              <a:rPr lang="nl-NL" sz="2100" b="0" i="0" u="none" strike="noStrike" cap="none" dirty="0">
                <a:solidFill>
                  <a:schemeClr val="tx1"/>
                </a:solidFill>
                <a:sym typeface="Calibri"/>
              </a:rPr>
              <a:t>relatie(s) tussen leerling en leerkracht(en)</a:t>
            </a:r>
            <a:endParaRPr lang="nl-NL" sz="2100" dirty="0">
              <a:solidFill>
                <a:schemeClr val="tx1"/>
              </a:solidFill>
            </a:endParaRPr>
          </a:p>
          <a:p>
            <a:pPr marL="742950" marR="0" lvl="1" indent="-285750" algn="l" rtl="0">
              <a:lnSpc>
                <a:spcPct val="90000"/>
              </a:lnSpc>
              <a:spcBef>
                <a:spcPts val="300"/>
              </a:spcBef>
              <a:spcAft>
                <a:spcPts val="0"/>
              </a:spcAft>
              <a:buClr>
                <a:srgbClr val="20124D"/>
              </a:buClr>
              <a:buSzPts val="2000"/>
              <a:buFont typeface="Verdana"/>
              <a:buChar char="–"/>
            </a:pPr>
            <a:r>
              <a:rPr lang="nl-NL" sz="2100" b="0" i="0" u="none" strike="noStrike" cap="none" dirty="0">
                <a:solidFill>
                  <a:schemeClr val="tx1"/>
                </a:solidFill>
                <a:sym typeface="Calibri"/>
              </a:rPr>
              <a:t>Geen goede match tussen leerling en school: cultuurverschillen, in brede zin (levensstijl, …)</a:t>
            </a:r>
            <a:endParaRPr lang="nl-NL" sz="2100" dirty="0">
              <a:solidFill>
                <a:schemeClr val="tx1"/>
              </a:solidFill>
            </a:endParaRPr>
          </a:p>
          <a:p>
            <a:pPr marL="742950" marR="0" lvl="1" indent="-285750" algn="l" rtl="0">
              <a:lnSpc>
                <a:spcPct val="90000"/>
              </a:lnSpc>
              <a:spcBef>
                <a:spcPts val="300"/>
              </a:spcBef>
              <a:spcAft>
                <a:spcPts val="0"/>
              </a:spcAft>
              <a:buClr>
                <a:srgbClr val="20124D"/>
              </a:buClr>
              <a:buSzPts val="2000"/>
              <a:buFont typeface="Verdana"/>
              <a:buChar char="–"/>
            </a:pPr>
            <a:r>
              <a:rPr lang="nl-NL" sz="2100" dirty="0">
                <a:solidFill>
                  <a:schemeClr val="tx1"/>
                </a:solidFill>
              </a:rPr>
              <a:t>Problemen met de</a:t>
            </a:r>
            <a:r>
              <a:rPr lang="nl-NL" sz="2100" b="0" i="0" u="none" strike="noStrike" cap="none" dirty="0">
                <a:solidFill>
                  <a:schemeClr val="tx1"/>
                </a:solidFill>
                <a:sym typeface="Calibri"/>
              </a:rPr>
              <a:t> kwaliteit van lesgeven, manier van lesgeven die te ver </a:t>
            </a:r>
            <a:r>
              <a:rPr lang="nl-NL" sz="2100" dirty="0">
                <a:solidFill>
                  <a:schemeClr val="tx1"/>
                </a:solidFill>
              </a:rPr>
              <a:t>a</a:t>
            </a:r>
            <a:r>
              <a:rPr lang="nl-NL" sz="2100" b="0" i="0" u="none" strike="noStrike" cap="none" dirty="0">
                <a:solidFill>
                  <a:schemeClr val="tx1"/>
                </a:solidFill>
                <a:sym typeface="Calibri"/>
              </a:rPr>
              <a:t>fstaat van de leefwereld van de jongere</a:t>
            </a:r>
            <a:endParaRPr lang="nl-NL" sz="2100" dirty="0">
              <a:solidFill>
                <a:schemeClr val="tx1"/>
              </a:solidFill>
            </a:endParaRPr>
          </a:p>
          <a:p>
            <a:pPr marL="742950" marR="0" lvl="1" indent="-285750" algn="l" rtl="0">
              <a:lnSpc>
                <a:spcPct val="90000"/>
              </a:lnSpc>
              <a:spcBef>
                <a:spcPts val="300"/>
              </a:spcBef>
              <a:spcAft>
                <a:spcPts val="0"/>
              </a:spcAft>
              <a:buClr>
                <a:srgbClr val="20124D"/>
              </a:buClr>
              <a:buSzPts val="2000"/>
              <a:buFont typeface="Verdana"/>
              <a:buChar char="–"/>
            </a:pPr>
            <a:r>
              <a:rPr lang="nl-NL" sz="2100" b="0" i="0" u="none" strike="noStrike" cap="none" dirty="0">
                <a:solidFill>
                  <a:schemeClr val="tx1"/>
                </a:solidFill>
                <a:sym typeface="Calibri"/>
              </a:rPr>
              <a:t>Zwakke aanpak van pesten en plagen</a:t>
            </a:r>
            <a:endParaRPr lang="nl-NL" sz="2100" dirty="0">
              <a:solidFill>
                <a:schemeClr val="tx1"/>
              </a:solidFill>
            </a:endParaRPr>
          </a:p>
          <a:p>
            <a:pPr marL="742950" marR="0" lvl="1" indent="-285750" algn="l" rtl="0">
              <a:lnSpc>
                <a:spcPct val="90000"/>
              </a:lnSpc>
              <a:spcBef>
                <a:spcPts val="300"/>
              </a:spcBef>
              <a:spcAft>
                <a:spcPts val="0"/>
              </a:spcAft>
              <a:buClr>
                <a:srgbClr val="20124D"/>
              </a:buClr>
              <a:buSzPts val="2000"/>
              <a:buFont typeface="Verdana"/>
              <a:buChar char="–"/>
            </a:pPr>
            <a:r>
              <a:rPr lang="nl-NL" sz="2100" dirty="0">
                <a:solidFill>
                  <a:schemeClr val="tx1"/>
                </a:solidFill>
              </a:rPr>
              <a:t>G</a:t>
            </a:r>
            <a:r>
              <a:rPr lang="nl-NL" sz="2100" b="0" i="0" u="none" strike="noStrike" cap="none" dirty="0">
                <a:solidFill>
                  <a:schemeClr val="tx1"/>
                </a:solidFill>
                <a:sym typeface="Calibri"/>
              </a:rPr>
              <a:t>root verloop onder leerkrachten</a:t>
            </a:r>
            <a:endParaRPr lang="nl-NL" sz="2100" dirty="0">
              <a:solidFill>
                <a:schemeClr val="tx1"/>
              </a:solidFill>
            </a:endParaRPr>
          </a:p>
          <a:p>
            <a:pPr marL="742950" marR="0" lvl="1" indent="-285750" algn="l" rtl="0">
              <a:lnSpc>
                <a:spcPct val="90000"/>
              </a:lnSpc>
              <a:spcBef>
                <a:spcPts val="300"/>
              </a:spcBef>
              <a:spcAft>
                <a:spcPts val="0"/>
              </a:spcAft>
              <a:buClr>
                <a:srgbClr val="20124D"/>
              </a:buClr>
              <a:buSzPts val="2000"/>
              <a:buFont typeface="Verdana"/>
              <a:buChar char="–"/>
            </a:pPr>
            <a:r>
              <a:rPr lang="nl-NL" sz="2100" b="0" i="0" u="none" strike="noStrike" cap="none" dirty="0">
                <a:solidFill>
                  <a:schemeClr val="tx1"/>
                </a:solidFill>
                <a:sym typeface="Calibri"/>
              </a:rPr>
              <a:t>Oriëntering op basis van prestaties, eerder dan </a:t>
            </a:r>
            <a:r>
              <a:rPr lang="nl-NL" sz="2100" dirty="0">
                <a:solidFill>
                  <a:schemeClr val="tx1"/>
                </a:solidFill>
              </a:rPr>
              <a:t>potentieel en interesse</a:t>
            </a:r>
            <a:r>
              <a:rPr lang="en-US" sz="2100" b="0" i="0" u="none" strike="noStrike" cap="none" dirty="0">
                <a:solidFill>
                  <a:schemeClr val="tx1"/>
                </a:solidFill>
                <a:latin typeface="Verdana"/>
                <a:ea typeface="Verdana"/>
                <a:cs typeface="Verdana"/>
                <a:sym typeface="Verdana"/>
              </a:rPr>
              <a:t/>
            </a:r>
            <a:br>
              <a:rPr lang="en-US" sz="2100" b="0" i="0" u="none" strike="noStrike" cap="none" dirty="0">
                <a:solidFill>
                  <a:schemeClr val="tx1"/>
                </a:solidFill>
                <a:latin typeface="Verdana"/>
                <a:ea typeface="Verdana"/>
                <a:cs typeface="Verdana"/>
                <a:sym typeface="Verdana"/>
              </a:rPr>
            </a:br>
            <a:endParaRPr sz="2100" dirty="0">
              <a:solidFill>
                <a:schemeClr val="tx1"/>
              </a:solidFill>
            </a:endParaRPr>
          </a:p>
        </p:txBody>
      </p:sp>
      <p:pic>
        <p:nvPicPr>
          <p:cNvPr id="209" name="Shape 209"/>
          <p:cNvPicPr preferRelativeResize="0"/>
          <p:nvPr/>
        </p:nvPicPr>
        <p:blipFill rotWithShape="1">
          <a:blip r:embed="rId3">
            <a:alphaModFix/>
          </a:blip>
          <a:srcRect/>
          <a:stretch/>
        </p:blipFill>
        <p:spPr>
          <a:xfrm>
            <a:off x="6945312" y="44450"/>
            <a:ext cx="2206625" cy="777875"/>
          </a:xfrm>
          <a:prstGeom prst="rect">
            <a:avLst/>
          </a:prstGeom>
          <a:noFill/>
          <a:ln>
            <a:noFill/>
          </a:ln>
        </p:spPr>
      </p:pic>
      <p:sp>
        <p:nvSpPr>
          <p:cNvPr id="5" name="Ovaal 4"/>
          <p:cNvSpPr/>
          <p:nvPr/>
        </p:nvSpPr>
        <p:spPr>
          <a:xfrm>
            <a:off x="321027" y="5814998"/>
            <a:ext cx="1002595" cy="525841"/>
          </a:xfrm>
          <a:prstGeom prst="ellipse">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t>Casus</a:t>
            </a:r>
          </a:p>
        </p:txBody>
      </p:sp>
      <p:sp>
        <p:nvSpPr>
          <p:cNvPr id="6" name="Ovaal 5"/>
          <p:cNvSpPr/>
          <p:nvPr/>
        </p:nvSpPr>
        <p:spPr>
          <a:xfrm>
            <a:off x="321026" y="3404080"/>
            <a:ext cx="1002595" cy="525841"/>
          </a:xfrm>
          <a:prstGeom prst="ellipse">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t>Casus</a:t>
            </a:r>
          </a:p>
        </p:txBody>
      </p:sp>
    </p:spTree>
    <p:extLst>
      <p:ext uri="{BB962C8B-B14F-4D97-AF65-F5344CB8AC3E}">
        <p14:creationId xmlns:p14="http://schemas.microsoft.com/office/powerpoint/2010/main" val="37242738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a:spLocks noGrp="1"/>
          </p:cNvSpPr>
          <p:nvPr>
            <p:ph type="title"/>
          </p:nvPr>
        </p:nvSpPr>
        <p:spPr>
          <a:xfrm>
            <a:off x="822325" y="287337"/>
            <a:ext cx="7543800" cy="1449387"/>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rgbClr val="404040"/>
              </a:buClr>
              <a:buSzPts val="4800"/>
              <a:buFont typeface="Calibri"/>
              <a:buNone/>
            </a:pPr>
            <a:r>
              <a:rPr lang="en-US" sz="4800" b="0" i="0" u="none" strike="noStrike" cap="none">
                <a:solidFill>
                  <a:srgbClr val="404040"/>
                </a:solidFill>
                <a:latin typeface="Calibri"/>
                <a:ea typeface="Calibri"/>
                <a:cs typeface="Calibri"/>
                <a:sym typeface="Calibri"/>
              </a:rPr>
              <a:t>Casuswerk – 10’</a:t>
            </a:r>
            <a:endParaRPr/>
          </a:p>
        </p:txBody>
      </p:sp>
      <p:sp>
        <p:nvSpPr>
          <p:cNvPr id="222" name="Shape 222"/>
          <p:cNvSpPr txBox="1">
            <a:spLocks noGrp="1"/>
          </p:cNvSpPr>
          <p:nvPr>
            <p:ph type="body" idx="1"/>
          </p:nvPr>
        </p:nvSpPr>
        <p:spPr>
          <a:xfrm>
            <a:off x="644575" y="5032851"/>
            <a:ext cx="8139660" cy="749838"/>
          </a:xfrm>
          <a:prstGeom prst="rect">
            <a:avLst/>
          </a:prstGeom>
          <a:noFill/>
          <a:ln>
            <a:noFill/>
          </a:ln>
        </p:spPr>
        <p:txBody>
          <a:bodyPr spcFirstLastPara="1" wrap="square" lIns="0" tIns="45700" rIns="0" bIns="45700" anchor="t" anchorCtr="0">
            <a:noAutofit/>
          </a:bodyPr>
          <a:lstStyle/>
          <a:p>
            <a:pPr marL="0" marR="0" lvl="0" indent="0" algn="l" rtl="0">
              <a:lnSpc>
                <a:spcPct val="90000"/>
              </a:lnSpc>
              <a:spcBef>
                <a:spcPts val="1400"/>
              </a:spcBef>
              <a:spcAft>
                <a:spcPts val="0"/>
              </a:spcAft>
              <a:buClr>
                <a:schemeClr val="accent1"/>
              </a:buClr>
              <a:buSzPts val="2000"/>
              <a:buNone/>
            </a:pPr>
            <a:r>
              <a:rPr lang="nl-NL" sz="2200" b="0" i="0" u="none" dirty="0">
                <a:solidFill>
                  <a:schemeClr val="tx1"/>
                </a:solidFill>
                <a:sym typeface="Calibri"/>
              </a:rPr>
              <a:t>Samenhang?</a:t>
            </a:r>
            <a:endParaRPr lang="nl-NL" sz="2200" dirty="0">
              <a:solidFill>
                <a:schemeClr val="tx1"/>
              </a:solidFill>
            </a:endParaRPr>
          </a:p>
          <a:p>
            <a:pPr marL="90488" marR="0" lvl="0" indent="36511" algn="l" rtl="0">
              <a:lnSpc>
                <a:spcPct val="90000"/>
              </a:lnSpc>
              <a:spcBef>
                <a:spcPts val="1400"/>
              </a:spcBef>
              <a:spcAft>
                <a:spcPts val="0"/>
              </a:spcAft>
              <a:buClr>
                <a:schemeClr val="accent1"/>
              </a:buClr>
              <a:buSzPts val="2000"/>
              <a:buFont typeface="Calibri"/>
              <a:buNone/>
            </a:pPr>
            <a:endParaRPr lang="nl-NL" sz="2000" b="0" i="0" u="none" dirty="0">
              <a:solidFill>
                <a:schemeClr val="tx1"/>
              </a:solidFill>
              <a:sym typeface="Calibri"/>
            </a:endParaRPr>
          </a:p>
        </p:txBody>
      </p:sp>
      <p:sp>
        <p:nvSpPr>
          <p:cNvPr id="223" name="Shape 223"/>
          <p:cNvSpPr txBox="1"/>
          <p:nvPr/>
        </p:nvSpPr>
        <p:spPr>
          <a:xfrm>
            <a:off x="7424737" y="6459537"/>
            <a:ext cx="98425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FFFFFF"/>
              </a:buClr>
              <a:buSzPts val="1000"/>
              <a:buFont typeface="Arial"/>
              <a:buNone/>
            </a:pPr>
            <a:fld id="{00000000-1234-1234-1234-123412341234}" type="slidenum">
              <a:rPr lang="en-US" sz="1000" b="0" i="0" u="none">
                <a:solidFill>
                  <a:srgbClr val="FFFFFF"/>
                </a:solidFill>
                <a:latin typeface="Arial"/>
                <a:ea typeface="Arial"/>
                <a:cs typeface="Arial"/>
                <a:sym typeface="Arial"/>
              </a:rPr>
              <a:t>26</a:t>
            </a:fld>
            <a:endParaRPr/>
          </a:p>
        </p:txBody>
      </p:sp>
      <p:pic>
        <p:nvPicPr>
          <p:cNvPr id="224" name="Shape 224"/>
          <p:cNvPicPr preferRelativeResize="0"/>
          <p:nvPr/>
        </p:nvPicPr>
        <p:blipFill rotWithShape="1">
          <a:blip r:embed="rId3">
            <a:alphaModFix/>
          </a:blip>
          <a:srcRect/>
          <a:stretch/>
        </p:blipFill>
        <p:spPr>
          <a:xfrm>
            <a:off x="6945312" y="44450"/>
            <a:ext cx="2206625" cy="777875"/>
          </a:xfrm>
          <a:prstGeom prst="rect">
            <a:avLst/>
          </a:prstGeom>
          <a:noFill/>
          <a:ln>
            <a:noFill/>
          </a:ln>
        </p:spPr>
      </p:pic>
      <p:graphicFrame>
        <p:nvGraphicFramePr>
          <p:cNvPr id="2" name="Tabel 1"/>
          <p:cNvGraphicFramePr>
            <a:graphicFrameLocks noGrp="1"/>
          </p:cNvGraphicFramePr>
          <p:nvPr>
            <p:extLst>
              <p:ext uri="{D42A27DB-BD31-4B8C-83A1-F6EECF244321}">
                <p14:modId xmlns:p14="http://schemas.microsoft.com/office/powerpoint/2010/main" val="1030136947"/>
              </p:ext>
            </p:extLst>
          </p:nvPr>
        </p:nvGraphicFramePr>
        <p:xfrm>
          <a:off x="644575" y="2071211"/>
          <a:ext cx="8139660" cy="2961640"/>
        </p:xfrm>
        <a:graphic>
          <a:graphicData uri="http://schemas.openxmlformats.org/drawingml/2006/table">
            <a:tbl>
              <a:tblPr firstRow="1" bandRow="1">
                <a:tableStyleId>{5C22544A-7EE6-4342-B048-85BDC9FD1C3A}</a:tableStyleId>
              </a:tblPr>
              <a:tblGrid>
                <a:gridCol w="2034915">
                  <a:extLst>
                    <a:ext uri="{9D8B030D-6E8A-4147-A177-3AD203B41FA5}">
                      <a16:colId xmlns:a16="http://schemas.microsoft.com/office/drawing/2014/main" val="838738205"/>
                    </a:ext>
                  </a:extLst>
                </a:gridCol>
                <a:gridCol w="2034915">
                  <a:extLst>
                    <a:ext uri="{9D8B030D-6E8A-4147-A177-3AD203B41FA5}">
                      <a16:colId xmlns:a16="http://schemas.microsoft.com/office/drawing/2014/main" val="1270743302"/>
                    </a:ext>
                  </a:extLst>
                </a:gridCol>
                <a:gridCol w="2034915">
                  <a:extLst>
                    <a:ext uri="{9D8B030D-6E8A-4147-A177-3AD203B41FA5}">
                      <a16:colId xmlns:a16="http://schemas.microsoft.com/office/drawing/2014/main" val="803783174"/>
                    </a:ext>
                  </a:extLst>
                </a:gridCol>
                <a:gridCol w="2034915">
                  <a:extLst>
                    <a:ext uri="{9D8B030D-6E8A-4147-A177-3AD203B41FA5}">
                      <a16:colId xmlns:a16="http://schemas.microsoft.com/office/drawing/2014/main" val="295599956"/>
                    </a:ext>
                  </a:extLst>
                </a:gridCol>
              </a:tblGrid>
              <a:tr h="370840">
                <a:tc>
                  <a:txBody>
                    <a:bodyPr/>
                    <a:lstStyle/>
                    <a:p>
                      <a:pPr algn="ctr"/>
                      <a:r>
                        <a:rPr lang="nl-BE" dirty="0" err="1"/>
                        <a:t>Kindfactoren</a:t>
                      </a:r>
                      <a:endParaRPr lang="nl-BE" dirty="0"/>
                    </a:p>
                  </a:txBody>
                  <a:tcPr/>
                </a:tc>
                <a:tc>
                  <a:txBody>
                    <a:bodyPr/>
                    <a:lstStyle/>
                    <a:p>
                      <a:pPr algn="ctr"/>
                      <a:r>
                        <a:rPr lang="nl-BE" dirty="0"/>
                        <a:t>Contextfactoren</a:t>
                      </a:r>
                    </a:p>
                  </a:txBody>
                  <a:tcPr/>
                </a:tc>
                <a:tc>
                  <a:txBody>
                    <a:bodyPr/>
                    <a:lstStyle/>
                    <a:p>
                      <a:pPr algn="ctr"/>
                      <a:r>
                        <a:rPr lang="nl-BE" dirty="0"/>
                        <a:t>Schoolfactoren</a:t>
                      </a:r>
                    </a:p>
                  </a:txBody>
                  <a:tcPr/>
                </a:tc>
                <a:tc>
                  <a:txBody>
                    <a:bodyPr/>
                    <a:lstStyle/>
                    <a:p>
                      <a:pPr algn="ctr"/>
                      <a:r>
                        <a:rPr lang="nl-BE" dirty="0"/>
                        <a:t>Life Events</a:t>
                      </a:r>
                    </a:p>
                  </a:txBody>
                  <a:tcPr/>
                </a:tc>
                <a:extLst>
                  <a:ext uri="{0D108BD9-81ED-4DB2-BD59-A6C34878D82A}">
                    <a16:rowId xmlns:a16="http://schemas.microsoft.com/office/drawing/2014/main" val="1289365825"/>
                  </a:ext>
                </a:extLst>
              </a:tr>
              <a:tr h="370840">
                <a:tc>
                  <a:txBody>
                    <a:bodyPr/>
                    <a:lstStyle/>
                    <a:p>
                      <a:endParaRPr lang="nl-BE" dirty="0"/>
                    </a:p>
                  </a:txBody>
                  <a:tcPr/>
                </a:tc>
                <a:tc>
                  <a:txBody>
                    <a:bodyPr/>
                    <a:lstStyle/>
                    <a:p>
                      <a:endParaRPr lang="nl-BE"/>
                    </a:p>
                  </a:txBody>
                  <a:tcPr/>
                </a:tc>
                <a:tc>
                  <a:txBody>
                    <a:bodyPr/>
                    <a:lstStyle/>
                    <a:p>
                      <a:endParaRPr lang="nl-BE" dirty="0"/>
                    </a:p>
                  </a:txBody>
                  <a:tcPr/>
                </a:tc>
                <a:tc>
                  <a:txBody>
                    <a:bodyPr/>
                    <a:lstStyle/>
                    <a:p>
                      <a:endParaRPr lang="nl-BE" dirty="0"/>
                    </a:p>
                    <a:p>
                      <a:endParaRPr lang="nl-BE" dirty="0"/>
                    </a:p>
                  </a:txBody>
                  <a:tcPr/>
                </a:tc>
                <a:extLst>
                  <a:ext uri="{0D108BD9-81ED-4DB2-BD59-A6C34878D82A}">
                    <a16:rowId xmlns:a16="http://schemas.microsoft.com/office/drawing/2014/main" val="2876675899"/>
                  </a:ext>
                </a:extLst>
              </a:tr>
              <a:tr h="370840">
                <a:tc>
                  <a:txBody>
                    <a:bodyPr/>
                    <a:lstStyle/>
                    <a:p>
                      <a:endParaRPr lang="nl-BE" dirty="0"/>
                    </a:p>
                  </a:txBody>
                  <a:tcPr/>
                </a:tc>
                <a:tc>
                  <a:txBody>
                    <a:bodyPr/>
                    <a:lstStyle/>
                    <a:p>
                      <a:endParaRPr lang="nl-BE" dirty="0"/>
                    </a:p>
                  </a:txBody>
                  <a:tcPr/>
                </a:tc>
                <a:tc>
                  <a:txBody>
                    <a:bodyPr/>
                    <a:lstStyle/>
                    <a:p>
                      <a:endParaRPr lang="nl-BE" dirty="0"/>
                    </a:p>
                  </a:txBody>
                  <a:tcPr/>
                </a:tc>
                <a:tc>
                  <a:txBody>
                    <a:bodyPr/>
                    <a:lstStyle/>
                    <a:p>
                      <a:endParaRPr lang="nl-BE" dirty="0"/>
                    </a:p>
                    <a:p>
                      <a:endParaRPr lang="nl-BE" dirty="0"/>
                    </a:p>
                  </a:txBody>
                  <a:tcPr/>
                </a:tc>
                <a:extLst>
                  <a:ext uri="{0D108BD9-81ED-4DB2-BD59-A6C34878D82A}">
                    <a16:rowId xmlns:a16="http://schemas.microsoft.com/office/drawing/2014/main" val="4174168621"/>
                  </a:ext>
                </a:extLst>
              </a:tr>
              <a:tr h="370840">
                <a:tc>
                  <a:txBody>
                    <a:bodyPr/>
                    <a:lstStyle/>
                    <a:p>
                      <a:endParaRPr lang="nl-BE"/>
                    </a:p>
                  </a:txBody>
                  <a:tcPr/>
                </a:tc>
                <a:tc>
                  <a:txBody>
                    <a:bodyPr/>
                    <a:lstStyle/>
                    <a:p>
                      <a:endParaRPr lang="nl-BE"/>
                    </a:p>
                  </a:txBody>
                  <a:tcPr/>
                </a:tc>
                <a:tc>
                  <a:txBody>
                    <a:bodyPr/>
                    <a:lstStyle/>
                    <a:p>
                      <a:endParaRPr lang="nl-BE" dirty="0"/>
                    </a:p>
                  </a:txBody>
                  <a:tcPr/>
                </a:tc>
                <a:tc>
                  <a:txBody>
                    <a:bodyPr/>
                    <a:lstStyle/>
                    <a:p>
                      <a:endParaRPr lang="nl-BE" dirty="0"/>
                    </a:p>
                    <a:p>
                      <a:endParaRPr lang="nl-BE" dirty="0"/>
                    </a:p>
                  </a:txBody>
                  <a:tcPr/>
                </a:tc>
                <a:extLst>
                  <a:ext uri="{0D108BD9-81ED-4DB2-BD59-A6C34878D82A}">
                    <a16:rowId xmlns:a16="http://schemas.microsoft.com/office/drawing/2014/main" val="3205787221"/>
                  </a:ext>
                </a:extLst>
              </a:tr>
              <a:tr h="370840">
                <a:tc>
                  <a:txBody>
                    <a:bodyPr/>
                    <a:lstStyle/>
                    <a:p>
                      <a:endParaRPr lang="nl-BE"/>
                    </a:p>
                  </a:txBody>
                  <a:tcPr/>
                </a:tc>
                <a:tc>
                  <a:txBody>
                    <a:bodyPr/>
                    <a:lstStyle/>
                    <a:p>
                      <a:endParaRPr lang="nl-BE"/>
                    </a:p>
                  </a:txBody>
                  <a:tcPr/>
                </a:tc>
                <a:tc>
                  <a:txBody>
                    <a:bodyPr/>
                    <a:lstStyle/>
                    <a:p>
                      <a:endParaRPr lang="nl-BE" dirty="0"/>
                    </a:p>
                  </a:txBody>
                  <a:tcPr/>
                </a:tc>
                <a:tc>
                  <a:txBody>
                    <a:bodyPr/>
                    <a:lstStyle/>
                    <a:p>
                      <a:endParaRPr lang="nl-BE" dirty="0"/>
                    </a:p>
                    <a:p>
                      <a:endParaRPr lang="nl-BE" dirty="0"/>
                    </a:p>
                  </a:txBody>
                  <a:tcPr/>
                </a:tc>
                <a:extLst>
                  <a:ext uri="{0D108BD9-81ED-4DB2-BD59-A6C34878D82A}">
                    <a16:rowId xmlns:a16="http://schemas.microsoft.com/office/drawing/2014/main" val="582676548"/>
                  </a:ext>
                </a:extLst>
              </a:tr>
              <a:tr h="370840">
                <a:tc>
                  <a:txBody>
                    <a:bodyPr/>
                    <a:lstStyle/>
                    <a:p>
                      <a:endParaRPr lang="nl-BE"/>
                    </a:p>
                  </a:txBody>
                  <a:tcPr/>
                </a:tc>
                <a:tc>
                  <a:txBody>
                    <a:bodyPr/>
                    <a:lstStyle/>
                    <a:p>
                      <a:endParaRPr lang="nl-BE"/>
                    </a:p>
                  </a:txBody>
                  <a:tcPr/>
                </a:tc>
                <a:tc>
                  <a:txBody>
                    <a:bodyPr/>
                    <a:lstStyle/>
                    <a:p>
                      <a:endParaRPr lang="nl-BE" dirty="0"/>
                    </a:p>
                  </a:txBody>
                  <a:tcPr/>
                </a:tc>
                <a:tc>
                  <a:txBody>
                    <a:bodyPr/>
                    <a:lstStyle/>
                    <a:p>
                      <a:endParaRPr lang="nl-BE" dirty="0"/>
                    </a:p>
                    <a:p>
                      <a:endParaRPr lang="nl-BE" dirty="0"/>
                    </a:p>
                  </a:txBody>
                  <a:tcPr/>
                </a:tc>
                <a:extLst>
                  <a:ext uri="{0D108BD9-81ED-4DB2-BD59-A6C34878D82A}">
                    <a16:rowId xmlns:a16="http://schemas.microsoft.com/office/drawing/2014/main" val="4220205454"/>
                  </a:ext>
                </a:extLst>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txBox="1">
            <a:spLocks noGrp="1"/>
          </p:cNvSpPr>
          <p:nvPr>
            <p:ph type="title"/>
          </p:nvPr>
        </p:nvSpPr>
        <p:spPr>
          <a:xfrm>
            <a:off x="822325" y="287337"/>
            <a:ext cx="7543800" cy="1449387"/>
          </a:xfrm>
          <a:prstGeom prst="rect">
            <a:avLst/>
          </a:prstGeom>
          <a:noFill/>
          <a:ln>
            <a:noFill/>
          </a:ln>
        </p:spPr>
        <p:txBody>
          <a:bodyPr spcFirstLastPara="1" wrap="square" lIns="91425" tIns="45700" rIns="91425" bIns="45700" anchor="b" anchorCtr="0">
            <a:noAutofit/>
          </a:bodyPr>
          <a:lstStyle/>
          <a:p>
            <a:pPr marL="0" marR="0" lvl="0" indent="0" algn="r" rtl="0">
              <a:lnSpc>
                <a:spcPct val="85000"/>
              </a:lnSpc>
              <a:spcBef>
                <a:spcPts val="0"/>
              </a:spcBef>
              <a:spcAft>
                <a:spcPts val="0"/>
              </a:spcAft>
              <a:buClr>
                <a:srgbClr val="404040"/>
              </a:buClr>
              <a:buSzPts val="4800"/>
              <a:buFont typeface="Calibri"/>
              <a:buNone/>
            </a:pPr>
            <a:r>
              <a:rPr lang="nl-NL" sz="4800" b="0" i="0" u="none" strike="noStrike" cap="none" dirty="0">
                <a:solidFill>
                  <a:srgbClr val="404040"/>
                </a:solidFill>
                <a:sym typeface="Calibri"/>
              </a:rPr>
              <a:t>Protectieve factoren</a:t>
            </a:r>
            <a:endParaRPr lang="nl-NL" dirty="0"/>
          </a:p>
        </p:txBody>
      </p:sp>
      <p:sp>
        <p:nvSpPr>
          <p:cNvPr id="230" name="Shape 230"/>
          <p:cNvSpPr txBox="1">
            <a:spLocks noGrp="1"/>
          </p:cNvSpPr>
          <p:nvPr>
            <p:ph type="body" idx="1"/>
          </p:nvPr>
        </p:nvSpPr>
        <p:spPr>
          <a:xfrm>
            <a:off x="671512" y="1736725"/>
            <a:ext cx="8004175" cy="45720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accent1"/>
              </a:buClr>
              <a:buSzPts val="1800"/>
              <a:buFont typeface="Calibri"/>
              <a:buAutoNum type="arabicPeriod"/>
            </a:pPr>
            <a:r>
              <a:rPr lang="nl-NL" sz="2200" b="0" i="0" u="none" dirty="0">
                <a:solidFill>
                  <a:schemeClr val="tx1"/>
                </a:solidFill>
                <a:latin typeface="Calibri" panose="020F0502020204030204" pitchFamily="34" charset="0"/>
                <a:cs typeface="Calibri" panose="020F0502020204030204" pitchFamily="34" charset="0"/>
                <a:sym typeface="Calibri"/>
              </a:rPr>
              <a:t>Context</a:t>
            </a:r>
            <a:endParaRPr lang="nl-NL" sz="2200" dirty="0">
              <a:solidFill>
                <a:schemeClr val="tx1"/>
              </a:solidFill>
              <a:latin typeface="Calibri" panose="020F0502020204030204" pitchFamily="34" charset="0"/>
              <a:cs typeface="Calibri" panose="020F0502020204030204" pitchFamily="34" charset="0"/>
            </a:endParaRPr>
          </a:p>
          <a:p>
            <a:pPr marL="742950" marR="0" lvl="1" indent="-285750" algn="l" rtl="0">
              <a:lnSpc>
                <a:spcPct val="90000"/>
              </a:lnSpc>
              <a:spcBef>
                <a:spcPts val="0"/>
              </a:spcBef>
              <a:spcAft>
                <a:spcPts val="0"/>
              </a:spcAft>
              <a:buClr>
                <a:schemeClr val="accent1"/>
              </a:buClr>
              <a:buSzPts val="1800"/>
              <a:buFont typeface="Verdana"/>
              <a:buChar char="–"/>
            </a:pPr>
            <a:r>
              <a:rPr lang="nl-NL" sz="2200" b="0" i="1" u="none" strike="noStrike" cap="none" dirty="0">
                <a:solidFill>
                  <a:schemeClr val="tx1"/>
                </a:solidFill>
                <a:latin typeface="Calibri" panose="020F0502020204030204" pitchFamily="34" charset="0"/>
                <a:cs typeface="Calibri" panose="020F0502020204030204" pitchFamily="34" charset="0"/>
                <a:sym typeface="Calibri"/>
              </a:rPr>
              <a:t>Peer </a:t>
            </a:r>
            <a:r>
              <a:rPr lang="nl-NL" sz="2200" b="0" i="1" u="none" strike="noStrike" cap="none" dirty="0" err="1">
                <a:solidFill>
                  <a:schemeClr val="tx1"/>
                </a:solidFill>
                <a:latin typeface="Calibri" panose="020F0502020204030204" pitchFamily="34" charset="0"/>
                <a:cs typeface="Calibri" panose="020F0502020204030204" pitchFamily="34" charset="0"/>
                <a:sym typeface="Calibri"/>
              </a:rPr>
              <a:t>group</a:t>
            </a:r>
            <a:r>
              <a:rPr lang="nl-NL" sz="2200" b="0" i="1" u="none" strike="noStrike" cap="none" dirty="0">
                <a:solidFill>
                  <a:schemeClr val="tx1"/>
                </a:solidFill>
                <a:latin typeface="Calibri" panose="020F0502020204030204" pitchFamily="34" charset="0"/>
                <a:cs typeface="Calibri" panose="020F0502020204030204" pitchFamily="34" charset="0"/>
                <a:sym typeface="Calibri"/>
              </a:rPr>
              <a:t> </a:t>
            </a:r>
            <a:r>
              <a:rPr lang="nl-NL" sz="2200" b="0" i="0" u="none" strike="noStrike" cap="none" dirty="0">
                <a:solidFill>
                  <a:schemeClr val="tx1"/>
                </a:solidFill>
                <a:latin typeface="Calibri" panose="020F0502020204030204" pitchFamily="34" charset="0"/>
                <a:cs typeface="Calibri" panose="020F0502020204030204" pitchFamily="34" charset="0"/>
                <a:sym typeface="Calibri"/>
              </a:rPr>
              <a:t>die het schoolse traject ook belangrijk vindt</a:t>
            </a:r>
            <a:endParaRPr lang="nl-NL" sz="2200" dirty="0">
              <a:solidFill>
                <a:schemeClr val="tx1"/>
              </a:solidFill>
              <a:latin typeface="Calibri" panose="020F0502020204030204" pitchFamily="34" charset="0"/>
              <a:cs typeface="Calibri" panose="020F0502020204030204" pitchFamily="34" charset="0"/>
            </a:endParaRPr>
          </a:p>
          <a:p>
            <a:pPr marL="742950" marR="0" lvl="1" indent="-285750" algn="l" rtl="0">
              <a:lnSpc>
                <a:spcPct val="90000"/>
              </a:lnSpc>
              <a:spcBef>
                <a:spcPts val="0"/>
              </a:spcBef>
              <a:spcAft>
                <a:spcPts val="0"/>
              </a:spcAft>
              <a:buClr>
                <a:schemeClr val="accent1"/>
              </a:buClr>
              <a:buSzPts val="1800"/>
              <a:buFont typeface="Verdana"/>
              <a:buChar char="–"/>
            </a:pPr>
            <a:r>
              <a:rPr lang="nl-NL" sz="2200" b="0" i="0" u="none" strike="noStrike" cap="none" dirty="0">
                <a:solidFill>
                  <a:schemeClr val="tx1"/>
                </a:solidFill>
                <a:latin typeface="Calibri" panose="020F0502020204030204" pitchFamily="34" charset="0"/>
                <a:cs typeface="Calibri" panose="020F0502020204030204" pitchFamily="34" charset="0"/>
                <a:sym typeface="Calibri"/>
              </a:rPr>
              <a:t>Ouders die waarde hechten aan het onderwijstraject en op een adequate manier betrokken zijn op de schoolloopbaan van de kinderen</a:t>
            </a:r>
            <a:endParaRPr lang="nl-NL" sz="2200" dirty="0">
              <a:solidFill>
                <a:schemeClr val="tx1"/>
              </a:solidFill>
              <a:latin typeface="Calibri" panose="020F0502020204030204" pitchFamily="34" charset="0"/>
              <a:cs typeface="Calibri" panose="020F0502020204030204" pitchFamily="34" charset="0"/>
            </a:endParaRPr>
          </a:p>
          <a:p>
            <a:pPr marL="742950" marR="0" lvl="1" indent="-285750" algn="l" rtl="0">
              <a:lnSpc>
                <a:spcPct val="90000"/>
              </a:lnSpc>
              <a:spcBef>
                <a:spcPts val="0"/>
              </a:spcBef>
              <a:spcAft>
                <a:spcPts val="0"/>
              </a:spcAft>
              <a:buClr>
                <a:schemeClr val="accent1"/>
              </a:buClr>
              <a:buSzPts val="1800"/>
              <a:buFont typeface="Verdana"/>
              <a:buChar char="–"/>
            </a:pPr>
            <a:r>
              <a:rPr lang="nl-NL" sz="2200" b="0" i="0" u="none" strike="noStrike" cap="none" dirty="0">
                <a:solidFill>
                  <a:schemeClr val="tx1"/>
                </a:solidFill>
                <a:latin typeface="Calibri" panose="020F0502020204030204" pitchFamily="34" charset="0"/>
                <a:cs typeface="Calibri" panose="020F0502020204030204" pitchFamily="34" charset="0"/>
                <a:sym typeface="Calibri"/>
              </a:rPr>
              <a:t>Warme en ondersteunende ouder-kindrelatie</a:t>
            </a:r>
          </a:p>
          <a:p>
            <a:pPr marL="457200" marR="0" lvl="1" indent="0" algn="l" rtl="0">
              <a:lnSpc>
                <a:spcPct val="90000"/>
              </a:lnSpc>
              <a:spcBef>
                <a:spcPts val="0"/>
              </a:spcBef>
              <a:spcAft>
                <a:spcPts val="0"/>
              </a:spcAft>
              <a:buClr>
                <a:schemeClr val="accent1"/>
              </a:buClr>
              <a:buSzPts val="1800"/>
              <a:buNone/>
            </a:pPr>
            <a:endParaRPr lang="nl-NL" sz="2200" b="0" i="0" u="none" strike="noStrike" cap="none" dirty="0">
              <a:solidFill>
                <a:schemeClr val="tx1"/>
              </a:solidFill>
              <a:latin typeface="Calibri" panose="020F0502020204030204" pitchFamily="34" charset="0"/>
              <a:cs typeface="Calibri" panose="020F0502020204030204" pitchFamily="34" charset="0"/>
              <a:sym typeface="Calibri"/>
            </a:endParaRPr>
          </a:p>
          <a:p>
            <a:pPr marL="342900" marR="0" lvl="0" indent="-342900" algn="l" rtl="0">
              <a:lnSpc>
                <a:spcPct val="90000"/>
              </a:lnSpc>
              <a:spcBef>
                <a:spcPts val="800"/>
              </a:spcBef>
              <a:spcAft>
                <a:spcPts val="0"/>
              </a:spcAft>
              <a:buClr>
                <a:schemeClr val="accent1"/>
              </a:buClr>
              <a:buSzPts val="1800"/>
              <a:buFont typeface="Calibri"/>
              <a:buAutoNum type="arabicPeriod"/>
            </a:pPr>
            <a:r>
              <a:rPr lang="nl-NL" sz="2200" b="0" i="0" u="none" dirty="0">
                <a:solidFill>
                  <a:schemeClr val="tx1"/>
                </a:solidFill>
                <a:latin typeface="Calibri" panose="020F0502020204030204" pitchFamily="34" charset="0"/>
                <a:cs typeface="Calibri" panose="020F0502020204030204" pitchFamily="34" charset="0"/>
                <a:sym typeface="Calibri"/>
              </a:rPr>
              <a:t>Kind</a:t>
            </a:r>
            <a:endParaRPr lang="nl-NL" sz="2200" dirty="0">
              <a:solidFill>
                <a:schemeClr val="tx1"/>
              </a:solidFill>
              <a:latin typeface="Calibri" panose="020F0502020204030204" pitchFamily="34" charset="0"/>
              <a:cs typeface="Calibri" panose="020F0502020204030204" pitchFamily="34" charset="0"/>
            </a:endParaRPr>
          </a:p>
          <a:p>
            <a:pPr marL="742950" marR="0" lvl="1" indent="-285750" algn="l" rtl="0">
              <a:lnSpc>
                <a:spcPct val="90000"/>
              </a:lnSpc>
              <a:spcBef>
                <a:spcPts val="300"/>
              </a:spcBef>
              <a:spcAft>
                <a:spcPts val="0"/>
              </a:spcAft>
              <a:buClr>
                <a:schemeClr val="accent1"/>
              </a:buClr>
              <a:buSzPts val="1800"/>
              <a:buFont typeface="Verdana"/>
              <a:buChar char="–"/>
            </a:pPr>
            <a:r>
              <a:rPr lang="nl-NL" sz="2200" b="0" i="0" u="none" strike="noStrike" cap="none" dirty="0">
                <a:solidFill>
                  <a:schemeClr val="tx1"/>
                </a:solidFill>
                <a:latin typeface="Calibri" panose="020F0502020204030204" pitchFamily="34" charset="0"/>
                <a:cs typeface="Calibri" panose="020F0502020204030204" pitchFamily="34" charset="0"/>
                <a:sym typeface="Calibri"/>
              </a:rPr>
              <a:t>Vertrouwen in zichzelf en eigen schoolloopbaan</a:t>
            </a:r>
            <a:endParaRPr lang="nl-NL" sz="2200" dirty="0">
              <a:solidFill>
                <a:schemeClr val="tx1"/>
              </a:solidFill>
              <a:latin typeface="Calibri" panose="020F0502020204030204" pitchFamily="34" charset="0"/>
              <a:cs typeface="Calibri" panose="020F0502020204030204" pitchFamily="34" charset="0"/>
            </a:endParaRPr>
          </a:p>
          <a:p>
            <a:pPr marL="742950" marR="0" lvl="1" indent="-285750" algn="l" rtl="0">
              <a:lnSpc>
                <a:spcPct val="90000"/>
              </a:lnSpc>
              <a:spcBef>
                <a:spcPts val="300"/>
              </a:spcBef>
              <a:spcAft>
                <a:spcPts val="0"/>
              </a:spcAft>
              <a:buClr>
                <a:schemeClr val="accent1"/>
              </a:buClr>
              <a:buSzPts val="1800"/>
              <a:buFont typeface="Verdana"/>
              <a:buChar char="–"/>
            </a:pPr>
            <a:r>
              <a:rPr lang="nl-NL" sz="2200" b="0" i="0" u="none" strike="noStrike" cap="none" dirty="0">
                <a:solidFill>
                  <a:schemeClr val="tx1"/>
                </a:solidFill>
                <a:latin typeface="Calibri" panose="020F0502020204030204" pitchFamily="34" charset="0"/>
                <a:cs typeface="Calibri" panose="020F0502020204030204" pitchFamily="34" charset="0"/>
                <a:sym typeface="Calibri"/>
              </a:rPr>
              <a:t>Toekomstperspectief hebben</a:t>
            </a:r>
            <a:endParaRPr lang="nl-NL" sz="2200" dirty="0">
              <a:solidFill>
                <a:schemeClr val="tx1"/>
              </a:solidFill>
              <a:latin typeface="Calibri" panose="020F0502020204030204" pitchFamily="34" charset="0"/>
              <a:cs typeface="Calibri" panose="020F0502020204030204" pitchFamily="34" charset="0"/>
            </a:endParaRPr>
          </a:p>
          <a:p>
            <a:pPr marL="742950" marR="0" lvl="1" indent="-285750" algn="l" rtl="0">
              <a:lnSpc>
                <a:spcPct val="90000"/>
              </a:lnSpc>
              <a:spcBef>
                <a:spcPts val="300"/>
              </a:spcBef>
              <a:spcAft>
                <a:spcPts val="0"/>
              </a:spcAft>
              <a:buClr>
                <a:schemeClr val="accent1"/>
              </a:buClr>
              <a:buSzPts val="1800"/>
              <a:buFont typeface="Verdana"/>
              <a:buChar char="–"/>
            </a:pPr>
            <a:r>
              <a:rPr lang="nl-NL" sz="2200" b="0" i="0" u="none" strike="noStrike" cap="none" dirty="0">
                <a:solidFill>
                  <a:schemeClr val="tx1"/>
                </a:solidFill>
                <a:latin typeface="Calibri" panose="020F0502020204030204" pitchFamily="34" charset="0"/>
                <a:cs typeface="Calibri" panose="020F0502020204030204" pitchFamily="34" charset="0"/>
                <a:sym typeface="Calibri"/>
              </a:rPr>
              <a:t>Goede sociale vaardigheden bezitten</a:t>
            </a:r>
            <a:endParaRPr lang="nl-NL" sz="2200" dirty="0">
              <a:solidFill>
                <a:schemeClr val="tx1"/>
              </a:solidFill>
              <a:latin typeface="Calibri" panose="020F0502020204030204" pitchFamily="34" charset="0"/>
              <a:cs typeface="Calibri" panose="020F0502020204030204" pitchFamily="34" charset="0"/>
            </a:endParaRPr>
          </a:p>
          <a:p>
            <a:pPr marL="742950" marR="0" lvl="1" indent="-285750" algn="l" rtl="0">
              <a:lnSpc>
                <a:spcPct val="90000"/>
              </a:lnSpc>
              <a:spcBef>
                <a:spcPts val="300"/>
              </a:spcBef>
              <a:spcAft>
                <a:spcPts val="0"/>
              </a:spcAft>
              <a:buClr>
                <a:schemeClr val="accent1"/>
              </a:buClr>
              <a:buSzPts val="1800"/>
              <a:buFont typeface="Verdana"/>
              <a:buChar char="–"/>
            </a:pPr>
            <a:r>
              <a:rPr lang="nl-NL" sz="2200" b="0" i="0" u="none" strike="noStrike" cap="none" dirty="0">
                <a:solidFill>
                  <a:schemeClr val="tx1"/>
                </a:solidFill>
                <a:latin typeface="Calibri" panose="020F0502020204030204" pitchFamily="34" charset="0"/>
                <a:cs typeface="Calibri" panose="020F0502020204030204" pitchFamily="34" charset="0"/>
                <a:sym typeface="Calibri"/>
              </a:rPr>
              <a:t>Goede schoolse prestaties</a:t>
            </a:r>
          </a:p>
          <a:p>
            <a:pPr marL="90488" marR="0" lvl="0" indent="36511" algn="l" rtl="0">
              <a:lnSpc>
                <a:spcPct val="90000"/>
              </a:lnSpc>
              <a:spcBef>
                <a:spcPts val="1200"/>
              </a:spcBef>
              <a:spcAft>
                <a:spcPts val="0"/>
              </a:spcAft>
              <a:buClr>
                <a:schemeClr val="accent1"/>
              </a:buClr>
              <a:buSzPts val="2000"/>
              <a:buFont typeface="Calibri"/>
              <a:buNone/>
            </a:pPr>
            <a:endParaRPr lang="nl-NL" sz="2000" b="0" i="0" u="none" dirty="0">
              <a:solidFill>
                <a:schemeClr val="tx1"/>
              </a:solidFill>
              <a:latin typeface="Calibri" panose="020F0502020204030204" pitchFamily="34" charset="0"/>
              <a:ea typeface="Verdana"/>
              <a:cs typeface="Calibri" panose="020F0502020204030204" pitchFamily="34" charset="0"/>
              <a:sym typeface="Verdana"/>
            </a:endParaRPr>
          </a:p>
        </p:txBody>
      </p:sp>
      <p:pic>
        <p:nvPicPr>
          <p:cNvPr id="232" name="Shape 232"/>
          <p:cNvPicPr preferRelativeResize="0"/>
          <p:nvPr/>
        </p:nvPicPr>
        <p:blipFill rotWithShape="1">
          <a:blip r:embed="rId3">
            <a:alphaModFix/>
          </a:blip>
          <a:srcRect/>
          <a:stretch/>
        </p:blipFill>
        <p:spPr>
          <a:xfrm>
            <a:off x="6945312" y="44450"/>
            <a:ext cx="2206625" cy="777875"/>
          </a:xfrm>
          <a:prstGeom prst="rect">
            <a:avLst/>
          </a:prstGeom>
          <a:noFill/>
          <a:ln>
            <a:noFill/>
          </a:ln>
        </p:spPr>
      </p:pic>
    </p:spTree>
    <p:extLst>
      <p:ext uri="{BB962C8B-B14F-4D97-AF65-F5344CB8AC3E}">
        <p14:creationId xmlns:p14="http://schemas.microsoft.com/office/powerpoint/2010/main" val="9321095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txBox="1">
            <a:spLocks noGrp="1"/>
          </p:cNvSpPr>
          <p:nvPr>
            <p:ph type="title"/>
          </p:nvPr>
        </p:nvSpPr>
        <p:spPr>
          <a:xfrm>
            <a:off x="822325" y="287337"/>
            <a:ext cx="7543800" cy="1449387"/>
          </a:xfrm>
          <a:prstGeom prst="rect">
            <a:avLst/>
          </a:prstGeom>
          <a:noFill/>
          <a:ln>
            <a:noFill/>
          </a:ln>
        </p:spPr>
        <p:txBody>
          <a:bodyPr spcFirstLastPara="1" wrap="square" lIns="91425" tIns="45700" rIns="91425" bIns="45700" anchor="b" anchorCtr="0">
            <a:noAutofit/>
          </a:bodyPr>
          <a:lstStyle/>
          <a:p>
            <a:pPr marL="0" marR="0" lvl="0" indent="0" algn="r" rtl="0">
              <a:lnSpc>
                <a:spcPct val="85000"/>
              </a:lnSpc>
              <a:spcBef>
                <a:spcPts val="0"/>
              </a:spcBef>
              <a:spcAft>
                <a:spcPts val="0"/>
              </a:spcAft>
              <a:buClr>
                <a:srgbClr val="404040"/>
              </a:buClr>
              <a:buSzPts val="4800"/>
              <a:buFont typeface="Calibri"/>
              <a:buNone/>
            </a:pPr>
            <a:r>
              <a:rPr lang="en-US" sz="4800" b="0" i="0" u="none" strike="noStrike" cap="none">
                <a:solidFill>
                  <a:srgbClr val="404040"/>
                </a:solidFill>
                <a:latin typeface="Calibri"/>
                <a:ea typeface="Calibri"/>
                <a:cs typeface="Calibri"/>
                <a:sym typeface="Calibri"/>
              </a:rPr>
              <a:t>Protectieve factoren</a:t>
            </a:r>
            <a:endParaRPr/>
          </a:p>
        </p:txBody>
      </p:sp>
      <p:sp>
        <p:nvSpPr>
          <p:cNvPr id="230" name="Shape 230"/>
          <p:cNvSpPr txBox="1">
            <a:spLocks noGrp="1"/>
          </p:cNvSpPr>
          <p:nvPr>
            <p:ph type="body" idx="1"/>
          </p:nvPr>
        </p:nvSpPr>
        <p:spPr>
          <a:xfrm>
            <a:off x="671512" y="1747358"/>
            <a:ext cx="8004175" cy="4572000"/>
          </a:xfrm>
          <a:prstGeom prst="rect">
            <a:avLst/>
          </a:prstGeom>
          <a:noFill/>
          <a:ln>
            <a:noFill/>
          </a:ln>
        </p:spPr>
        <p:txBody>
          <a:bodyPr spcFirstLastPara="1" wrap="square" lIns="91425" tIns="45700" rIns="91425" bIns="45700" anchor="t" anchorCtr="0">
            <a:noAutofit/>
          </a:bodyPr>
          <a:lstStyle/>
          <a:p>
            <a:pPr marR="0" lvl="0" indent="-457200" algn="l" rtl="0">
              <a:lnSpc>
                <a:spcPct val="90000"/>
              </a:lnSpc>
              <a:spcBef>
                <a:spcPts val="400"/>
              </a:spcBef>
              <a:spcAft>
                <a:spcPts val="0"/>
              </a:spcAft>
              <a:buClr>
                <a:schemeClr val="accent1"/>
              </a:buClr>
              <a:buSzPts val="1800"/>
              <a:buFont typeface="+mj-lt"/>
              <a:buAutoNum type="arabicPeriod" startAt="3"/>
            </a:pPr>
            <a:r>
              <a:rPr lang="nl-NL" sz="2200" b="0" i="0" u="none" dirty="0">
                <a:solidFill>
                  <a:schemeClr val="tx1"/>
                </a:solidFill>
                <a:sym typeface="Calibri"/>
              </a:rPr>
              <a:t>School</a:t>
            </a:r>
            <a:endParaRPr lang="nl-NL" sz="2200" dirty="0">
              <a:solidFill>
                <a:schemeClr val="tx1"/>
              </a:solidFill>
            </a:endParaRPr>
          </a:p>
          <a:p>
            <a:pPr marL="742950" marR="0" lvl="1" indent="-285750" algn="l" rtl="0">
              <a:lnSpc>
                <a:spcPct val="90000"/>
              </a:lnSpc>
              <a:spcBef>
                <a:spcPts val="400"/>
              </a:spcBef>
              <a:spcAft>
                <a:spcPts val="0"/>
              </a:spcAft>
              <a:buClr>
                <a:schemeClr val="accent1"/>
              </a:buClr>
              <a:buSzPts val="1800"/>
              <a:buFont typeface="Verdana"/>
              <a:buChar char="–"/>
            </a:pPr>
            <a:r>
              <a:rPr lang="nl-NL" sz="2200" b="0" i="0" u="none" strike="noStrike" cap="none" dirty="0">
                <a:solidFill>
                  <a:schemeClr val="tx1"/>
                </a:solidFill>
                <a:sym typeface="Calibri"/>
              </a:rPr>
              <a:t>Voldoende schoolse uitdaging        opgepast met heroriëntering naar beneden!</a:t>
            </a:r>
            <a:endParaRPr lang="nl-NL" sz="2200" dirty="0">
              <a:solidFill>
                <a:schemeClr val="tx1"/>
              </a:solidFill>
            </a:endParaRPr>
          </a:p>
          <a:p>
            <a:pPr marL="742950" marR="0" lvl="1" indent="-285750" algn="l" rtl="0">
              <a:lnSpc>
                <a:spcPct val="90000"/>
              </a:lnSpc>
              <a:spcBef>
                <a:spcPts val="400"/>
              </a:spcBef>
              <a:spcAft>
                <a:spcPts val="0"/>
              </a:spcAft>
              <a:buClr>
                <a:schemeClr val="accent1"/>
              </a:buClr>
              <a:buSzPts val="1800"/>
              <a:buFont typeface="Verdana"/>
              <a:buChar char="–"/>
            </a:pPr>
            <a:r>
              <a:rPr lang="nl-NL" sz="2200" b="0" i="0" u="none" strike="noStrike" cap="none" dirty="0">
                <a:solidFill>
                  <a:schemeClr val="tx1"/>
                </a:solidFill>
                <a:sym typeface="Calibri"/>
              </a:rPr>
              <a:t>Goede ondersteuning, goed contact leerkracht-leerling</a:t>
            </a:r>
          </a:p>
          <a:p>
            <a:pPr marL="342900" marR="0" lvl="0" indent="-342900" algn="l" rtl="0">
              <a:lnSpc>
                <a:spcPct val="90000"/>
              </a:lnSpc>
              <a:spcBef>
                <a:spcPts val="400"/>
              </a:spcBef>
              <a:spcAft>
                <a:spcPts val="0"/>
              </a:spcAft>
              <a:buClr>
                <a:schemeClr val="accent1"/>
              </a:buClr>
              <a:buSzPts val="2000"/>
              <a:buFont typeface="Calibri"/>
              <a:buNone/>
            </a:pPr>
            <a:endParaRPr lang="nl-NL" sz="2000" b="0" i="0" u="none" dirty="0">
              <a:solidFill>
                <a:schemeClr val="tx1"/>
              </a:solidFill>
              <a:latin typeface="Verdana"/>
              <a:ea typeface="Verdana"/>
              <a:cs typeface="Verdana"/>
              <a:sym typeface="Verdana"/>
            </a:endParaRPr>
          </a:p>
          <a:p>
            <a:pPr marL="90488" marR="0" lvl="0" indent="36511" algn="l" rtl="0">
              <a:lnSpc>
                <a:spcPct val="90000"/>
              </a:lnSpc>
              <a:spcBef>
                <a:spcPts val="1200"/>
              </a:spcBef>
              <a:spcAft>
                <a:spcPts val="0"/>
              </a:spcAft>
              <a:buClr>
                <a:schemeClr val="accent1"/>
              </a:buClr>
              <a:buSzPts val="2000"/>
              <a:buFont typeface="Calibri"/>
              <a:buNone/>
            </a:pPr>
            <a:endParaRPr lang="nl-NL" sz="2000" b="0" i="0" u="none" dirty="0">
              <a:solidFill>
                <a:schemeClr val="tx1"/>
              </a:solidFill>
              <a:latin typeface="Verdana"/>
              <a:ea typeface="Verdana"/>
              <a:cs typeface="Verdana"/>
              <a:sym typeface="Verdana"/>
            </a:endParaRPr>
          </a:p>
        </p:txBody>
      </p:sp>
      <p:sp>
        <p:nvSpPr>
          <p:cNvPr id="231" name="Shape 231"/>
          <p:cNvSpPr/>
          <p:nvPr/>
        </p:nvSpPr>
        <p:spPr>
          <a:xfrm>
            <a:off x="5022303" y="2282724"/>
            <a:ext cx="287400" cy="144600"/>
          </a:xfrm>
          <a:prstGeom prst="leftRightArrow">
            <a:avLst>
              <a:gd name="adj1" fmla="val 539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232" name="Shape 232"/>
          <p:cNvPicPr preferRelativeResize="0"/>
          <p:nvPr/>
        </p:nvPicPr>
        <p:blipFill rotWithShape="1">
          <a:blip r:embed="rId3">
            <a:alphaModFix/>
          </a:blip>
          <a:srcRect/>
          <a:stretch/>
        </p:blipFill>
        <p:spPr>
          <a:xfrm>
            <a:off x="6945312" y="44450"/>
            <a:ext cx="2206625" cy="777875"/>
          </a:xfrm>
          <a:prstGeom prst="rect">
            <a:avLst/>
          </a:prstGeom>
          <a:noFill/>
          <a:ln>
            <a:noFill/>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Shape 245"/>
          <p:cNvSpPr txBox="1">
            <a:spLocks noGrp="1"/>
          </p:cNvSpPr>
          <p:nvPr>
            <p:ph type="body" idx="1"/>
          </p:nvPr>
        </p:nvSpPr>
        <p:spPr>
          <a:xfrm>
            <a:off x="822325" y="1916112"/>
            <a:ext cx="7721600" cy="4027487"/>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chemeClr val="accent1"/>
              </a:buClr>
              <a:buSzPts val="2400"/>
              <a:buNone/>
            </a:pPr>
            <a:r>
              <a:rPr lang="nl-NL" sz="2200" i="0" u="none" dirty="0">
                <a:solidFill>
                  <a:schemeClr val="dk1"/>
                </a:solidFill>
                <a:sym typeface="Calibri"/>
              </a:rPr>
              <a:t>Verschillende processen spelen een rol bij de ontwikkeling van schoolverzuim:</a:t>
            </a:r>
          </a:p>
          <a:p>
            <a:pPr marL="0" marR="0" lvl="0" indent="0" algn="l" rtl="0">
              <a:lnSpc>
                <a:spcPct val="90000"/>
              </a:lnSpc>
              <a:spcBef>
                <a:spcPts val="0"/>
              </a:spcBef>
              <a:spcAft>
                <a:spcPts val="0"/>
              </a:spcAft>
              <a:buClr>
                <a:schemeClr val="accent1"/>
              </a:buClr>
              <a:buSzPts val="2400"/>
              <a:buNone/>
            </a:pPr>
            <a:endParaRPr lang="nl-NL" sz="2200" dirty="0">
              <a:solidFill>
                <a:schemeClr val="dk1"/>
              </a:solidFill>
            </a:endParaRPr>
          </a:p>
          <a:p>
            <a:pPr marL="800100" lvl="1">
              <a:spcBef>
                <a:spcPts val="0"/>
              </a:spcBef>
              <a:buSzPts val="2400"/>
              <a:buFont typeface="Courier New" panose="02070309020205020404" pitchFamily="49" charset="0"/>
              <a:buChar char="o"/>
            </a:pPr>
            <a:r>
              <a:rPr lang="nl-NL" sz="2200" b="1" i="0" u="none" dirty="0">
                <a:solidFill>
                  <a:schemeClr val="accent1">
                    <a:lumMod val="75000"/>
                  </a:schemeClr>
                </a:solidFill>
                <a:sym typeface="Calibri"/>
              </a:rPr>
              <a:t>ontwikkelingspsychologische</a:t>
            </a:r>
            <a:r>
              <a:rPr lang="nl-NL" sz="2200" b="1" i="0" u="none" dirty="0">
                <a:solidFill>
                  <a:schemeClr val="accent1">
                    <a:lumMod val="60000"/>
                    <a:lumOff val="40000"/>
                  </a:schemeClr>
                </a:solidFill>
                <a:sym typeface="Calibri"/>
              </a:rPr>
              <a:t> </a:t>
            </a:r>
            <a:r>
              <a:rPr lang="nl-NL" sz="2200" i="0" u="none" dirty="0">
                <a:solidFill>
                  <a:schemeClr val="tx1"/>
                </a:solidFill>
                <a:sym typeface="Calibri"/>
              </a:rPr>
              <a:t>processen</a:t>
            </a:r>
            <a:endParaRPr lang="nl-NL" sz="2200" dirty="0">
              <a:solidFill>
                <a:schemeClr val="tx1"/>
              </a:solidFill>
            </a:endParaRPr>
          </a:p>
          <a:p>
            <a:pPr marL="0" marR="0" lvl="0" indent="0" algn="l" rtl="0">
              <a:lnSpc>
                <a:spcPct val="90000"/>
              </a:lnSpc>
              <a:spcBef>
                <a:spcPts val="200"/>
              </a:spcBef>
              <a:spcAft>
                <a:spcPts val="0"/>
              </a:spcAft>
              <a:buClr>
                <a:schemeClr val="accent1"/>
              </a:buClr>
              <a:buSzPts val="2400"/>
              <a:buNone/>
            </a:pPr>
            <a:endParaRPr lang="nl-NL" sz="2200" b="1" i="0" u="none" dirty="0">
              <a:solidFill>
                <a:schemeClr val="accent1">
                  <a:lumMod val="60000"/>
                  <a:lumOff val="40000"/>
                </a:schemeClr>
              </a:solidFill>
              <a:sym typeface="Calibri"/>
            </a:endParaRPr>
          </a:p>
          <a:p>
            <a:pPr marL="800100" lvl="1">
              <a:buSzPts val="2400"/>
              <a:buFont typeface="Courier New" panose="02070309020205020404" pitchFamily="49" charset="0"/>
              <a:buChar char="o"/>
            </a:pPr>
            <a:r>
              <a:rPr lang="nl-NL" sz="2200" dirty="0">
                <a:solidFill>
                  <a:schemeClr val="tx1"/>
                </a:solidFill>
              </a:rPr>
              <a:t>p</a:t>
            </a:r>
            <a:r>
              <a:rPr lang="nl-NL" sz="2200" i="0" u="none" dirty="0">
                <a:solidFill>
                  <a:schemeClr val="tx1"/>
                </a:solidFill>
                <a:sym typeface="Calibri"/>
              </a:rPr>
              <a:t>rocessen van </a:t>
            </a:r>
            <a:r>
              <a:rPr lang="nl-NL" sz="2200" b="1" i="0" u="none" dirty="0">
                <a:solidFill>
                  <a:schemeClr val="accent1">
                    <a:lumMod val="75000"/>
                  </a:schemeClr>
                </a:solidFill>
                <a:sym typeface="Calibri"/>
              </a:rPr>
              <a:t>bekrachtiging </a:t>
            </a:r>
            <a:r>
              <a:rPr lang="nl-NL" sz="2200" i="0" u="none" dirty="0">
                <a:solidFill>
                  <a:schemeClr val="tx1"/>
                </a:solidFill>
                <a:sym typeface="Calibri"/>
              </a:rPr>
              <a:t>(“straf en beloning”)</a:t>
            </a:r>
            <a:endParaRPr lang="nl-NL" sz="2200" dirty="0">
              <a:solidFill>
                <a:schemeClr val="tx1"/>
              </a:solidFill>
            </a:endParaRPr>
          </a:p>
        </p:txBody>
      </p:sp>
      <p:pic>
        <p:nvPicPr>
          <p:cNvPr id="246" name="Shape 246"/>
          <p:cNvPicPr preferRelativeResize="0"/>
          <p:nvPr/>
        </p:nvPicPr>
        <p:blipFill rotWithShape="1">
          <a:blip r:embed="rId3">
            <a:alphaModFix/>
          </a:blip>
          <a:srcRect/>
          <a:stretch/>
        </p:blipFill>
        <p:spPr>
          <a:xfrm>
            <a:off x="6945312" y="44450"/>
            <a:ext cx="2206625" cy="777875"/>
          </a:xfrm>
          <a:prstGeom prst="rect">
            <a:avLst/>
          </a:prstGeom>
          <a:noFill/>
          <a:ln>
            <a:noFill/>
          </a:ln>
        </p:spPr>
      </p:pic>
      <p:sp>
        <p:nvSpPr>
          <p:cNvPr id="247" name="Shape 247"/>
          <p:cNvSpPr txBox="1"/>
          <p:nvPr/>
        </p:nvSpPr>
        <p:spPr>
          <a:xfrm>
            <a:off x="822325" y="287337"/>
            <a:ext cx="7543800" cy="1449387"/>
          </a:xfrm>
          <a:prstGeom prst="rect">
            <a:avLst/>
          </a:prstGeom>
          <a:noFill/>
          <a:ln>
            <a:noFill/>
          </a:ln>
        </p:spPr>
        <p:txBody>
          <a:bodyPr spcFirstLastPara="1" wrap="square" lIns="91425" tIns="45700" rIns="91425" bIns="45700" anchor="b" anchorCtr="0">
            <a:noAutofit/>
          </a:bodyPr>
          <a:lstStyle/>
          <a:p>
            <a:pPr marL="0" marR="0" lvl="0" indent="0" algn="r" rtl="0">
              <a:lnSpc>
                <a:spcPct val="85000"/>
              </a:lnSpc>
              <a:spcBef>
                <a:spcPts val="0"/>
              </a:spcBef>
              <a:spcAft>
                <a:spcPts val="0"/>
              </a:spcAft>
              <a:buClr>
                <a:srgbClr val="404040"/>
              </a:buClr>
              <a:buSzPts val="4800"/>
              <a:buFont typeface="Calibri"/>
              <a:buNone/>
            </a:pPr>
            <a:r>
              <a:rPr lang="en-US" sz="4800" b="0" i="0" u="none">
                <a:solidFill>
                  <a:srgbClr val="404040"/>
                </a:solidFill>
                <a:latin typeface="Calibri"/>
                <a:ea typeface="Calibri"/>
                <a:cs typeface="Calibri"/>
                <a:sym typeface="Calibri"/>
              </a:rPr>
              <a:t>Processen </a:t>
            </a:r>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822325" y="287337"/>
            <a:ext cx="7543800" cy="1449300"/>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rgbClr val="404040"/>
              </a:buClr>
              <a:buSzPts val="4800"/>
              <a:buFont typeface="Calibri"/>
              <a:buNone/>
            </a:pPr>
            <a:r>
              <a:rPr lang="en-US" sz="4800" b="0" i="0" u="none" strike="noStrike" cap="none">
                <a:solidFill>
                  <a:srgbClr val="404040"/>
                </a:solidFill>
                <a:latin typeface="Calibri"/>
                <a:ea typeface="Calibri"/>
                <a:cs typeface="Calibri"/>
                <a:sym typeface="Calibri"/>
              </a:rPr>
              <a:t>Wij bieden…</a:t>
            </a:r>
            <a:endParaRPr/>
          </a:p>
        </p:txBody>
      </p:sp>
      <p:sp>
        <p:nvSpPr>
          <p:cNvPr id="106" name="Shape 106"/>
          <p:cNvSpPr txBox="1">
            <a:spLocks noGrp="1"/>
          </p:cNvSpPr>
          <p:nvPr>
            <p:ph type="body" idx="1"/>
          </p:nvPr>
        </p:nvSpPr>
        <p:spPr>
          <a:xfrm>
            <a:off x="616082" y="1736637"/>
            <a:ext cx="7300805" cy="4619100"/>
          </a:xfrm>
          <a:prstGeom prst="rect">
            <a:avLst/>
          </a:prstGeom>
          <a:noFill/>
          <a:ln>
            <a:noFill/>
          </a:ln>
        </p:spPr>
        <p:txBody>
          <a:bodyPr spcFirstLastPara="1" wrap="square" lIns="0" tIns="45700" rIns="0" bIns="45700" anchor="t" anchorCtr="0">
            <a:noAutofit/>
          </a:bodyPr>
          <a:lstStyle/>
          <a:p>
            <a:pPr marL="285750" lvl="1" indent="0">
              <a:spcBef>
                <a:spcPts val="600"/>
              </a:spcBef>
              <a:buSzPts val="1900"/>
              <a:buNone/>
            </a:pPr>
            <a:endParaRPr lang="nl-NL" sz="2200" b="1" i="0" u="sng" strike="noStrike" cap="none" dirty="0">
              <a:solidFill>
                <a:schemeClr val="tx1"/>
              </a:solidFill>
              <a:sym typeface="Calibri"/>
            </a:endParaRPr>
          </a:p>
          <a:p>
            <a:pPr marL="285750" lvl="1" indent="0">
              <a:spcBef>
                <a:spcPts val="600"/>
              </a:spcBef>
              <a:buSzPts val="1900"/>
              <a:buNone/>
            </a:pPr>
            <a:r>
              <a:rPr lang="nl-NL" sz="2200" b="1" i="0" u="sng" strike="noStrike" cap="none" dirty="0">
                <a:solidFill>
                  <a:schemeClr val="tx1"/>
                </a:solidFill>
                <a:sym typeface="Calibri"/>
              </a:rPr>
              <a:t>Terugkomdag 25/4/19</a:t>
            </a:r>
            <a:r>
              <a:rPr lang="nl-NL" sz="2200" b="0" i="0" u="none" strike="noStrike" cap="none" dirty="0">
                <a:solidFill>
                  <a:schemeClr val="tx1"/>
                </a:solidFill>
                <a:sym typeface="Calibri"/>
              </a:rPr>
              <a:t/>
            </a:r>
            <a:br>
              <a:rPr lang="nl-NL" sz="2200" b="0" i="0" u="none" strike="noStrike" cap="none" dirty="0">
                <a:solidFill>
                  <a:schemeClr val="tx1"/>
                </a:solidFill>
                <a:sym typeface="Calibri"/>
              </a:rPr>
            </a:br>
            <a:r>
              <a:rPr lang="nl-NL" sz="2200" b="0" i="0" u="none" strike="noStrike" cap="none" dirty="0">
                <a:solidFill>
                  <a:schemeClr val="tx1"/>
                </a:solidFill>
                <a:sym typeface="Calibri"/>
              </a:rPr>
              <a:t/>
            </a:r>
            <a:br>
              <a:rPr lang="nl-NL" sz="2200" b="0" i="0" u="none" strike="noStrike" cap="none" dirty="0">
                <a:solidFill>
                  <a:schemeClr val="tx1"/>
                </a:solidFill>
                <a:sym typeface="Calibri"/>
              </a:rPr>
            </a:br>
            <a:r>
              <a:rPr lang="nl-NL" sz="2200" b="0" i="0" u="none" strike="noStrike" cap="none" dirty="0">
                <a:solidFill>
                  <a:schemeClr val="tx1"/>
                </a:solidFill>
                <a:sym typeface="Calibri"/>
              </a:rPr>
              <a:t>intervisie: bespreking eigen casussen</a:t>
            </a:r>
            <a:endParaRPr lang="nl-NL" sz="2200" dirty="0">
              <a:solidFill>
                <a:schemeClr val="tx1"/>
              </a:solidFill>
            </a:endParaRPr>
          </a:p>
          <a:p>
            <a:pPr marL="0" marR="0" lvl="0" indent="0" algn="l" rtl="0">
              <a:lnSpc>
                <a:spcPct val="90000"/>
              </a:lnSpc>
              <a:spcBef>
                <a:spcPts val="1600"/>
              </a:spcBef>
              <a:spcAft>
                <a:spcPts val="0"/>
              </a:spcAft>
              <a:buNone/>
            </a:pPr>
            <a:endParaRPr lang="nl-NL" sz="1900" b="0" i="0" u="none" strike="noStrike" cap="none" dirty="0">
              <a:solidFill>
                <a:schemeClr val="tx1"/>
              </a:solidFill>
              <a:sym typeface="Calibri"/>
            </a:endParaRPr>
          </a:p>
        </p:txBody>
      </p:sp>
      <p:sp>
        <p:nvSpPr>
          <p:cNvPr id="107" name="Shape 107"/>
          <p:cNvSpPr txBox="1"/>
          <p:nvPr/>
        </p:nvSpPr>
        <p:spPr>
          <a:xfrm>
            <a:off x="7424737" y="6459537"/>
            <a:ext cx="9843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FFFFFF"/>
              </a:buClr>
              <a:buSzPts val="1000"/>
              <a:buFont typeface="Arial"/>
              <a:buNone/>
            </a:pPr>
            <a:fld id="{00000000-1234-1234-1234-123412341234}" type="slidenum">
              <a:rPr lang="en-US" sz="1000" b="0" i="0" u="none">
                <a:solidFill>
                  <a:srgbClr val="FFFFFF"/>
                </a:solidFill>
                <a:latin typeface="Arial"/>
                <a:ea typeface="Arial"/>
                <a:cs typeface="Arial"/>
                <a:sym typeface="Arial"/>
              </a:rPr>
              <a:t>3</a:t>
            </a:fld>
            <a:endParaRPr/>
          </a:p>
        </p:txBody>
      </p:sp>
      <p:pic>
        <p:nvPicPr>
          <p:cNvPr id="108" name="Shape 108"/>
          <p:cNvPicPr preferRelativeResize="0"/>
          <p:nvPr/>
        </p:nvPicPr>
        <p:blipFill rotWithShape="1">
          <a:blip r:embed="rId3">
            <a:alphaModFix/>
          </a:blip>
          <a:srcRect/>
          <a:stretch/>
        </p:blipFill>
        <p:spPr>
          <a:xfrm>
            <a:off x="6945312" y="44450"/>
            <a:ext cx="2206625" cy="777875"/>
          </a:xfrm>
          <a:prstGeom prst="rect">
            <a:avLst/>
          </a:prstGeom>
          <a:noFill/>
          <a:ln>
            <a:noFill/>
          </a:ln>
        </p:spPr>
      </p:pic>
    </p:spTree>
    <p:extLst>
      <p:ext uri="{BB962C8B-B14F-4D97-AF65-F5344CB8AC3E}">
        <p14:creationId xmlns:p14="http://schemas.microsoft.com/office/powerpoint/2010/main" val="29145150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Shape 252"/>
          <p:cNvSpPr txBox="1">
            <a:spLocks noGrp="1"/>
          </p:cNvSpPr>
          <p:nvPr>
            <p:ph type="body" idx="4294967295"/>
          </p:nvPr>
        </p:nvSpPr>
        <p:spPr>
          <a:xfrm>
            <a:off x="718344" y="2436815"/>
            <a:ext cx="7751762" cy="2684462"/>
          </a:xfrm>
          <a:prstGeom prst="rect">
            <a:avLst/>
          </a:prstGeom>
          <a:noFill/>
          <a:ln>
            <a:noFill/>
          </a:ln>
        </p:spPr>
        <p:txBody>
          <a:bodyPr spcFirstLastPara="1" wrap="square" lIns="91425" tIns="91425" rIns="91425" bIns="91425" anchor="t" anchorCtr="0">
            <a:noAutofit/>
          </a:bodyPr>
          <a:lstStyle/>
          <a:p>
            <a:pPr marL="90487" marR="0" lvl="0" indent="-90487" algn="ctr" rtl="0">
              <a:lnSpc>
                <a:spcPct val="90000"/>
              </a:lnSpc>
              <a:spcBef>
                <a:spcPts val="0"/>
              </a:spcBef>
              <a:spcAft>
                <a:spcPts val="0"/>
              </a:spcAft>
              <a:buClr>
                <a:schemeClr val="accent1"/>
              </a:buClr>
              <a:buSzPts val="2400"/>
              <a:buFont typeface="Calibri"/>
              <a:buNone/>
            </a:pPr>
            <a:r>
              <a:rPr lang="nl-NL" sz="2400" b="0" i="0" u="none" dirty="0">
                <a:solidFill>
                  <a:srgbClr val="00B0F0"/>
                </a:solidFill>
                <a:highlight>
                  <a:srgbClr val="404040"/>
                </a:highlight>
                <a:sym typeface="Calibri"/>
              </a:rPr>
              <a:t/>
            </a:r>
            <a:br>
              <a:rPr lang="nl-NL" sz="2400" b="0" i="0" u="none" dirty="0">
                <a:solidFill>
                  <a:srgbClr val="00B0F0"/>
                </a:solidFill>
                <a:highlight>
                  <a:srgbClr val="404040"/>
                </a:highlight>
                <a:sym typeface="Calibri"/>
              </a:rPr>
            </a:br>
            <a:r>
              <a:rPr lang="nl-NL" sz="4400" b="0" i="0" u="none" dirty="0">
                <a:sym typeface="Calibri"/>
              </a:rPr>
              <a:t> Ontwikkelingspsychologische aspecten en hun invloed op het schoolse functioneren</a:t>
            </a:r>
            <a:endParaRPr lang="nl-NL" dirty="0"/>
          </a:p>
          <a:p>
            <a:pPr marL="90488" marR="0" lvl="0" indent="188911" algn="l" rtl="0">
              <a:lnSpc>
                <a:spcPct val="90000"/>
              </a:lnSpc>
              <a:spcBef>
                <a:spcPts val="1400"/>
              </a:spcBef>
              <a:spcAft>
                <a:spcPts val="0"/>
              </a:spcAft>
              <a:buClr>
                <a:schemeClr val="accent1"/>
              </a:buClr>
              <a:buSzPts val="4400"/>
              <a:buFont typeface="Calibri"/>
              <a:buNone/>
            </a:pPr>
            <a:endParaRPr lang="nl-NL" sz="4400" b="0" i="0" u="none" dirty="0">
              <a:solidFill>
                <a:srgbClr val="40749B"/>
              </a:solidFill>
              <a:highlight>
                <a:srgbClr val="404040"/>
              </a:highlight>
              <a:sym typeface="Calibri"/>
            </a:endParaRPr>
          </a:p>
        </p:txBody>
      </p:sp>
      <p:pic>
        <p:nvPicPr>
          <p:cNvPr id="253" name="Shape 253"/>
          <p:cNvPicPr preferRelativeResize="0"/>
          <p:nvPr/>
        </p:nvPicPr>
        <p:blipFill rotWithShape="1">
          <a:blip r:embed="rId3">
            <a:alphaModFix/>
          </a:blip>
          <a:srcRect/>
          <a:stretch/>
        </p:blipFill>
        <p:spPr>
          <a:xfrm>
            <a:off x="6945312" y="44450"/>
            <a:ext cx="2206625" cy="777875"/>
          </a:xfrm>
          <a:prstGeom prst="rect">
            <a:avLst/>
          </a:prstGeom>
          <a:noFill/>
          <a:ln>
            <a:noFill/>
          </a:ln>
        </p:spPr>
      </p:pic>
      <p:sp>
        <p:nvSpPr>
          <p:cNvPr id="254" name="Shape 254"/>
          <p:cNvSpPr txBox="1"/>
          <p:nvPr/>
        </p:nvSpPr>
        <p:spPr>
          <a:xfrm>
            <a:off x="822325" y="287337"/>
            <a:ext cx="7543800" cy="14493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85000"/>
              </a:lnSpc>
              <a:spcBef>
                <a:spcPts val="0"/>
              </a:spcBef>
              <a:spcAft>
                <a:spcPts val="0"/>
              </a:spcAft>
              <a:buClr>
                <a:srgbClr val="404040"/>
              </a:buClr>
              <a:buSzPts val="4800"/>
              <a:buFont typeface="Calibri"/>
              <a:buNone/>
              <a:tabLst/>
              <a:defRPr/>
            </a:pPr>
            <a:r>
              <a:rPr kumimoji="0" lang="en-US" sz="4800" b="0" i="0" u="none" strike="noStrike" kern="0" cap="none" spc="0" normalizeH="0" baseline="0" noProof="0">
                <a:ln>
                  <a:noFill/>
                </a:ln>
                <a:solidFill>
                  <a:srgbClr val="404040"/>
                </a:solidFill>
                <a:effectLst/>
                <a:uLnTx/>
                <a:uFillTx/>
                <a:latin typeface="Calibri"/>
                <a:ea typeface="Calibri"/>
                <a:cs typeface="Calibri"/>
                <a:sym typeface="Calibri"/>
              </a:rPr>
              <a:t>Processen </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6643698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287" name="Shape 287"/>
          <p:cNvPicPr preferRelativeResize="0"/>
          <p:nvPr/>
        </p:nvPicPr>
        <p:blipFill rotWithShape="1">
          <a:blip r:embed="rId3">
            <a:alphaModFix/>
          </a:blip>
          <a:srcRect/>
          <a:stretch/>
        </p:blipFill>
        <p:spPr>
          <a:xfrm>
            <a:off x="6945312" y="890588"/>
            <a:ext cx="1654969" cy="583406"/>
          </a:xfrm>
          <a:prstGeom prst="rect">
            <a:avLst/>
          </a:prstGeom>
          <a:noFill/>
          <a:ln>
            <a:noFill/>
          </a:ln>
        </p:spPr>
      </p:pic>
      <p:sp>
        <p:nvSpPr>
          <p:cNvPr id="288" name="Shape 288"/>
          <p:cNvSpPr txBox="1"/>
          <p:nvPr/>
        </p:nvSpPr>
        <p:spPr>
          <a:xfrm>
            <a:off x="822325" y="1072753"/>
            <a:ext cx="7543800" cy="658003"/>
          </a:xfrm>
          <a:prstGeom prst="rect">
            <a:avLst/>
          </a:prstGeom>
          <a:noFill/>
          <a:ln>
            <a:noFill/>
          </a:ln>
        </p:spPr>
        <p:txBody>
          <a:bodyPr spcFirstLastPara="1" wrap="square" lIns="68569" tIns="34275" rIns="68569" bIns="34275" anchor="b" anchorCtr="0">
            <a:noAutofit/>
          </a:bodyPr>
          <a:lstStyle/>
          <a:p>
            <a:pPr>
              <a:lnSpc>
                <a:spcPct val="85000"/>
              </a:lnSpc>
              <a:buClr>
                <a:srgbClr val="404040"/>
              </a:buClr>
              <a:buSzPts val="4800"/>
            </a:pPr>
            <a:r>
              <a:rPr lang="en-US" sz="3600" dirty="0" err="1">
                <a:solidFill>
                  <a:srgbClr val="404040"/>
                </a:solidFill>
                <a:latin typeface="Calibri"/>
                <a:ea typeface="Calibri"/>
                <a:cs typeface="Calibri"/>
                <a:sym typeface="Calibri"/>
              </a:rPr>
              <a:t>Ontwikkeling</a:t>
            </a:r>
            <a:r>
              <a:rPr lang="en-US" sz="3600" dirty="0">
                <a:solidFill>
                  <a:srgbClr val="404040"/>
                </a:solidFill>
                <a:latin typeface="Calibri"/>
                <a:ea typeface="Calibri"/>
                <a:cs typeface="Calibri"/>
                <a:sym typeface="Calibri"/>
              </a:rPr>
              <a:t> </a:t>
            </a:r>
            <a:r>
              <a:rPr lang="en-US" sz="3600" dirty="0" err="1">
                <a:solidFill>
                  <a:srgbClr val="404040"/>
                </a:solidFill>
                <a:latin typeface="Calibri"/>
                <a:ea typeface="Calibri"/>
                <a:cs typeface="Calibri"/>
                <a:sym typeface="Calibri"/>
              </a:rPr>
              <a:t>als</a:t>
            </a:r>
            <a:r>
              <a:rPr lang="en-US" sz="3600" dirty="0">
                <a:solidFill>
                  <a:srgbClr val="404040"/>
                </a:solidFill>
                <a:latin typeface="Calibri"/>
                <a:ea typeface="Calibri"/>
                <a:cs typeface="Calibri"/>
                <a:sym typeface="Calibri"/>
              </a:rPr>
              <a:t> </a:t>
            </a:r>
            <a:r>
              <a:rPr lang="en-US" sz="3600" dirty="0" err="1">
                <a:solidFill>
                  <a:srgbClr val="404040"/>
                </a:solidFill>
                <a:latin typeface="Calibri"/>
                <a:ea typeface="Calibri"/>
                <a:cs typeface="Calibri"/>
                <a:sym typeface="Calibri"/>
              </a:rPr>
              <a:t>een</a:t>
            </a:r>
            <a:r>
              <a:rPr lang="en-US" sz="3600" dirty="0">
                <a:solidFill>
                  <a:srgbClr val="404040"/>
                </a:solidFill>
                <a:latin typeface="Calibri"/>
                <a:ea typeface="Calibri"/>
                <a:cs typeface="Calibri"/>
                <a:sym typeface="Calibri"/>
              </a:rPr>
              <a:t> </a:t>
            </a:r>
            <a:r>
              <a:rPr lang="en-US" sz="3600" dirty="0" err="1">
                <a:solidFill>
                  <a:srgbClr val="404040"/>
                </a:solidFill>
                <a:latin typeface="Calibri"/>
                <a:ea typeface="Calibri"/>
                <a:cs typeface="Calibri"/>
                <a:sym typeface="Calibri"/>
              </a:rPr>
              <a:t>spiraal</a:t>
            </a:r>
            <a:endParaRPr sz="1050" dirty="0"/>
          </a:p>
        </p:txBody>
      </p:sp>
      <p:pic>
        <p:nvPicPr>
          <p:cNvPr id="289" name="Shape 289"/>
          <p:cNvPicPr preferRelativeResize="0"/>
          <p:nvPr/>
        </p:nvPicPr>
        <p:blipFill>
          <a:blip r:embed="rId4">
            <a:alphaModFix/>
          </a:blip>
          <a:stretch>
            <a:fillRect/>
          </a:stretch>
        </p:blipFill>
        <p:spPr>
          <a:xfrm>
            <a:off x="822319" y="2468119"/>
            <a:ext cx="3889163" cy="2363213"/>
          </a:xfrm>
          <a:prstGeom prst="rect">
            <a:avLst/>
          </a:prstGeom>
          <a:noFill/>
          <a:ln>
            <a:noFill/>
          </a:ln>
        </p:spPr>
      </p:pic>
      <p:pic>
        <p:nvPicPr>
          <p:cNvPr id="290" name="Shape 290"/>
          <p:cNvPicPr preferRelativeResize="0"/>
          <p:nvPr/>
        </p:nvPicPr>
        <p:blipFill>
          <a:blip r:embed="rId5">
            <a:alphaModFix/>
          </a:blip>
          <a:stretch>
            <a:fillRect/>
          </a:stretch>
        </p:blipFill>
        <p:spPr>
          <a:xfrm>
            <a:off x="5498054" y="2528775"/>
            <a:ext cx="2736056" cy="2363213"/>
          </a:xfrm>
          <a:prstGeom prst="rect">
            <a:avLst/>
          </a:prstGeom>
          <a:noFill/>
          <a:ln>
            <a:noFill/>
          </a:ln>
          <a:effectLst>
            <a:outerShdw blurRad="57150" dist="19050" dir="5400000" algn="bl" rotWithShape="0">
              <a:srgbClr val="000000">
                <a:alpha val="50000"/>
              </a:srgbClr>
            </a:outerShdw>
          </a:effectLst>
        </p:spPr>
      </p:pic>
      <p:sp>
        <p:nvSpPr>
          <p:cNvPr id="291" name="Shape 291"/>
          <p:cNvSpPr/>
          <p:nvPr/>
        </p:nvSpPr>
        <p:spPr>
          <a:xfrm>
            <a:off x="6599231" y="2393006"/>
            <a:ext cx="533700" cy="2438325"/>
          </a:xfrm>
          <a:prstGeom prst="up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68569" tIns="68569" rIns="68569" bIns="68569" anchor="ctr" anchorCtr="0">
            <a:noAutofit/>
          </a:bodyPr>
          <a:lstStyle/>
          <a:p>
            <a:r>
              <a:rPr lang="en-US" sz="1050"/>
              <a:t>MEESTERSCHAP</a:t>
            </a:r>
            <a:endParaRPr sz="1050"/>
          </a:p>
        </p:txBody>
      </p:sp>
      <p:sp>
        <p:nvSpPr>
          <p:cNvPr id="292" name="Shape 292"/>
          <p:cNvSpPr txBox="1"/>
          <p:nvPr/>
        </p:nvSpPr>
        <p:spPr>
          <a:xfrm>
            <a:off x="1624575" y="5088094"/>
            <a:ext cx="6266025" cy="348075"/>
          </a:xfrm>
          <a:prstGeom prst="rect">
            <a:avLst/>
          </a:prstGeom>
          <a:noFill/>
          <a:ln>
            <a:noFill/>
          </a:ln>
        </p:spPr>
        <p:txBody>
          <a:bodyPr spcFirstLastPara="1" wrap="square" lIns="68569" tIns="68569" rIns="68569" bIns="68569" anchor="t" anchorCtr="0">
            <a:noAutofit/>
          </a:bodyPr>
          <a:lstStyle/>
          <a:p>
            <a:pPr algn="ctr"/>
            <a:r>
              <a:rPr lang="en-US" sz="1800" b="1" dirty="0"/>
              <a:t>het concept </a:t>
            </a:r>
            <a:r>
              <a:rPr lang="en-US" sz="1800" b="1" dirty="0" err="1"/>
              <a:t>Veerkracht</a:t>
            </a:r>
            <a:r>
              <a:rPr lang="en-US" sz="1800" b="1" dirty="0"/>
              <a:t> – de </a:t>
            </a:r>
            <a:r>
              <a:rPr lang="en-US" sz="1800" b="1" dirty="0" err="1"/>
              <a:t>correctieve</a:t>
            </a:r>
            <a:r>
              <a:rPr lang="en-US" sz="1800" b="1" dirty="0"/>
              <a:t> </a:t>
            </a:r>
            <a:r>
              <a:rPr lang="en-US" sz="1800" b="1" dirty="0" err="1"/>
              <a:t>ervaring</a:t>
            </a:r>
            <a:endParaRPr sz="1800" b="1" dirty="0"/>
          </a:p>
        </p:txBody>
      </p:sp>
    </p:spTree>
    <p:extLst>
      <p:ext uri="{BB962C8B-B14F-4D97-AF65-F5344CB8AC3E}">
        <p14:creationId xmlns:p14="http://schemas.microsoft.com/office/powerpoint/2010/main" val="15702190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txBox="1">
            <a:spLocks noGrp="1"/>
          </p:cNvSpPr>
          <p:nvPr>
            <p:ph type="title"/>
          </p:nvPr>
        </p:nvSpPr>
        <p:spPr>
          <a:xfrm>
            <a:off x="685800" y="287337"/>
            <a:ext cx="7832035" cy="1449387"/>
          </a:xfrm>
          <a:prstGeom prst="rect">
            <a:avLst/>
          </a:prstGeom>
          <a:noFill/>
          <a:ln>
            <a:noFill/>
          </a:ln>
        </p:spPr>
        <p:txBody>
          <a:bodyPr spcFirstLastPara="1" wrap="square" lIns="91425" tIns="45700" rIns="91425" bIns="45700" anchor="b" anchorCtr="0">
            <a:noAutofit/>
          </a:bodyPr>
          <a:lstStyle/>
          <a:p>
            <a:pPr marL="0" marR="0" lvl="0" indent="0" algn="r" rtl="0">
              <a:lnSpc>
                <a:spcPct val="85000"/>
              </a:lnSpc>
              <a:spcBef>
                <a:spcPts val="0"/>
              </a:spcBef>
              <a:spcAft>
                <a:spcPts val="0"/>
              </a:spcAft>
              <a:buClr>
                <a:srgbClr val="404040"/>
              </a:buClr>
              <a:buSzPts val="4800"/>
              <a:buFont typeface="Calibri"/>
              <a:buNone/>
            </a:pPr>
            <a:r>
              <a:rPr lang="en-US" sz="4800" b="0" i="0" u="none" strike="noStrike" cap="none" dirty="0" err="1">
                <a:solidFill>
                  <a:srgbClr val="404040"/>
                </a:solidFill>
                <a:latin typeface="Calibri"/>
                <a:ea typeface="Calibri"/>
                <a:cs typeface="Calibri"/>
                <a:sym typeface="Calibri"/>
              </a:rPr>
              <a:t>Risicofactoren</a:t>
            </a:r>
            <a:r>
              <a:rPr lang="en-US" sz="4800" b="0" i="0" u="none" strike="noStrike" cap="none" dirty="0">
                <a:solidFill>
                  <a:srgbClr val="404040"/>
                </a:solidFill>
                <a:latin typeface="Calibri"/>
                <a:ea typeface="Calibri"/>
                <a:cs typeface="Calibri"/>
                <a:sym typeface="Calibri"/>
              </a:rPr>
              <a:t> en </a:t>
            </a:r>
            <a:r>
              <a:rPr lang="en-US" sz="4800" b="0" i="0" u="none" strike="noStrike" cap="none" dirty="0" err="1">
                <a:solidFill>
                  <a:srgbClr val="404040"/>
                </a:solidFill>
                <a:latin typeface="Calibri"/>
                <a:ea typeface="Calibri"/>
                <a:cs typeface="Calibri"/>
                <a:sym typeface="Calibri"/>
              </a:rPr>
              <a:t>ontwikkeling</a:t>
            </a:r>
            <a:endParaRPr dirty="0"/>
          </a:p>
        </p:txBody>
      </p:sp>
      <p:pic>
        <p:nvPicPr>
          <p:cNvPr id="216" name="Shape 216"/>
          <p:cNvPicPr preferRelativeResize="0"/>
          <p:nvPr/>
        </p:nvPicPr>
        <p:blipFill rotWithShape="1">
          <a:blip r:embed="rId3">
            <a:alphaModFix/>
          </a:blip>
          <a:srcRect/>
          <a:stretch/>
        </p:blipFill>
        <p:spPr>
          <a:xfrm>
            <a:off x="6945312" y="130175"/>
            <a:ext cx="2206625" cy="777875"/>
          </a:xfrm>
          <a:prstGeom prst="rect">
            <a:avLst/>
          </a:prstGeom>
          <a:noFill/>
          <a:ln>
            <a:noFill/>
          </a:ln>
        </p:spPr>
      </p:pic>
      <p:pic>
        <p:nvPicPr>
          <p:cNvPr id="6" name="Shape 290"/>
          <p:cNvPicPr preferRelativeResize="0"/>
          <p:nvPr/>
        </p:nvPicPr>
        <p:blipFill>
          <a:blip r:embed="rId4">
            <a:alphaModFix/>
          </a:blip>
          <a:stretch>
            <a:fillRect/>
          </a:stretch>
        </p:blipFill>
        <p:spPr>
          <a:xfrm>
            <a:off x="685800" y="2223975"/>
            <a:ext cx="2590800" cy="3856149"/>
          </a:xfrm>
          <a:prstGeom prst="rect">
            <a:avLst/>
          </a:prstGeom>
          <a:noFill/>
          <a:ln>
            <a:noFill/>
          </a:ln>
          <a:effectLst>
            <a:outerShdw blurRad="57150" dist="19050" dir="5400000" algn="bl" rotWithShape="0">
              <a:srgbClr val="000000">
                <a:alpha val="50000"/>
              </a:srgbClr>
            </a:outerShdw>
          </a:effectLst>
        </p:spPr>
      </p:pic>
      <p:sp>
        <p:nvSpPr>
          <p:cNvPr id="7" name="Shape 291"/>
          <p:cNvSpPr/>
          <p:nvPr/>
        </p:nvSpPr>
        <p:spPr>
          <a:xfrm>
            <a:off x="1643475" y="2292236"/>
            <a:ext cx="675449" cy="3719626"/>
          </a:xfrm>
          <a:prstGeom prst="up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68569" tIns="68569" rIns="68569" bIns="68569" anchor="ctr" anchorCtr="0">
            <a:noAutofit/>
          </a:bodyPr>
          <a:lstStyle/>
          <a:p>
            <a:r>
              <a:rPr lang="en-US" sz="1800" dirty="0"/>
              <a:t>MEESTERSCHAP</a:t>
            </a:r>
            <a:endParaRPr sz="1800" dirty="0"/>
          </a:p>
        </p:txBody>
      </p:sp>
      <p:sp>
        <p:nvSpPr>
          <p:cNvPr id="3" name="Rechthoek 2"/>
          <p:cNvSpPr/>
          <p:nvPr/>
        </p:nvSpPr>
        <p:spPr>
          <a:xfrm>
            <a:off x="7286763" y="5742667"/>
            <a:ext cx="1621971" cy="337457"/>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t>Risicofactor</a:t>
            </a:r>
          </a:p>
        </p:txBody>
      </p:sp>
      <p:sp>
        <p:nvSpPr>
          <p:cNvPr id="4" name="Explosie 2 3"/>
          <p:cNvSpPr/>
          <p:nvPr/>
        </p:nvSpPr>
        <p:spPr>
          <a:xfrm>
            <a:off x="5893391" y="4481569"/>
            <a:ext cx="3015343" cy="1086927"/>
          </a:xfrm>
          <a:prstGeom prst="irregularSeal2">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t>Ontwikkelingsdeficiëntie</a:t>
            </a:r>
          </a:p>
        </p:txBody>
      </p:sp>
      <p:sp>
        <p:nvSpPr>
          <p:cNvPr id="5" name="Gekromde pijl-links 4"/>
          <p:cNvSpPr/>
          <p:nvPr/>
        </p:nvSpPr>
        <p:spPr>
          <a:xfrm flipV="1">
            <a:off x="8353193" y="4752066"/>
            <a:ext cx="555541" cy="1055915"/>
          </a:xfrm>
          <a:prstGeom prst="curvedLef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12" name="Vrije vorm 11"/>
          <p:cNvSpPr/>
          <p:nvPr/>
        </p:nvSpPr>
        <p:spPr>
          <a:xfrm>
            <a:off x="3897086" y="2253343"/>
            <a:ext cx="4408714" cy="3603171"/>
          </a:xfrm>
          <a:custGeom>
            <a:avLst/>
            <a:gdLst>
              <a:gd name="connsiteX0" fmla="*/ 1741714 w 4408714"/>
              <a:gd name="connsiteY0" fmla="*/ 3548743 h 3603171"/>
              <a:gd name="connsiteX1" fmla="*/ 1741714 w 4408714"/>
              <a:gd name="connsiteY1" fmla="*/ 3548743 h 3603171"/>
              <a:gd name="connsiteX2" fmla="*/ 1654628 w 4408714"/>
              <a:gd name="connsiteY2" fmla="*/ 3592286 h 3603171"/>
              <a:gd name="connsiteX3" fmla="*/ 1578428 w 4408714"/>
              <a:gd name="connsiteY3" fmla="*/ 3603171 h 3603171"/>
              <a:gd name="connsiteX4" fmla="*/ 1045028 w 4408714"/>
              <a:gd name="connsiteY4" fmla="*/ 3592286 h 3603171"/>
              <a:gd name="connsiteX5" fmla="*/ 936171 w 4408714"/>
              <a:gd name="connsiteY5" fmla="*/ 3570514 h 3603171"/>
              <a:gd name="connsiteX6" fmla="*/ 892628 w 4408714"/>
              <a:gd name="connsiteY6" fmla="*/ 3559628 h 3603171"/>
              <a:gd name="connsiteX7" fmla="*/ 870857 w 4408714"/>
              <a:gd name="connsiteY7" fmla="*/ 3526971 h 3603171"/>
              <a:gd name="connsiteX8" fmla="*/ 849085 w 4408714"/>
              <a:gd name="connsiteY8" fmla="*/ 3505200 h 3603171"/>
              <a:gd name="connsiteX9" fmla="*/ 827314 w 4408714"/>
              <a:gd name="connsiteY9" fmla="*/ 3429000 h 3603171"/>
              <a:gd name="connsiteX10" fmla="*/ 805543 w 4408714"/>
              <a:gd name="connsiteY10" fmla="*/ 3407228 h 3603171"/>
              <a:gd name="connsiteX11" fmla="*/ 783771 w 4408714"/>
              <a:gd name="connsiteY11" fmla="*/ 3374571 h 3603171"/>
              <a:gd name="connsiteX12" fmla="*/ 762000 w 4408714"/>
              <a:gd name="connsiteY12" fmla="*/ 3309257 h 3603171"/>
              <a:gd name="connsiteX13" fmla="*/ 762000 w 4408714"/>
              <a:gd name="connsiteY13" fmla="*/ 3113314 h 3603171"/>
              <a:gd name="connsiteX14" fmla="*/ 772885 w 4408714"/>
              <a:gd name="connsiteY14" fmla="*/ 3080657 h 3603171"/>
              <a:gd name="connsiteX15" fmla="*/ 838200 w 4408714"/>
              <a:gd name="connsiteY15" fmla="*/ 3004457 h 3603171"/>
              <a:gd name="connsiteX16" fmla="*/ 903514 w 4408714"/>
              <a:gd name="connsiteY16" fmla="*/ 2950028 h 3603171"/>
              <a:gd name="connsiteX17" fmla="*/ 936171 w 4408714"/>
              <a:gd name="connsiteY17" fmla="*/ 2917371 h 3603171"/>
              <a:gd name="connsiteX18" fmla="*/ 1001485 w 4408714"/>
              <a:gd name="connsiteY18" fmla="*/ 2895600 h 3603171"/>
              <a:gd name="connsiteX19" fmla="*/ 1066800 w 4408714"/>
              <a:gd name="connsiteY19" fmla="*/ 2873828 h 3603171"/>
              <a:gd name="connsiteX20" fmla="*/ 1099457 w 4408714"/>
              <a:gd name="connsiteY20" fmla="*/ 2862943 h 3603171"/>
              <a:gd name="connsiteX21" fmla="*/ 1208314 w 4408714"/>
              <a:gd name="connsiteY21" fmla="*/ 2852057 h 3603171"/>
              <a:gd name="connsiteX22" fmla="*/ 1589314 w 4408714"/>
              <a:gd name="connsiteY22" fmla="*/ 2862943 h 3603171"/>
              <a:gd name="connsiteX23" fmla="*/ 1621971 w 4408714"/>
              <a:gd name="connsiteY23" fmla="*/ 2873828 h 3603171"/>
              <a:gd name="connsiteX24" fmla="*/ 1687285 w 4408714"/>
              <a:gd name="connsiteY24" fmla="*/ 2960914 h 3603171"/>
              <a:gd name="connsiteX25" fmla="*/ 1698171 w 4408714"/>
              <a:gd name="connsiteY25" fmla="*/ 2993571 h 3603171"/>
              <a:gd name="connsiteX26" fmla="*/ 1687285 w 4408714"/>
              <a:gd name="connsiteY26" fmla="*/ 3145971 h 3603171"/>
              <a:gd name="connsiteX27" fmla="*/ 1665514 w 4408714"/>
              <a:gd name="connsiteY27" fmla="*/ 3167743 h 3603171"/>
              <a:gd name="connsiteX28" fmla="*/ 1632857 w 4408714"/>
              <a:gd name="connsiteY28" fmla="*/ 3189514 h 3603171"/>
              <a:gd name="connsiteX29" fmla="*/ 1578428 w 4408714"/>
              <a:gd name="connsiteY29" fmla="*/ 3200400 h 3603171"/>
              <a:gd name="connsiteX30" fmla="*/ 1534885 w 4408714"/>
              <a:gd name="connsiteY30" fmla="*/ 3211286 h 3603171"/>
              <a:gd name="connsiteX31" fmla="*/ 1088571 w 4408714"/>
              <a:gd name="connsiteY31" fmla="*/ 3200400 h 3603171"/>
              <a:gd name="connsiteX32" fmla="*/ 947057 w 4408714"/>
              <a:gd name="connsiteY32" fmla="*/ 3178628 h 3603171"/>
              <a:gd name="connsiteX33" fmla="*/ 881743 w 4408714"/>
              <a:gd name="connsiteY33" fmla="*/ 3156857 h 3603171"/>
              <a:gd name="connsiteX34" fmla="*/ 762000 w 4408714"/>
              <a:gd name="connsiteY34" fmla="*/ 3124200 h 3603171"/>
              <a:gd name="connsiteX35" fmla="*/ 729343 w 4408714"/>
              <a:gd name="connsiteY35" fmla="*/ 3113314 h 3603171"/>
              <a:gd name="connsiteX36" fmla="*/ 664028 w 4408714"/>
              <a:gd name="connsiteY36" fmla="*/ 3080657 h 3603171"/>
              <a:gd name="connsiteX37" fmla="*/ 598714 w 4408714"/>
              <a:gd name="connsiteY37" fmla="*/ 3048000 h 3603171"/>
              <a:gd name="connsiteX38" fmla="*/ 555171 w 4408714"/>
              <a:gd name="connsiteY38" fmla="*/ 2960914 h 3603171"/>
              <a:gd name="connsiteX39" fmla="*/ 533400 w 4408714"/>
              <a:gd name="connsiteY39" fmla="*/ 2928257 h 3603171"/>
              <a:gd name="connsiteX40" fmla="*/ 511628 w 4408714"/>
              <a:gd name="connsiteY40" fmla="*/ 2852057 h 3603171"/>
              <a:gd name="connsiteX41" fmla="*/ 489857 w 4408714"/>
              <a:gd name="connsiteY41" fmla="*/ 2677886 h 3603171"/>
              <a:gd name="connsiteX42" fmla="*/ 500743 w 4408714"/>
              <a:gd name="connsiteY42" fmla="*/ 2100943 h 3603171"/>
              <a:gd name="connsiteX43" fmla="*/ 533400 w 4408714"/>
              <a:gd name="connsiteY43" fmla="*/ 1992086 h 3603171"/>
              <a:gd name="connsiteX44" fmla="*/ 555171 w 4408714"/>
              <a:gd name="connsiteY44" fmla="*/ 1926771 h 3603171"/>
              <a:gd name="connsiteX45" fmla="*/ 609600 w 4408714"/>
              <a:gd name="connsiteY45" fmla="*/ 1850571 h 3603171"/>
              <a:gd name="connsiteX46" fmla="*/ 642257 w 4408714"/>
              <a:gd name="connsiteY46" fmla="*/ 1817914 h 3603171"/>
              <a:gd name="connsiteX47" fmla="*/ 674914 w 4408714"/>
              <a:gd name="connsiteY47" fmla="*/ 1807028 h 3603171"/>
              <a:gd name="connsiteX48" fmla="*/ 707571 w 4408714"/>
              <a:gd name="connsiteY48" fmla="*/ 1774371 h 3603171"/>
              <a:gd name="connsiteX49" fmla="*/ 838200 w 4408714"/>
              <a:gd name="connsiteY49" fmla="*/ 1741714 h 3603171"/>
              <a:gd name="connsiteX50" fmla="*/ 1502228 w 4408714"/>
              <a:gd name="connsiteY50" fmla="*/ 1752600 h 3603171"/>
              <a:gd name="connsiteX51" fmla="*/ 1545771 w 4408714"/>
              <a:gd name="connsiteY51" fmla="*/ 1763486 h 3603171"/>
              <a:gd name="connsiteX52" fmla="*/ 1621971 w 4408714"/>
              <a:gd name="connsiteY52" fmla="*/ 1774371 h 3603171"/>
              <a:gd name="connsiteX53" fmla="*/ 1654628 w 4408714"/>
              <a:gd name="connsiteY53" fmla="*/ 1785257 h 3603171"/>
              <a:gd name="connsiteX54" fmla="*/ 1709057 w 4408714"/>
              <a:gd name="connsiteY54" fmla="*/ 1796143 h 3603171"/>
              <a:gd name="connsiteX55" fmla="*/ 1752600 w 4408714"/>
              <a:gd name="connsiteY55" fmla="*/ 1807028 h 3603171"/>
              <a:gd name="connsiteX56" fmla="*/ 1785257 w 4408714"/>
              <a:gd name="connsiteY56" fmla="*/ 1828800 h 3603171"/>
              <a:gd name="connsiteX57" fmla="*/ 1796143 w 4408714"/>
              <a:gd name="connsiteY57" fmla="*/ 1861457 h 3603171"/>
              <a:gd name="connsiteX58" fmla="*/ 1828800 w 4408714"/>
              <a:gd name="connsiteY58" fmla="*/ 1894114 h 3603171"/>
              <a:gd name="connsiteX59" fmla="*/ 1861457 w 4408714"/>
              <a:gd name="connsiteY59" fmla="*/ 2002971 h 3603171"/>
              <a:gd name="connsiteX60" fmla="*/ 1872343 w 4408714"/>
              <a:gd name="connsiteY60" fmla="*/ 2079171 h 3603171"/>
              <a:gd name="connsiteX61" fmla="*/ 1861457 w 4408714"/>
              <a:gd name="connsiteY61" fmla="*/ 2231571 h 3603171"/>
              <a:gd name="connsiteX62" fmla="*/ 1850571 w 4408714"/>
              <a:gd name="connsiteY62" fmla="*/ 2264228 h 3603171"/>
              <a:gd name="connsiteX63" fmla="*/ 1741714 w 4408714"/>
              <a:gd name="connsiteY63" fmla="*/ 2351314 h 3603171"/>
              <a:gd name="connsiteX64" fmla="*/ 1676400 w 4408714"/>
              <a:gd name="connsiteY64" fmla="*/ 2373086 h 3603171"/>
              <a:gd name="connsiteX65" fmla="*/ 1600200 w 4408714"/>
              <a:gd name="connsiteY65" fmla="*/ 2394857 h 3603171"/>
              <a:gd name="connsiteX66" fmla="*/ 1480457 w 4408714"/>
              <a:gd name="connsiteY66" fmla="*/ 2405743 h 3603171"/>
              <a:gd name="connsiteX67" fmla="*/ 1273628 w 4408714"/>
              <a:gd name="connsiteY67" fmla="*/ 2416628 h 3603171"/>
              <a:gd name="connsiteX68" fmla="*/ 903514 w 4408714"/>
              <a:gd name="connsiteY68" fmla="*/ 2427514 h 3603171"/>
              <a:gd name="connsiteX69" fmla="*/ 468085 w 4408714"/>
              <a:gd name="connsiteY69" fmla="*/ 2416628 h 3603171"/>
              <a:gd name="connsiteX70" fmla="*/ 337457 w 4408714"/>
              <a:gd name="connsiteY70" fmla="*/ 2394857 h 3603171"/>
              <a:gd name="connsiteX71" fmla="*/ 261257 w 4408714"/>
              <a:gd name="connsiteY71" fmla="*/ 2383971 h 3603171"/>
              <a:gd name="connsiteX72" fmla="*/ 206828 w 4408714"/>
              <a:gd name="connsiteY72" fmla="*/ 2351314 h 3603171"/>
              <a:gd name="connsiteX73" fmla="*/ 185057 w 4408714"/>
              <a:gd name="connsiteY73" fmla="*/ 2286000 h 3603171"/>
              <a:gd name="connsiteX74" fmla="*/ 185057 w 4408714"/>
              <a:gd name="connsiteY74" fmla="*/ 1948543 h 3603171"/>
              <a:gd name="connsiteX75" fmla="*/ 217714 w 4408714"/>
              <a:gd name="connsiteY75" fmla="*/ 1839686 h 3603171"/>
              <a:gd name="connsiteX76" fmla="*/ 239485 w 4408714"/>
              <a:gd name="connsiteY76" fmla="*/ 1807028 h 3603171"/>
              <a:gd name="connsiteX77" fmla="*/ 293914 w 4408714"/>
              <a:gd name="connsiteY77" fmla="*/ 1752600 h 3603171"/>
              <a:gd name="connsiteX78" fmla="*/ 315685 w 4408714"/>
              <a:gd name="connsiteY78" fmla="*/ 1730828 h 3603171"/>
              <a:gd name="connsiteX79" fmla="*/ 337457 w 4408714"/>
              <a:gd name="connsiteY79" fmla="*/ 1709057 h 3603171"/>
              <a:gd name="connsiteX80" fmla="*/ 359228 w 4408714"/>
              <a:gd name="connsiteY80" fmla="*/ 1676400 h 3603171"/>
              <a:gd name="connsiteX81" fmla="*/ 391885 w 4408714"/>
              <a:gd name="connsiteY81" fmla="*/ 1665514 h 3603171"/>
              <a:gd name="connsiteX82" fmla="*/ 413657 w 4408714"/>
              <a:gd name="connsiteY82" fmla="*/ 1632857 h 3603171"/>
              <a:gd name="connsiteX83" fmla="*/ 544285 w 4408714"/>
              <a:gd name="connsiteY83" fmla="*/ 1567543 h 3603171"/>
              <a:gd name="connsiteX84" fmla="*/ 576943 w 4408714"/>
              <a:gd name="connsiteY84" fmla="*/ 1556657 h 3603171"/>
              <a:gd name="connsiteX85" fmla="*/ 609600 w 4408714"/>
              <a:gd name="connsiteY85" fmla="*/ 1545771 h 3603171"/>
              <a:gd name="connsiteX86" fmla="*/ 957943 w 4408714"/>
              <a:gd name="connsiteY86" fmla="*/ 1556657 h 3603171"/>
              <a:gd name="connsiteX87" fmla="*/ 1088571 w 4408714"/>
              <a:gd name="connsiteY87" fmla="*/ 1578428 h 3603171"/>
              <a:gd name="connsiteX88" fmla="*/ 1121228 w 4408714"/>
              <a:gd name="connsiteY88" fmla="*/ 1589314 h 3603171"/>
              <a:gd name="connsiteX89" fmla="*/ 1164771 w 4408714"/>
              <a:gd name="connsiteY89" fmla="*/ 1600200 h 3603171"/>
              <a:gd name="connsiteX90" fmla="*/ 1230085 w 4408714"/>
              <a:gd name="connsiteY90" fmla="*/ 1621971 h 3603171"/>
              <a:gd name="connsiteX91" fmla="*/ 1262743 w 4408714"/>
              <a:gd name="connsiteY91" fmla="*/ 1643743 h 3603171"/>
              <a:gd name="connsiteX92" fmla="*/ 1328057 w 4408714"/>
              <a:gd name="connsiteY92" fmla="*/ 1665514 h 3603171"/>
              <a:gd name="connsiteX93" fmla="*/ 1371600 w 4408714"/>
              <a:gd name="connsiteY93" fmla="*/ 1709057 h 3603171"/>
              <a:gd name="connsiteX94" fmla="*/ 1404257 w 4408714"/>
              <a:gd name="connsiteY94" fmla="*/ 1741714 h 3603171"/>
              <a:gd name="connsiteX95" fmla="*/ 1436914 w 4408714"/>
              <a:gd name="connsiteY95" fmla="*/ 1839686 h 3603171"/>
              <a:gd name="connsiteX96" fmla="*/ 1447800 w 4408714"/>
              <a:gd name="connsiteY96" fmla="*/ 1872343 h 3603171"/>
              <a:gd name="connsiteX97" fmla="*/ 1436914 w 4408714"/>
              <a:gd name="connsiteY97" fmla="*/ 2122714 h 3603171"/>
              <a:gd name="connsiteX98" fmla="*/ 1360714 w 4408714"/>
              <a:gd name="connsiteY98" fmla="*/ 2177143 h 3603171"/>
              <a:gd name="connsiteX99" fmla="*/ 1317171 w 4408714"/>
              <a:gd name="connsiteY99" fmla="*/ 2188028 h 3603171"/>
              <a:gd name="connsiteX100" fmla="*/ 1240971 w 4408714"/>
              <a:gd name="connsiteY100" fmla="*/ 2198914 h 3603171"/>
              <a:gd name="connsiteX101" fmla="*/ 653143 w 4408714"/>
              <a:gd name="connsiteY101" fmla="*/ 2188028 h 3603171"/>
              <a:gd name="connsiteX102" fmla="*/ 500743 w 4408714"/>
              <a:gd name="connsiteY102" fmla="*/ 2166257 h 3603171"/>
              <a:gd name="connsiteX103" fmla="*/ 348343 w 4408714"/>
              <a:gd name="connsiteY103" fmla="*/ 2144486 h 3603171"/>
              <a:gd name="connsiteX104" fmla="*/ 261257 w 4408714"/>
              <a:gd name="connsiteY104" fmla="*/ 2122714 h 3603171"/>
              <a:gd name="connsiteX105" fmla="*/ 163285 w 4408714"/>
              <a:gd name="connsiteY105" fmla="*/ 2100943 h 3603171"/>
              <a:gd name="connsiteX106" fmla="*/ 130628 w 4408714"/>
              <a:gd name="connsiteY106" fmla="*/ 2079171 h 3603171"/>
              <a:gd name="connsiteX107" fmla="*/ 108857 w 4408714"/>
              <a:gd name="connsiteY107" fmla="*/ 2046514 h 3603171"/>
              <a:gd name="connsiteX108" fmla="*/ 87085 w 4408714"/>
              <a:gd name="connsiteY108" fmla="*/ 2024743 h 3603171"/>
              <a:gd name="connsiteX109" fmla="*/ 65314 w 4408714"/>
              <a:gd name="connsiteY109" fmla="*/ 1959428 h 3603171"/>
              <a:gd name="connsiteX110" fmla="*/ 54428 w 4408714"/>
              <a:gd name="connsiteY110" fmla="*/ 1915886 h 3603171"/>
              <a:gd name="connsiteX111" fmla="*/ 21771 w 4408714"/>
              <a:gd name="connsiteY111" fmla="*/ 1807028 h 3603171"/>
              <a:gd name="connsiteX112" fmla="*/ 10885 w 4408714"/>
              <a:gd name="connsiteY112" fmla="*/ 1730828 h 3603171"/>
              <a:gd name="connsiteX113" fmla="*/ 0 w 4408714"/>
              <a:gd name="connsiteY113" fmla="*/ 1676400 h 3603171"/>
              <a:gd name="connsiteX114" fmla="*/ 10885 w 4408714"/>
              <a:gd name="connsiteY114" fmla="*/ 892628 h 3603171"/>
              <a:gd name="connsiteX115" fmla="*/ 43543 w 4408714"/>
              <a:gd name="connsiteY115" fmla="*/ 805543 h 3603171"/>
              <a:gd name="connsiteX116" fmla="*/ 65314 w 4408714"/>
              <a:gd name="connsiteY116" fmla="*/ 729343 h 3603171"/>
              <a:gd name="connsiteX117" fmla="*/ 87085 w 4408714"/>
              <a:gd name="connsiteY117" fmla="*/ 707571 h 3603171"/>
              <a:gd name="connsiteX118" fmla="*/ 141514 w 4408714"/>
              <a:gd name="connsiteY118" fmla="*/ 631371 h 3603171"/>
              <a:gd name="connsiteX119" fmla="*/ 195943 w 4408714"/>
              <a:gd name="connsiteY119" fmla="*/ 544286 h 3603171"/>
              <a:gd name="connsiteX120" fmla="*/ 239485 w 4408714"/>
              <a:gd name="connsiteY120" fmla="*/ 522514 h 3603171"/>
              <a:gd name="connsiteX121" fmla="*/ 304800 w 4408714"/>
              <a:gd name="connsiteY121" fmla="*/ 446314 h 3603171"/>
              <a:gd name="connsiteX122" fmla="*/ 359228 w 4408714"/>
              <a:gd name="connsiteY122" fmla="*/ 381000 h 3603171"/>
              <a:gd name="connsiteX123" fmla="*/ 435428 w 4408714"/>
              <a:gd name="connsiteY123" fmla="*/ 326571 h 3603171"/>
              <a:gd name="connsiteX124" fmla="*/ 457200 w 4408714"/>
              <a:gd name="connsiteY124" fmla="*/ 304800 h 3603171"/>
              <a:gd name="connsiteX125" fmla="*/ 500743 w 4408714"/>
              <a:gd name="connsiteY125" fmla="*/ 272143 h 3603171"/>
              <a:gd name="connsiteX126" fmla="*/ 555171 w 4408714"/>
              <a:gd name="connsiteY126" fmla="*/ 217714 h 3603171"/>
              <a:gd name="connsiteX127" fmla="*/ 631371 w 4408714"/>
              <a:gd name="connsiteY127" fmla="*/ 174171 h 3603171"/>
              <a:gd name="connsiteX128" fmla="*/ 653143 w 4408714"/>
              <a:gd name="connsiteY128" fmla="*/ 152400 h 3603171"/>
              <a:gd name="connsiteX129" fmla="*/ 696685 w 4408714"/>
              <a:gd name="connsiteY129" fmla="*/ 141514 h 3603171"/>
              <a:gd name="connsiteX130" fmla="*/ 783771 w 4408714"/>
              <a:gd name="connsiteY130" fmla="*/ 97971 h 3603171"/>
              <a:gd name="connsiteX131" fmla="*/ 827314 w 4408714"/>
              <a:gd name="connsiteY131" fmla="*/ 87086 h 3603171"/>
              <a:gd name="connsiteX132" fmla="*/ 892628 w 4408714"/>
              <a:gd name="connsiteY132" fmla="*/ 65314 h 3603171"/>
              <a:gd name="connsiteX133" fmla="*/ 979714 w 4408714"/>
              <a:gd name="connsiteY133" fmla="*/ 43543 h 3603171"/>
              <a:gd name="connsiteX134" fmla="*/ 1284514 w 4408714"/>
              <a:gd name="connsiteY134" fmla="*/ 54428 h 3603171"/>
              <a:gd name="connsiteX135" fmla="*/ 1436914 w 4408714"/>
              <a:gd name="connsiteY135" fmla="*/ 76200 h 3603171"/>
              <a:gd name="connsiteX136" fmla="*/ 1513114 w 4408714"/>
              <a:gd name="connsiteY136" fmla="*/ 87086 h 3603171"/>
              <a:gd name="connsiteX137" fmla="*/ 1621971 w 4408714"/>
              <a:gd name="connsiteY137" fmla="*/ 108857 h 3603171"/>
              <a:gd name="connsiteX138" fmla="*/ 1698171 w 4408714"/>
              <a:gd name="connsiteY138" fmla="*/ 141514 h 3603171"/>
              <a:gd name="connsiteX139" fmla="*/ 1741714 w 4408714"/>
              <a:gd name="connsiteY139" fmla="*/ 152400 h 3603171"/>
              <a:gd name="connsiteX140" fmla="*/ 1796143 w 4408714"/>
              <a:gd name="connsiteY140" fmla="*/ 174171 h 3603171"/>
              <a:gd name="connsiteX141" fmla="*/ 1861457 w 4408714"/>
              <a:gd name="connsiteY141" fmla="*/ 217714 h 3603171"/>
              <a:gd name="connsiteX142" fmla="*/ 1894114 w 4408714"/>
              <a:gd name="connsiteY142" fmla="*/ 239486 h 3603171"/>
              <a:gd name="connsiteX143" fmla="*/ 1937657 w 4408714"/>
              <a:gd name="connsiteY143" fmla="*/ 261257 h 3603171"/>
              <a:gd name="connsiteX144" fmla="*/ 1970314 w 4408714"/>
              <a:gd name="connsiteY144" fmla="*/ 283028 h 3603171"/>
              <a:gd name="connsiteX145" fmla="*/ 2002971 w 4408714"/>
              <a:gd name="connsiteY145" fmla="*/ 293914 h 3603171"/>
              <a:gd name="connsiteX146" fmla="*/ 2057400 w 4408714"/>
              <a:gd name="connsiteY146" fmla="*/ 348343 h 3603171"/>
              <a:gd name="connsiteX147" fmla="*/ 2155371 w 4408714"/>
              <a:gd name="connsiteY147" fmla="*/ 424543 h 3603171"/>
              <a:gd name="connsiteX148" fmla="*/ 2198914 w 4408714"/>
              <a:gd name="connsiteY148" fmla="*/ 468086 h 3603171"/>
              <a:gd name="connsiteX149" fmla="*/ 2231571 w 4408714"/>
              <a:gd name="connsiteY149" fmla="*/ 500743 h 3603171"/>
              <a:gd name="connsiteX150" fmla="*/ 2242457 w 4408714"/>
              <a:gd name="connsiteY150" fmla="*/ 533400 h 3603171"/>
              <a:gd name="connsiteX151" fmla="*/ 2275114 w 4408714"/>
              <a:gd name="connsiteY151" fmla="*/ 566057 h 3603171"/>
              <a:gd name="connsiteX152" fmla="*/ 2286000 w 4408714"/>
              <a:gd name="connsiteY152" fmla="*/ 642257 h 3603171"/>
              <a:gd name="connsiteX153" fmla="*/ 2253343 w 4408714"/>
              <a:gd name="connsiteY153" fmla="*/ 881743 h 3603171"/>
              <a:gd name="connsiteX154" fmla="*/ 2242457 w 4408714"/>
              <a:gd name="connsiteY154" fmla="*/ 914400 h 3603171"/>
              <a:gd name="connsiteX155" fmla="*/ 2198914 w 4408714"/>
              <a:gd name="connsiteY155" fmla="*/ 957943 h 3603171"/>
              <a:gd name="connsiteX156" fmla="*/ 2177143 w 4408714"/>
              <a:gd name="connsiteY156" fmla="*/ 990600 h 3603171"/>
              <a:gd name="connsiteX157" fmla="*/ 2133600 w 4408714"/>
              <a:gd name="connsiteY157" fmla="*/ 1034143 h 3603171"/>
              <a:gd name="connsiteX158" fmla="*/ 2111828 w 4408714"/>
              <a:gd name="connsiteY158" fmla="*/ 1066800 h 3603171"/>
              <a:gd name="connsiteX159" fmla="*/ 2068285 w 4408714"/>
              <a:gd name="connsiteY159" fmla="*/ 1099457 h 3603171"/>
              <a:gd name="connsiteX160" fmla="*/ 2035628 w 4408714"/>
              <a:gd name="connsiteY160" fmla="*/ 1132114 h 3603171"/>
              <a:gd name="connsiteX161" fmla="*/ 2002971 w 4408714"/>
              <a:gd name="connsiteY161" fmla="*/ 1143000 h 3603171"/>
              <a:gd name="connsiteX162" fmla="*/ 1959428 w 4408714"/>
              <a:gd name="connsiteY162" fmla="*/ 1164771 h 3603171"/>
              <a:gd name="connsiteX163" fmla="*/ 1926771 w 4408714"/>
              <a:gd name="connsiteY163" fmla="*/ 1186543 h 3603171"/>
              <a:gd name="connsiteX164" fmla="*/ 1807028 w 4408714"/>
              <a:gd name="connsiteY164" fmla="*/ 1219200 h 3603171"/>
              <a:gd name="connsiteX165" fmla="*/ 1741714 w 4408714"/>
              <a:gd name="connsiteY165" fmla="*/ 1230086 h 3603171"/>
              <a:gd name="connsiteX166" fmla="*/ 1698171 w 4408714"/>
              <a:gd name="connsiteY166" fmla="*/ 1240971 h 3603171"/>
              <a:gd name="connsiteX167" fmla="*/ 1132114 w 4408714"/>
              <a:gd name="connsiteY167" fmla="*/ 1230086 h 3603171"/>
              <a:gd name="connsiteX168" fmla="*/ 1034143 w 4408714"/>
              <a:gd name="connsiteY168" fmla="*/ 1219200 h 3603171"/>
              <a:gd name="connsiteX169" fmla="*/ 1001485 w 4408714"/>
              <a:gd name="connsiteY169" fmla="*/ 1208314 h 3603171"/>
              <a:gd name="connsiteX170" fmla="*/ 925285 w 4408714"/>
              <a:gd name="connsiteY170" fmla="*/ 1186543 h 3603171"/>
              <a:gd name="connsiteX171" fmla="*/ 892628 w 4408714"/>
              <a:gd name="connsiteY171" fmla="*/ 1164771 h 3603171"/>
              <a:gd name="connsiteX172" fmla="*/ 859971 w 4408714"/>
              <a:gd name="connsiteY172" fmla="*/ 1153886 h 3603171"/>
              <a:gd name="connsiteX173" fmla="*/ 794657 w 4408714"/>
              <a:gd name="connsiteY173" fmla="*/ 1077686 h 3603171"/>
              <a:gd name="connsiteX174" fmla="*/ 772885 w 4408714"/>
              <a:gd name="connsiteY174" fmla="*/ 1055914 h 3603171"/>
              <a:gd name="connsiteX175" fmla="*/ 729343 w 4408714"/>
              <a:gd name="connsiteY175" fmla="*/ 979714 h 3603171"/>
              <a:gd name="connsiteX176" fmla="*/ 707571 w 4408714"/>
              <a:gd name="connsiteY176" fmla="*/ 947057 h 3603171"/>
              <a:gd name="connsiteX177" fmla="*/ 664028 w 4408714"/>
              <a:gd name="connsiteY177" fmla="*/ 870857 h 3603171"/>
              <a:gd name="connsiteX178" fmla="*/ 631371 w 4408714"/>
              <a:gd name="connsiteY178" fmla="*/ 772886 h 3603171"/>
              <a:gd name="connsiteX179" fmla="*/ 620485 w 4408714"/>
              <a:gd name="connsiteY179" fmla="*/ 740228 h 3603171"/>
              <a:gd name="connsiteX180" fmla="*/ 620485 w 4408714"/>
              <a:gd name="connsiteY180" fmla="*/ 348343 h 3603171"/>
              <a:gd name="connsiteX181" fmla="*/ 642257 w 4408714"/>
              <a:gd name="connsiteY181" fmla="*/ 283028 h 3603171"/>
              <a:gd name="connsiteX182" fmla="*/ 653143 w 4408714"/>
              <a:gd name="connsiteY182" fmla="*/ 250371 h 3603171"/>
              <a:gd name="connsiteX183" fmla="*/ 685800 w 4408714"/>
              <a:gd name="connsiteY183" fmla="*/ 217714 h 3603171"/>
              <a:gd name="connsiteX184" fmla="*/ 751114 w 4408714"/>
              <a:gd name="connsiteY184" fmla="*/ 141514 h 3603171"/>
              <a:gd name="connsiteX185" fmla="*/ 783771 w 4408714"/>
              <a:gd name="connsiteY185" fmla="*/ 108857 h 3603171"/>
              <a:gd name="connsiteX186" fmla="*/ 849085 w 4408714"/>
              <a:gd name="connsiteY186" fmla="*/ 76200 h 3603171"/>
              <a:gd name="connsiteX187" fmla="*/ 881743 w 4408714"/>
              <a:gd name="connsiteY187" fmla="*/ 54428 h 3603171"/>
              <a:gd name="connsiteX188" fmla="*/ 947057 w 4408714"/>
              <a:gd name="connsiteY188" fmla="*/ 32657 h 3603171"/>
              <a:gd name="connsiteX189" fmla="*/ 1034143 w 4408714"/>
              <a:gd name="connsiteY189" fmla="*/ 10886 h 3603171"/>
              <a:gd name="connsiteX190" fmla="*/ 1175657 w 4408714"/>
              <a:gd name="connsiteY190" fmla="*/ 0 h 3603171"/>
              <a:gd name="connsiteX191" fmla="*/ 1861457 w 4408714"/>
              <a:gd name="connsiteY191" fmla="*/ 10886 h 3603171"/>
              <a:gd name="connsiteX192" fmla="*/ 1948543 w 4408714"/>
              <a:gd name="connsiteY192" fmla="*/ 21771 h 3603171"/>
              <a:gd name="connsiteX193" fmla="*/ 2079171 w 4408714"/>
              <a:gd name="connsiteY193" fmla="*/ 32657 h 3603171"/>
              <a:gd name="connsiteX194" fmla="*/ 2122714 w 4408714"/>
              <a:gd name="connsiteY194" fmla="*/ 43543 h 3603171"/>
              <a:gd name="connsiteX195" fmla="*/ 2177143 w 4408714"/>
              <a:gd name="connsiteY195" fmla="*/ 54428 h 3603171"/>
              <a:gd name="connsiteX196" fmla="*/ 2275114 w 4408714"/>
              <a:gd name="connsiteY196" fmla="*/ 87086 h 3603171"/>
              <a:gd name="connsiteX197" fmla="*/ 2318657 w 4408714"/>
              <a:gd name="connsiteY197" fmla="*/ 108857 h 3603171"/>
              <a:gd name="connsiteX198" fmla="*/ 2405743 w 4408714"/>
              <a:gd name="connsiteY198" fmla="*/ 141514 h 3603171"/>
              <a:gd name="connsiteX199" fmla="*/ 2471057 w 4408714"/>
              <a:gd name="connsiteY199" fmla="*/ 174171 h 3603171"/>
              <a:gd name="connsiteX200" fmla="*/ 2503714 w 4408714"/>
              <a:gd name="connsiteY200" fmla="*/ 195943 h 3603171"/>
              <a:gd name="connsiteX201" fmla="*/ 2536371 w 4408714"/>
              <a:gd name="connsiteY201" fmla="*/ 228600 h 3603171"/>
              <a:gd name="connsiteX202" fmla="*/ 2569028 w 4408714"/>
              <a:gd name="connsiteY202" fmla="*/ 239486 h 3603171"/>
              <a:gd name="connsiteX203" fmla="*/ 2645228 w 4408714"/>
              <a:gd name="connsiteY203" fmla="*/ 315686 h 3603171"/>
              <a:gd name="connsiteX204" fmla="*/ 2699657 w 4408714"/>
              <a:gd name="connsiteY204" fmla="*/ 370114 h 3603171"/>
              <a:gd name="connsiteX205" fmla="*/ 2721428 w 4408714"/>
              <a:gd name="connsiteY205" fmla="*/ 402771 h 3603171"/>
              <a:gd name="connsiteX206" fmla="*/ 2764971 w 4408714"/>
              <a:gd name="connsiteY206" fmla="*/ 457200 h 3603171"/>
              <a:gd name="connsiteX207" fmla="*/ 2819400 w 4408714"/>
              <a:gd name="connsiteY207" fmla="*/ 522514 h 3603171"/>
              <a:gd name="connsiteX208" fmla="*/ 2841171 w 4408714"/>
              <a:gd name="connsiteY208" fmla="*/ 576943 h 3603171"/>
              <a:gd name="connsiteX209" fmla="*/ 2852057 w 4408714"/>
              <a:gd name="connsiteY209" fmla="*/ 609600 h 3603171"/>
              <a:gd name="connsiteX210" fmla="*/ 2884714 w 4408714"/>
              <a:gd name="connsiteY210" fmla="*/ 653143 h 3603171"/>
              <a:gd name="connsiteX211" fmla="*/ 2917371 w 4408714"/>
              <a:gd name="connsiteY211" fmla="*/ 794657 h 3603171"/>
              <a:gd name="connsiteX212" fmla="*/ 2928257 w 4408714"/>
              <a:gd name="connsiteY212" fmla="*/ 827314 h 3603171"/>
              <a:gd name="connsiteX213" fmla="*/ 2939143 w 4408714"/>
              <a:gd name="connsiteY213" fmla="*/ 892628 h 3603171"/>
              <a:gd name="connsiteX214" fmla="*/ 2928257 w 4408714"/>
              <a:gd name="connsiteY214" fmla="*/ 1219200 h 3603171"/>
              <a:gd name="connsiteX215" fmla="*/ 2906485 w 4408714"/>
              <a:gd name="connsiteY215" fmla="*/ 1317171 h 3603171"/>
              <a:gd name="connsiteX216" fmla="*/ 2808514 w 4408714"/>
              <a:gd name="connsiteY216" fmla="*/ 1436914 h 3603171"/>
              <a:gd name="connsiteX217" fmla="*/ 2775857 w 4408714"/>
              <a:gd name="connsiteY217" fmla="*/ 1458686 h 3603171"/>
              <a:gd name="connsiteX218" fmla="*/ 2677885 w 4408714"/>
              <a:gd name="connsiteY218" fmla="*/ 1491343 h 3603171"/>
              <a:gd name="connsiteX219" fmla="*/ 2612571 w 4408714"/>
              <a:gd name="connsiteY219" fmla="*/ 1513114 h 3603171"/>
              <a:gd name="connsiteX220" fmla="*/ 2133600 w 4408714"/>
              <a:gd name="connsiteY220" fmla="*/ 1502228 h 3603171"/>
              <a:gd name="connsiteX221" fmla="*/ 2057400 w 4408714"/>
              <a:gd name="connsiteY221" fmla="*/ 1491343 h 3603171"/>
              <a:gd name="connsiteX222" fmla="*/ 1992085 w 4408714"/>
              <a:gd name="connsiteY222" fmla="*/ 1469571 h 3603171"/>
              <a:gd name="connsiteX223" fmla="*/ 1948543 w 4408714"/>
              <a:gd name="connsiteY223" fmla="*/ 1436914 h 3603171"/>
              <a:gd name="connsiteX224" fmla="*/ 1905000 w 4408714"/>
              <a:gd name="connsiteY224" fmla="*/ 1371600 h 3603171"/>
              <a:gd name="connsiteX225" fmla="*/ 1872343 w 4408714"/>
              <a:gd name="connsiteY225" fmla="*/ 1262743 h 3603171"/>
              <a:gd name="connsiteX226" fmla="*/ 1861457 w 4408714"/>
              <a:gd name="connsiteY226" fmla="*/ 1197428 h 3603171"/>
              <a:gd name="connsiteX227" fmla="*/ 1850571 w 4408714"/>
              <a:gd name="connsiteY227" fmla="*/ 1055914 h 3603171"/>
              <a:gd name="connsiteX228" fmla="*/ 1861457 w 4408714"/>
              <a:gd name="connsiteY228" fmla="*/ 707571 h 3603171"/>
              <a:gd name="connsiteX229" fmla="*/ 1905000 w 4408714"/>
              <a:gd name="connsiteY229" fmla="*/ 653143 h 3603171"/>
              <a:gd name="connsiteX230" fmla="*/ 1926771 w 4408714"/>
              <a:gd name="connsiteY230" fmla="*/ 620486 h 3603171"/>
              <a:gd name="connsiteX231" fmla="*/ 2068285 w 4408714"/>
              <a:gd name="connsiteY231" fmla="*/ 533400 h 3603171"/>
              <a:gd name="connsiteX232" fmla="*/ 2144485 w 4408714"/>
              <a:gd name="connsiteY232" fmla="*/ 522514 h 3603171"/>
              <a:gd name="connsiteX233" fmla="*/ 2188028 w 4408714"/>
              <a:gd name="connsiteY233" fmla="*/ 511628 h 3603171"/>
              <a:gd name="connsiteX234" fmla="*/ 2993571 w 4408714"/>
              <a:gd name="connsiteY234" fmla="*/ 533400 h 3603171"/>
              <a:gd name="connsiteX235" fmla="*/ 3069771 w 4408714"/>
              <a:gd name="connsiteY235" fmla="*/ 555171 h 3603171"/>
              <a:gd name="connsiteX236" fmla="*/ 3124200 w 4408714"/>
              <a:gd name="connsiteY236" fmla="*/ 576943 h 3603171"/>
              <a:gd name="connsiteX237" fmla="*/ 3200400 w 4408714"/>
              <a:gd name="connsiteY237" fmla="*/ 598714 h 3603171"/>
              <a:gd name="connsiteX238" fmla="*/ 3276600 w 4408714"/>
              <a:gd name="connsiteY238" fmla="*/ 631371 h 3603171"/>
              <a:gd name="connsiteX239" fmla="*/ 3341914 w 4408714"/>
              <a:gd name="connsiteY239" fmla="*/ 674914 h 3603171"/>
              <a:gd name="connsiteX240" fmla="*/ 3374571 w 4408714"/>
              <a:gd name="connsiteY240" fmla="*/ 685800 h 3603171"/>
              <a:gd name="connsiteX241" fmla="*/ 3439885 w 4408714"/>
              <a:gd name="connsiteY241" fmla="*/ 729343 h 3603171"/>
              <a:gd name="connsiteX242" fmla="*/ 3570514 w 4408714"/>
              <a:gd name="connsiteY242" fmla="*/ 838200 h 3603171"/>
              <a:gd name="connsiteX243" fmla="*/ 3657600 w 4408714"/>
              <a:gd name="connsiteY243" fmla="*/ 914400 h 3603171"/>
              <a:gd name="connsiteX244" fmla="*/ 3690257 w 4408714"/>
              <a:gd name="connsiteY244" fmla="*/ 936171 h 3603171"/>
              <a:gd name="connsiteX245" fmla="*/ 3733800 w 4408714"/>
              <a:gd name="connsiteY245" fmla="*/ 979714 h 3603171"/>
              <a:gd name="connsiteX246" fmla="*/ 3777343 w 4408714"/>
              <a:gd name="connsiteY246" fmla="*/ 1045028 h 3603171"/>
              <a:gd name="connsiteX247" fmla="*/ 3799114 w 4408714"/>
              <a:gd name="connsiteY247" fmla="*/ 1110343 h 3603171"/>
              <a:gd name="connsiteX248" fmla="*/ 3810000 w 4408714"/>
              <a:gd name="connsiteY248" fmla="*/ 1143000 h 3603171"/>
              <a:gd name="connsiteX249" fmla="*/ 3799114 w 4408714"/>
              <a:gd name="connsiteY249" fmla="*/ 1382486 h 3603171"/>
              <a:gd name="connsiteX250" fmla="*/ 3777343 w 4408714"/>
              <a:gd name="connsiteY250" fmla="*/ 1415143 h 3603171"/>
              <a:gd name="connsiteX251" fmla="*/ 3744685 w 4408714"/>
              <a:gd name="connsiteY251" fmla="*/ 1447800 h 3603171"/>
              <a:gd name="connsiteX252" fmla="*/ 3635828 w 4408714"/>
              <a:gd name="connsiteY252" fmla="*/ 1480457 h 3603171"/>
              <a:gd name="connsiteX253" fmla="*/ 3483428 w 4408714"/>
              <a:gd name="connsiteY253" fmla="*/ 1458686 h 3603171"/>
              <a:gd name="connsiteX254" fmla="*/ 3450771 w 4408714"/>
              <a:gd name="connsiteY254" fmla="*/ 1447800 h 3603171"/>
              <a:gd name="connsiteX255" fmla="*/ 3418114 w 4408714"/>
              <a:gd name="connsiteY255" fmla="*/ 1415143 h 3603171"/>
              <a:gd name="connsiteX256" fmla="*/ 3407228 w 4408714"/>
              <a:gd name="connsiteY256" fmla="*/ 1382486 h 3603171"/>
              <a:gd name="connsiteX257" fmla="*/ 3385457 w 4408714"/>
              <a:gd name="connsiteY257" fmla="*/ 1338943 h 3603171"/>
              <a:gd name="connsiteX258" fmla="*/ 3363685 w 4408714"/>
              <a:gd name="connsiteY258" fmla="*/ 1240971 h 3603171"/>
              <a:gd name="connsiteX259" fmla="*/ 3374571 w 4408714"/>
              <a:gd name="connsiteY259" fmla="*/ 1023257 h 3603171"/>
              <a:gd name="connsiteX260" fmla="*/ 3461657 w 4408714"/>
              <a:gd name="connsiteY260" fmla="*/ 914400 h 3603171"/>
              <a:gd name="connsiteX261" fmla="*/ 3526971 w 4408714"/>
              <a:gd name="connsiteY261" fmla="*/ 870857 h 3603171"/>
              <a:gd name="connsiteX262" fmla="*/ 3559628 w 4408714"/>
              <a:gd name="connsiteY262" fmla="*/ 859971 h 3603171"/>
              <a:gd name="connsiteX263" fmla="*/ 3592285 w 4408714"/>
              <a:gd name="connsiteY263" fmla="*/ 838200 h 3603171"/>
              <a:gd name="connsiteX264" fmla="*/ 3712028 w 4408714"/>
              <a:gd name="connsiteY264" fmla="*/ 805543 h 3603171"/>
              <a:gd name="connsiteX265" fmla="*/ 3744685 w 4408714"/>
              <a:gd name="connsiteY265" fmla="*/ 794657 h 3603171"/>
              <a:gd name="connsiteX266" fmla="*/ 4408714 w 4408714"/>
              <a:gd name="connsiteY266" fmla="*/ 794657 h 3603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Lst>
            <a:rect l="l" t="t" r="r" b="b"/>
            <a:pathLst>
              <a:path w="4408714" h="3603171">
                <a:moveTo>
                  <a:pt x="1741714" y="3548743"/>
                </a:moveTo>
                <a:lnTo>
                  <a:pt x="1741714" y="3548743"/>
                </a:lnTo>
                <a:cubicBezTo>
                  <a:pt x="1712685" y="3563257"/>
                  <a:pt x="1685418" y="3582023"/>
                  <a:pt x="1654628" y="3592286"/>
                </a:cubicBezTo>
                <a:cubicBezTo>
                  <a:pt x="1630287" y="3600400"/>
                  <a:pt x="1604086" y="3603171"/>
                  <a:pt x="1578428" y="3603171"/>
                </a:cubicBezTo>
                <a:cubicBezTo>
                  <a:pt x="1400591" y="3603171"/>
                  <a:pt x="1222828" y="3595914"/>
                  <a:pt x="1045028" y="3592286"/>
                </a:cubicBezTo>
                <a:cubicBezTo>
                  <a:pt x="977961" y="3569930"/>
                  <a:pt x="1046245" y="3590528"/>
                  <a:pt x="936171" y="3570514"/>
                </a:cubicBezTo>
                <a:cubicBezTo>
                  <a:pt x="921451" y="3567838"/>
                  <a:pt x="907142" y="3563257"/>
                  <a:pt x="892628" y="3559628"/>
                </a:cubicBezTo>
                <a:cubicBezTo>
                  <a:pt x="885371" y="3548742"/>
                  <a:pt x="879030" y="3537187"/>
                  <a:pt x="870857" y="3526971"/>
                </a:cubicBezTo>
                <a:cubicBezTo>
                  <a:pt x="864446" y="3518957"/>
                  <a:pt x="853675" y="3514380"/>
                  <a:pt x="849085" y="3505200"/>
                </a:cubicBezTo>
                <a:cubicBezTo>
                  <a:pt x="834842" y="3476713"/>
                  <a:pt x="843373" y="3455765"/>
                  <a:pt x="827314" y="3429000"/>
                </a:cubicBezTo>
                <a:cubicBezTo>
                  <a:pt x="822034" y="3420199"/>
                  <a:pt x="811954" y="3415242"/>
                  <a:pt x="805543" y="3407228"/>
                </a:cubicBezTo>
                <a:cubicBezTo>
                  <a:pt x="797370" y="3397012"/>
                  <a:pt x="789085" y="3386526"/>
                  <a:pt x="783771" y="3374571"/>
                </a:cubicBezTo>
                <a:cubicBezTo>
                  <a:pt x="774450" y="3353600"/>
                  <a:pt x="762000" y="3309257"/>
                  <a:pt x="762000" y="3309257"/>
                </a:cubicBezTo>
                <a:cubicBezTo>
                  <a:pt x="749262" y="3207357"/>
                  <a:pt x="744873" y="3224641"/>
                  <a:pt x="762000" y="3113314"/>
                </a:cubicBezTo>
                <a:cubicBezTo>
                  <a:pt x="763745" y="3101973"/>
                  <a:pt x="767753" y="3090920"/>
                  <a:pt x="772885" y="3080657"/>
                </a:cubicBezTo>
                <a:cubicBezTo>
                  <a:pt x="789463" y="3047502"/>
                  <a:pt x="811420" y="3031237"/>
                  <a:pt x="838200" y="3004457"/>
                </a:cubicBezTo>
                <a:cubicBezTo>
                  <a:pt x="933607" y="2909050"/>
                  <a:pt x="812582" y="3025806"/>
                  <a:pt x="903514" y="2950028"/>
                </a:cubicBezTo>
                <a:cubicBezTo>
                  <a:pt x="915340" y="2940173"/>
                  <a:pt x="922714" y="2924847"/>
                  <a:pt x="936171" y="2917371"/>
                </a:cubicBezTo>
                <a:cubicBezTo>
                  <a:pt x="956232" y="2906226"/>
                  <a:pt x="979714" y="2902857"/>
                  <a:pt x="1001485" y="2895600"/>
                </a:cubicBezTo>
                <a:lnTo>
                  <a:pt x="1066800" y="2873828"/>
                </a:lnTo>
                <a:cubicBezTo>
                  <a:pt x="1077686" y="2870200"/>
                  <a:pt x="1088040" y="2864085"/>
                  <a:pt x="1099457" y="2862943"/>
                </a:cubicBezTo>
                <a:lnTo>
                  <a:pt x="1208314" y="2852057"/>
                </a:lnTo>
                <a:cubicBezTo>
                  <a:pt x="1335314" y="2855686"/>
                  <a:pt x="1462438" y="2856265"/>
                  <a:pt x="1589314" y="2862943"/>
                </a:cubicBezTo>
                <a:cubicBezTo>
                  <a:pt x="1600773" y="2863546"/>
                  <a:pt x="1612132" y="2867925"/>
                  <a:pt x="1621971" y="2873828"/>
                </a:cubicBezTo>
                <a:cubicBezTo>
                  <a:pt x="1643463" y="2886723"/>
                  <a:pt x="1685934" y="2956861"/>
                  <a:pt x="1687285" y="2960914"/>
                </a:cubicBezTo>
                <a:lnTo>
                  <a:pt x="1698171" y="2993571"/>
                </a:lnTo>
                <a:cubicBezTo>
                  <a:pt x="1694542" y="3044371"/>
                  <a:pt x="1696671" y="3095914"/>
                  <a:pt x="1687285" y="3145971"/>
                </a:cubicBezTo>
                <a:cubicBezTo>
                  <a:pt x="1685394" y="3156058"/>
                  <a:pt x="1673528" y="3161332"/>
                  <a:pt x="1665514" y="3167743"/>
                </a:cubicBezTo>
                <a:cubicBezTo>
                  <a:pt x="1655298" y="3175916"/>
                  <a:pt x="1645107" y="3184920"/>
                  <a:pt x="1632857" y="3189514"/>
                </a:cubicBezTo>
                <a:cubicBezTo>
                  <a:pt x="1615533" y="3196011"/>
                  <a:pt x="1596490" y="3196386"/>
                  <a:pt x="1578428" y="3200400"/>
                </a:cubicBezTo>
                <a:cubicBezTo>
                  <a:pt x="1563823" y="3203646"/>
                  <a:pt x="1549399" y="3207657"/>
                  <a:pt x="1534885" y="3211286"/>
                </a:cubicBezTo>
                <a:lnTo>
                  <a:pt x="1088571" y="3200400"/>
                </a:lnTo>
                <a:cubicBezTo>
                  <a:pt x="1080283" y="3200055"/>
                  <a:pt x="960464" y="3181980"/>
                  <a:pt x="947057" y="3178628"/>
                </a:cubicBezTo>
                <a:cubicBezTo>
                  <a:pt x="924793" y="3173062"/>
                  <a:pt x="904246" y="3161358"/>
                  <a:pt x="881743" y="3156857"/>
                </a:cubicBezTo>
                <a:cubicBezTo>
                  <a:pt x="804813" y="3141471"/>
                  <a:pt x="844864" y="3151821"/>
                  <a:pt x="762000" y="3124200"/>
                </a:cubicBezTo>
                <a:cubicBezTo>
                  <a:pt x="751114" y="3120571"/>
                  <a:pt x="738891" y="3119679"/>
                  <a:pt x="729343" y="3113314"/>
                </a:cubicBezTo>
                <a:cubicBezTo>
                  <a:pt x="635744" y="3050918"/>
                  <a:pt x="754171" y="3125728"/>
                  <a:pt x="664028" y="3080657"/>
                </a:cubicBezTo>
                <a:cubicBezTo>
                  <a:pt x="579619" y="3038453"/>
                  <a:pt x="680798" y="3075362"/>
                  <a:pt x="598714" y="3048000"/>
                </a:cubicBezTo>
                <a:cubicBezTo>
                  <a:pt x="527152" y="2976435"/>
                  <a:pt x="655239" y="3111018"/>
                  <a:pt x="555171" y="2960914"/>
                </a:cubicBezTo>
                <a:cubicBezTo>
                  <a:pt x="547914" y="2950028"/>
                  <a:pt x="539251" y="2939959"/>
                  <a:pt x="533400" y="2928257"/>
                </a:cubicBezTo>
                <a:cubicBezTo>
                  <a:pt x="526483" y="2914423"/>
                  <a:pt x="513953" y="2863684"/>
                  <a:pt x="511628" y="2852057"/>
                </a:cubicBezTo>
                <a:cubicBezTo>
                  <a:pt x="498125" y="2784543"/>
                  <a:pt x="497360" y="2752910"/>
                  <a:pt x="489857" y="2677886"/>
                </a:cubicBezTo>
                <a:cubicBezTo>
                  <a:pt x="493486" y="2485572"/>
                  <a:pt x="493998" y="2293173"/>
                  <a:pt x="500743" y="2100943"/>
                </a:cubicBezTo>
                <a:cubicBezTo>
                  <a:pt x="501388" y="2082550"/>
                  <a:pt x="531141" y="1998863"/>
                  <a:pt x="533400" y="1992086"/>
                </a:cubicBezTo>
                <a:cubicBezTo>
                  <a:pt x="533402" y="1992081"/>
                  <a:pt x="555167" y="1926776"/>
                  <a:pt x="555171" y="1926771"/>
                </a:cubicBezTo>
                <a:cubicBezTo>
                  <a:pt x="572399" y="1900929"/>
                  <a:pt x="589350" y="1874196"/>
                  <a:pt x="609600" y="1850571"/>
                </a:cubicBezTo>
                <a:cubicBezTo>
                  <a:pt x="619619" y="1838882"/>
                  <a:pt x="629448" y="1826453"/>
                  <a:pt x="642257" y="1817914"/>
                </a:cubicBezTo>
                <a:cubicBezTo>
                  <a:pt x="651804" y="1811549"/>
                  <a:pt x="664028" y="1810657"/>
                  <a:pt x="674914" y="1807028"/>
                </a:cubicBezTo>
                <a:cubicBezTo>
                  <a:pt x="685800" y="1796142"/>
                  <a:pt x="694114" y="1781847"/>
                  <a:pt x="707571" y="1774371"/>
                </a:cubicBezTo>
                <a:cubicBezTo>
                  <a:pt x="744536" y="1753835"/>
                  <a:pt x="797654" y="1748472"/>
                  <a:pt x="838200" y="1741714"/>
                </a:cubicBezTo>
                <a:lnTo>
                  <a:pt x="1502228" y="1752600"/>
                </a:lnTo>
                <a:cubicBezTo>
                  <a:pt x="1517182" y="1753060"/>
                  <a:pt x="1531051" y="1760810"/>
                  <a:pt x="1545771" y="1763486"/>
                </a:cubicBezTo>
                <a:cubicBezTo>
                  <a:pt x="1571015" y="1768076"/>
                  <a:pt x="1596571" y="1770743"/>
                  <a:pt x="1621971" y="1774371"/>
                </a:cubicBezTo>
                <a:cubicBezTo>
                  <a:pt x="1632857" y="1778000"/>
                  <a:pt x="1643496" y="1782474"/>
                  <a:pt x="1654628" y="1785257"/>
                </a:cubicBezTo>
                <a:cubicBezTo>
                  <a:pt x="1672578" y="1789745"/>
                  <a:pt x="1690995" y="1792129"/>
                  <a:pt x="1709057" y="1796143"/>
                </a:cubicBezTo>
                <a:cubicBezTo>
                  <a:pt x="1723662" y="1799388"/>
                  <a:pt x="1738086" y="1803400"/>
                  <a:pt x="1752600" y="1807028"/>
                </a:cubicBezTo>
                <a:cubicBezTo>
                  <a:pt x="1763486" y="1814285"/>
                  <a:pt x="1777084" y="1818584"/>
                  <a:pt x="1785257" y="1828800"/>
                </a:cubicBezTo>
                <a:cubicBezTo>
                  <a:pt x="1792425" y="1837760"/>
                  <a:pt x="1789778" y="1851910"/>
                  <a:pt x="1796143" y="1861457"/>
                </a:cubicBezTo>
                <a:cubicBezTo>
                  <a:pt x="1804682" y="1874266"/>
                  <a:pt x="1817914" y="1883228"/>
                  <a:pt x="1828800" y="1894114"/>
                </a:cubicBezTo>
                <a:cubicBezTo>
                  <a:pt x="1840160" y="1928194"/>
                  <a:pt x="1854877" y="1966780"/>
                  <a:pt x="1861457" y="2002971"/>
                </a:cubicBezTo>
                <a:cubicBezTo>
                  <a:pt x="1866047" y="2028215"/>
                  <a:pt x="1868714" y="2053771"/>
                  <a:pt x="1872343" y="2079171"/>
                </a:cubicBezTo>
                <a:cubicBezTo>
                  <a:pt x="1868714" y="2129971"/>
                  <a:pt x="1867408" y="2180990"/>
                  <a:pt x="1861457" y="2231571"/>
                </a:cubicBezTo>
                <a:cubicBezTo>
                  <a:pt x="1860116" y="2242967"/>
                  <a:pt x="1857240" y="2254891"/>
                  <a:pt x="1850571" y="2264228"/>
                </a:cubicBezTo>
                <a:cubicBezTo>
                  <a:pt x="1831991" y="2290240"/>
                  <a:pt x="1768700" y="2342318"/>
                  <a:pt x="1741714" y="2351314"/>
                </a:cubicBezTo>
                <a:lnTo>
                  <a:pt x="1676400" y="2373086"/>
                </a:lnTo>
                <a:cubicBezTo>
                  <a:pt x="1654016" y="2380547"/>
                  <a:pt x="1622974" y="2391820"/>
                  <a:pt x="1600200" y="2394857"/>
                </a:cubicBezTo>
                <a:cubicBezTo>
                  <a:pt x="1560473" y="2400154"/>
                  <a:pt x="1520447" y="2403077"/>
                  <a:pt x="1480457" y="2405743"/>
                </a:cubicBezTo>
                <a:cubicBezTo>
                  <a:pt x="1411571" y="2410335"/>
                  <a:pt x="1342617" y="2414025"/>
                  <a:pt x="1273628" y="2416628"/>
                </a:cubicBezTo>
                <a:lnTo>
                  <a:pt x="903514" y="2427514"/>
                </a:lnTo>
                <a:lnTo>
                  <a:pt x="468085" y="2416628"/>
                </a:lnTo>
                <a:cubicBezTo>
                  <a:pt x="358338" y="2412055"/>
                  <a:pt x="413378" y="2408661"/>
                  <a:pt x="337457" y="2394857"/>
                </a:cubicBezTo>
                <a:cubicBezTo>
                  <a:pt x="312213" y="2390267"/>
                  <a:pt x="286657" y="2387600"/>
                  <a:pt x="261257" y="2383971"/>
                </a:cubicBezTo>
                <a:cubicBezTo>
                  <a:pt x="238910" y="2376522"/>
                  <a:pt x="218782" y="2375223"/>
                  <a:pt x="206828" y="2351314"/>
                </a:cubicBezTo>
                <a:cubicBezTo>
                  <a:pt x="196565" y="2330788"/>
                  <a:pt x="185057" y="2286000"/>
                  <a:pt x="185057" y="2286000"/>
                </a:cubicBezTo>
                <a:cubicBezTo>
                  <a:pt x="163520" y="2135244"/>
                  <a:pt x="167410" y="2195589"/>
                  <a:pt x="185057" y="1948543"/>
                </a:cubicBezTo>
                <a:cubicBezTo>
                  <a:pt x="186274" y="1931506"/>
                  <a:pt x="214581" y="1844385"/>
                  <a:pt x="217714" y="1839686"/>
                </a:cubicBezTo>
                <a:cubicBezTo>
                  <a:pt x="224971" y="1828800"/>
                  <a:pt x="230870" y="1816874"/>
                  <a:pt x="239485" y="1807028"/>
                </a:cubicBezTo>
                <a:cubicBezTo>
                  <a:pt x="256381" y="1787718"/>
                  <a:pt x="275771" y="1770743"/>
                  <a:pt x="293914" y="1752600"/>
                </a:cubicBezTo>
                <a:lnTo>
                  <a:pt x="315685" y="1730828"/>
                </a:lnTo>
                <a:cubicBezTo>
                  <a:pt x="322942" y="1723571"/>
                  <a:pt x="331764" y="1717597"/>
                  <a:pt x="337457" y="1709057"/>
                </a:cubicBezTo>
                <a:cubicBezTo>
                  <a:pt x="344714" y="1698171"/>
                  <a:pt x="349012" y="1684573"/>
                  <a:pt x="359228" y="1676400"/>
                </a:cubicBezTo>
                <a:cubicBezTo>
                  <a:pt x="368188" y="1669232"/>
                  <a:pt x="380999" y="1669143"/>
                  <a:pt x="391885" y="1665514"/>
                </a:cubicBezTo>
                <a:cubicBezTo>
                  <a:pt x="399142" y="1654628"/>
                  <a:pt x="403811" y="1641472"/>
                  <a:pt x="413657" y="1632857"/>
                </a:cubicBezTo>
                <a:cubicBezTo>
                  <a:pt x="465602" y="1587405"/>
                  <a:pt x="482620" y="1588098"/>
                  <a:pt x="544285" y="1567543"/>
                </a:cubicBezTo>
                <a:lnTo>
                  <a:pt x="576943" y="1556657"/>
                </a:lnTo>
                <a:lnTo>
                  <a:pt x="609600" y="1545771"/>
                </a:lnTo>
                <a:cubicBezTo>
                  <a:pt x="725714" y="1549400"/>
                  <a:pt x="842041" y="1548755"/>
                  <a:pt x="957943" y="1556657"/>
                </a:cubicBezTo>
                <a:cubicBezTo>
                  <a:pt x="1001984" y="1559660"/>
                  <a:pt x="1088571" y="1578428"/>
                  <a:pt x="1088571" y="1578428"/>
                </a:cubicBezTo>
                <a:cubicBezTo>
                  <a:pt x="1099457" y="1582057"/>
                  <a:pt x="1110195" y="1586162"/>
                  <a:pt x="1121228" y="1589314"/>
                </a:cubicBezTo>
                <a:cubicBezTo>
                  <a:pt x="1135613" y="1593424"/>
                  <a:pt x="1150441" y="1595901"/>
                  <a:pt x="1164771" y="1600200"/>
                </a:cubicBezTo>
                <a:cubicBezTo>
                  <a:pt x="1186752" y="1606794"/>
                  <a:pt x="1230085" y="1621971"/>
                  <a:pt x="1230085" y="1621971"/>
                </a:cubicBezTo>
                <a:cubicBezTo>
                  <a:pt x="1240971" y="1629228"/>
                  <a:pt x="1250787" y="1638429"/>
                  <a:pt x="1262743" y="1643743"/>
                </a:cubicBezTo>
                <a:cubicBezTo>
                  <a:pt x="1283714" y="1653063"/>
                  <a:pt x="1328057" y="1665514"/>
                  <a:pt x="1328057" y="1665514"/>
                </a:cubicBezTo>
                <a:lnTo>
                  <a:pt x="1371600" y="1709057"/>
                </a:lnTo>
                <a:lnTo>
                  <a:pt x="1404257" y="1741714"/>
                </a:lnTo>
                <a:lnTo>
                  <a:pt x="1436914" y="1839686"/>
                </a:lnTo>
                <a:lnTo>
                  <a:pt x="1447800" y="1872343"/>
                </a:lnTo>
                <a:cubicBezTo>
                  <a:pt x="1444171" y="1955800"/>
                  <a:pt x="1452125" y="2040575"/>
                  <a:pt x="1436914" y="2122714"/>
                </a:cubicBezTo>
                <a:cubicBezTo>
                  <a:pt x="1430568" y="2156983"/>
                  <a:pt x="1387515" y="2169486"/>
                  <a:pt x="1360714" y="2177143"/>
                </a:cubicBezTo>
                <a:cubicBezTo>
                  <a:pt x="1346329" y="2181253"/>
                  <a:pt x="1331891" y="2185352"/>
                  <a:pt x="1317171" y="2188028"/>
                </a:cubicBezTo>
                <a:cubicBezTo>
                  <a:pt x="1291927" y="2192618"/>
                  <a:pt x="1266371" y="2195285"/>
                  <a:pt x="1240971" y="2198914"/>
                </a:cubicBezTo>
                <a:lnTo>
                  <a:pt x="653143" y="2188028"/>
                </a:lnTo>
                <a:cubicBezTo>
                  <a:pt x="558612" y="2185027"/>
                  <a:pt x="575099" y="2177997"/>
                  <a:pt x="500743" y="2166257"/>
                </a:cubicBezTo>
                <a:cubicBezTo>
                  <a:pt x="450055" y="2158254"/>
                  <a:pt x="398127" y="2156932"/>
                  <a:pt x="348343" y="2144486"/>
                </a:cubicBezTo>
                <a:cubicBezTo>
                  <a:pt x="319314" y="2137229"/>
                  <a:pt x="290772" y="2127633"/>
                  <a:pt x="261257" y="2122714"/>
                </a:cubicBezTo>
                <a:cubicBezTo>
                  <a:pt x="184624" y="2109942"/>
                  <a:pt x="216882" y="2118807"/>
                  <a:pt x="163285" y="2100943"/>
                </a:cubicBezTo>
                <a:cubicBezTo>
                  <a:pt x="152399" y="2093686"/>
                  <a:pt x="139879" y="2088422"/>
                  <a:pt x="130628" y="2079171"/>
                </a:cubicBezTo>
                <a:cubicBezTo>
                  <a:pt x="121377" y="2069920"/>
                  <a:pt x="117030" y="2056730"/>
                  <a:pt x="108857" y="2046514"/>
                </a:cubicBezTo>
                <a:cubicBezTo>
                  <a:pt x="102446" y="2038500"/>
                  <a:pt x="94342" y="2032000"/>
                  <a:pt x="87085" y="2024743"/>
                </a:cubicBezTo>
                <a:cubicBezTo>
                  <a:pt x="79828" y="2002971"/>
                  <a:pt x="70880" y="1981692"/>
                  <a:pt x="65314" y="1959428"/>
                </a:cubicBezTo>
                <a:cubicBezTo>
                  <a:pt x="61685" y="1944914"/>
                  <a:pt x="58727" y="1930216"/>
                  <a:pt x="54428" y="1915886"/>
                </a:cubicBezTo>
                <a:cubicBezTo>
                  <a:pt x="41322" y="1872198"/>
                  <a:pt x="29490" y="1849483"/>
                  <a:pt x="21771" y="1807028"/>
                </a:cubicBezTo>
                <a:cubicBezTo>
                  <a:pt x="17181" y="1781784"/>
                  <a:pt x="15103" y="1756137"/>
                  <a:pt x="10885" y="1730828"/>
                </a:cubicBezTo>
                <a:cubicBezTo>
                  <a:pt x="7843" y="1712578"/>
                  <a:pt x="3628" y="1694543"/>
                  <a:pt x="0" y="1676400"/>
                </a:cubicBezTo>
                <a:cubicBezTo>
                  <a:pt x="3628" y="1415143"/>
                  <a:pt x="4101" y="1153822"/>
                  <a:pt x="10885" y="892628"/>
                </a:cubicBezTo>
                <a:cubicBezTo>
                  <a:pt x="12157" y="843640"/>
                  <a:pt x="20120" y="840676"/>
                  <a:pt x="43543" y="805543"/>
                </a:cubicBezTo>
                <a:cubicBezTo>
                  <a:pt x="45577" y="797405"/>
                  <a:pt x="58619" y="740501"/>
                  <a:pt x="65314" y="729343"/>
                </a:cubicBezTo>
                <a:cubicBezTo>
                  <a:pt x="70594" y="720542"/>
                  <a:pt x="81392" y="716111"/>
                  <a:pt x="87085" y="707571"/>
                </a:cubicBezTo>
                <a:cubicBezTo>
                  <a:pt x="144395" y="621606"/>
                  <a:pt x="70200" y="702685"/>
                  <a:pt x="141514" y="631371"/>
                </a:cubicBezTo>
                <a:cubicBezTo>
                  <a:pt x="155602" y="603195"/>
                  <a:pt x="171210" y="565486"/>
                  <a:pt x="195943" y="544286"/>
                </a:cubicBezTo>
                <a:cubicBezTo>
                  <a:pt x="208264" y="533725"/>
                  <a:pt x="224971" y="529771"/>
                  <a:pt x="239485" y="522514"/>
                </a:cubicBezTo>
                <a:cubicBezTo>
                  <a:pt x="289471" y="447537"/>
                  <a:pt x="225604" y="538710"/>
                  <a:pt x="304800" y="446314"/>
                </a:cubicBezTo>
                <a:cubicBezTo>
                  <a:pt x="351315" y="392046"/>
                  <a:pt x="298251" y="433265"/>
                  <a:pt x="359228" y="381000"/>
                </a:cubicBezTo>
                <a:cubicBezTo>
                  <a:pt x="466455" y="289092"/>
                  <a:pt x="349300" y="395473"/>
                  <a:pt x="435428" y="326571"/>
                </a:cubicBezTo>
                <a:cubicBezTo>
                  <a:pt x="443442" y="320160"/>
                  <a:pt x="449316" y="311370"/>
                  <a:pt x="457200" y="304800"/>
                </a:cubicBezTo>
                <a:cubicBezTo>
                  <a:pt x="471138" y="293185"/>
                  <a:pt x="487183" y="284197"/>
                  <a:pt x="500743" y="272143"/>
                </a:cubicBezTo>
                <a:cubicBezTo>
                  <a:pt x="519920" y="255097"/>
                  <a:pt x="532222" y="229188"/>
                  <a:pt x="555171" y="217714"/>
                </a:cubicBezTo>
                <a:cubicBezTo>
                  <a:pt x="584976" y="202812"/>
                  <a:pt x="605723" y="194689"/>
                  <a:pt x="631371" y="174171"/>
                </a:cubicBezTo>
                <a:cubicBezTo>
                  <a:pt x="639385" y="167760"/>
                  <a:pt x="643963" y="156990"/>
                  <a:pt x="653143" y="152400"/>
                </a:cubicBezTo>
                <a:cubicBezTo>
                  <a:pt x="666524" y="145709"/>
                  <a:pt x="682875" y="147268"/>
                  <a:pt x="696685" y="141514"/>
                </a:cubicBezTo>
                <a:cubicBezTo>
                  <a:pt x="726643" y="129031"/>
                  <a:pt x="752285" y="105842"/>
                  <a:pt x="783771" y="97971"/>
                </a:cubicBezTo>
                <a:cubicBezTo>
                  <a:pt x="798285" y="94343"/>
                  <a:pt x="812984" y="91385"/>
                  <a:pt x="827314" y="87086"/>
                </a:cubicBezTo>
                <a:cubicBezTo>
                  <a:pt x="849295" y="80492"/>
                  <a:pt x="870364" y="70880"/>
                  <a:pt x="892628" y="65314"/>
                </a:cubicBezTo>
                <a:lnTo>
                  <a:pt x="979714" y="43543"/>
                </a:lnTo>
                <a:lnTo>
                  <a:pt x="1284514" y="54428"/>
                </a:lnTo>
                <a:cubicBezTo>
                  <a:pt x="1332780" y="57109"/>
                  <a:pt x="1388556" y="68760"/>
                  <a:pt x="1436914" y="76200"/>
                </a:cubicBezTo>
                <a:cubicBezTo>
                  <a:pt x="1462274" y="80102"/>
                  <a:pt x="1487714" y="83457"/>
                  <a:pt x="1513114" y="87086"/>
                </a:cubicBezTo>
                <a:cubicBezTo>
                  <a:pt x="1586898" y="111679"/>
                  <a:pt x="1496878" y="83838"/>
                  <a:pt x="1621971" y="108857"/>
                </a:cubicBezTo>
                <a:cubicBezTo>
                  <a:pt x="1660584" y="116580"/>
                  <a:pt x="1657712" y="126342"/>
                  <a:pt x="1698171" y="141514"/>
                </a:cubicBezTo>
                <a:cubicBezTo>
                  <a:pt x="1712179" y="146767"/>
                  <a:pt x="1727521" y="147669"/>
                  <a:pt x="1741714" y="152400"/>
                </a:cubicBezTo>
                <a:cubicBezTo>
                  <a:pt x="1760252" y="158579"/>
                  <a:pt x="1778000" y="166914"/>
                  <a:pt x="1796143" y="174171"/>
                </a:cubicBezTo>
                <a:cubicBezTo>
                  <a:pt x="1834946" y="212976"/>
                  <a:pt x="1799946" y="182565"/>
                  <a:pt x="1861457" y="217714"/>
                </a:cubicBezTo>
                <a:cubicBezTo>
                  <a:pt x="1872816" y="224205"/>
                  <a:pt x="1882755" y="232995"/>
                  <a:pt x="1894114" y="239486"/>
                </a:cubicBezTo>
                <a:cubicBezTo>
                  <a:pt x="1908203" y="247537"/>
                  <a:pt x="1923568" y="253206"/>
                  <a:pt x="1937657" y="261257"/>
                </a:cubicBezTo>
                <a:cubicBezTo>
                  <a:pt x="1949016" y="267748"/>
                  <a:pt x="1958612" y="277177"/>
                  <a:pt x="1970314" y="283028"/>
                </a:cubicBezTo>
                <a:cubicBezTo>
                  <a:pt x="1980577" y="288160"/>
                  <a:pt x="1992085" y="290285"/>
                  <a:pt x="2002971" y="293914"/>
                </a:cubicBezTo>
                <a:cubicBezTo>
                  <a:pt x="2047834" y="361207"/>
                  <a:pt x="1998023" y="295563"/>
                  <a:pt x="2057400" y="348343"/>
                </a:cubicBezTo>
                <a:cubicBezTo>
                  <a:pt x="2145512" y="426666"/>
                  <a:pt x="2088032" y="402096"/>
                  <a:pt x="2155371" y="424543"/>
                </a:cubicBezTo>
                <a:lnTo>
                  <a:pt x="2198914" y="468086"/>
                </a:lnTo>
                <a:lnTo>
                  <a:pt x="2231571" y="500743"/>
                </a:lnTo>
                <a:cubicBezTo>
                  <a:pt x="2235200" y="511629"/>
                  <a:pt x="2236092" y="523853"/>
                  <a:pt x="2242457" y="533400"/>
                </a:cubicBezTo>
                <a:cubicBezTo>
                  <a:pt x="2250996" y="546209"/>
                  <a:pt x="2269397" y="551763"/>
                  <a:pt x="2275114" y="566057"/>
                </a:cubicBezTo>
                <a:cubicBezTo>
                  <a:pt x="2284643" y="589880"/>
                  <a:pt x="2282371" y="616857"/>
                  <a:pt x="2286000" y="642257"/>
                </a:cubicBezTo>
                <a:cubicBezTo>
                  <a:pt x="2273683" y="839325"/>
                  <a:pt x="2293508" y="761246"/>
                  <a:pt x="2253343" y="881743"/>
                </a:cubicBezTo>
                <a:cubicBezTo>
                  <a:pt x="2249714" y="892629"/>
                  <a:pt x="2250571" y="906286"/>
                  <a:pt x="2242457" y="914400"/>
                </a:cubicBezTo>
                <a:cubicBezTo>
                  <a:pt x="2227943" y="928914"/>
                  <a:pt x="2210300" y="940864"/>
                  <a:pt x="2198914" y="957943"/>
                </a:cubicBezTo>
                <a:cubicBezTo>
                  <a:pt x="2191657" y="968829"/>
                  <a:pt x="2185657" y="980667"/>
                  <a:pt x="2177143" y="990600"/>
                </a:cubicBezTo>
                <a:cubicBezTo>
                  <a:pt x="2163785" y="1006185"/>
                  <a:pt x="2144986" y="1017064"/>
                  <a:pt x="2133600" y="1034143"/>
                </a:cubicBezTo>
                <a:cubicBezTo>
                  <a:pt x="2126343" y="1045029"/>
                  <a:pt x="2121079" y="1057549"/>
                  <a:pt x="2111828" y="1066800"/>
                </a:cubicBezTo>
                <a:cubicBezTo>
                  <a:pt x="2098999" y="1079629"/>
                  <a:pt x="2082060" y="1087650"/>
                  <a:pt x="2068285" y="1099457"/>
                </a:cubicBezTo>
                <a:cubicBezTo>
                  <a:pt x="2056596" y="1109476"/>
                  <a:pt x="2048437" y="1123575"/>
                  <a:pt x="2035628" y="1132114"/>
                </a:cubicBezTo>
                <a:cubicBezTo>
                  <a:pt x="2026081" y="1138479"/>
                  <a:pt x="2013518" y="1138480"/>
                  <a:pt x="2002971" y="1143000"/>
                </a:cubicBezTo>
                <a:cubicBezTo>
                  <a:pt x="1988056" y="1149392"/>
                  <a:pt x="1973517" y="1156720"/>
                  <a:pt x="1959428" y="1164771"/>
                </a:cubicBezTo>
                <a:cubicBezTo>
                  <a:pt x="1948069" y="1171262"/>
                  <a:pt x="1938726" y="1181229"/>
                  <a:pt x="1926771" y="1186543"/>
                </a:cubicBezTo>
                <a:cubicBezTo>
                  <a:pt x="1885572" y="1204854"/>
                  <a:pt x="1850366" y="1211320"/>
                  <a:pt x="1807028" y="1219200"/>
                </a:cubicBezTo>
                <a:cubicBezTo>
                  <a:pt x="1785312" y="1223148"/>
                  <a:pt x="1763357" y="1225757"/>
                  <a:pt x="1741714" y="1230086"/>
                </a:cubicBezTo>
                <a:cubicBezTo>
                  <a:pt x="1727044" y="1233020"/>
                  <a:pt x="1712685" y="1237343"/>
                  <a:pt x="1698171" y="1240971"/>
                </a:cubicBezTo>
                <a:lnTo>
                  <a:pt x="1132114" y="1230086"/>
                </a:lnTo>
                <a:cubicBezTo>
                  <a:pt x="1099274" y="1229009"/>
                  <a:pt x="1066554" y="1224602"/>
                  <a:pt x="1034143" y="1219200"/>
                </a:cubicBezTo>
                <a:cubicBezTo>
                  <a:pt x="1022824" y="1217314"/>
                  <a:pt x="1012518" y="1211466"/>
                  <a:pt x="1001485" y="1208314"/>
                </a:cubicBezTo>
                <a:cubicBezTo>
                  <a:pt x="905777" y="1180968"/>
                  <a:pt x="1003609" y="1212649"/>
                  <a:pt x="925285" y="1186543"/>
                </a:cubicBezTo>
                <a:cubicBezTo>
                  <a:pt x="914399" y="1179286"/>
                  <a:pt x="904330" y="1170622"/>
                  <a:pt x="892628" y="1164771"/>
                </a:cubicBezTo>
                <a:cubicBezTo>
                  <a:pt x="882365" y="1159639"/>
                  <a:pt x="869308" y="1160555"/>
                  <a:pt x="859971" y="1153886"/>
                </a:cubicBezTo>
                <a:cubicBezTo>
                  <a:pt x="811056" y="1118947"/>
                  <a:pt x="825341" y="1116042"/>
                  <a:pt x="794657" y="1077686"/>
                </a:cubicBezTo>
                <a:cubicBezTo>
                  <a:pt x="788246" y="1069672"/>
                  <a:pt x="779296" y="1063928"/>
                  <a:pt x="772885" y="1055914"/>
                </a:cubicBezTo>
                <a:cubicBezTo>
                  <a:pt x="746363" y="1022762"/>
                  <a:pt x="751693" y="1018826"/>
                  <a:pt x="729343" y="979714"/>
                </a:cubicBezTo>
                <a:cubicBezTo>
                  <a:pt x="722852" y="968355"/>
                  <a:pt x="714062" y="958416"/>
                  <a:pt x="707571" y="947057"/>
                </a:cubicBezTo>
                <a:cubicBezTo>
                  <a:pt x="652326" y="850379"/>
                  <a:pt x="717072" y="950421"/>
                  <a:pt x="664028" y="870857"/>
                </a:cubicBezTo>
                <a:lnTo>
                  <a:pt x="631371" y="772886"/>
                </a:lnTo>
                <a:lnTo>
                  <a:pt x="620485" y="740228"/>
                </a:lnTo>
                <a:cubicBezTo>
                  <a:pt x="594050" y="581609"/>
                  <a:pt x="597244" y="627242"/>
                  <a:pt x="620485" y="348343"/>
                </a:cubicBezTo>
                <a:cubicBezTo>
                  <a:pt x="622391" y="325473"/>
                  <a:pt x="635000" y="304800"/>
                  <a:pt x="642257" y="283028"/>
                </a:cubicBezTo>
                <a:cubicBezTo>
                  <a:pt x="645886" y="272142"/>
                  <a:pt x="645029" y="258485"/>
                  <a:pt x="653143" y="250371"/>
                </a:cubicBezTo>
                <a:cubicBezTo>
                  <a:pt x="664029" y="239485"/>
                  <a:pt x="675945" y="229541"/>
                  <a:pt x="685800" y="217714"/>
                </a:cubicBezTo>
                <a:cubicBezTo>
                  <a:pt x="768693" y="118242"/>
                  <a:pt x="620287" y="272341"/>
                  <a:pt x="751114" y="141514"/>
                </a:cubicBezTo>
                <a:cubicBezTo>
                  <a:pt x="762000" y="130628"/>
                  <a:pt x="770962" y="117396"/>
                  <a:pt x="783771" y="108857"/>
                </a:cubicBezTo>
                <a:cubicBezTo>
                  <a:pt x="877366" y="46461"/>
                  <a:pt x="758944" y="121271"/>
                  <a:pt x="849085" y="76200"/>
                </a:cubicBezTo>
                <a:cubicBezTo>
                  <a:pt x="860787" y="70349"/>
                  <a:pt x="869787" y="59742"/>
                  <a:pt x="881743" y="54428"/>
                </a:cubicBezTo>
                <a:cubicBezTo>
                  <a:pt x="902714" y="45108"/>
                  <a:pt x="925286" y="39914"/>
                  <a:pt x="947057" y="32657"/>
                </a:cubicBezTo>
                <a:cubicBezTo>
                  <a:pt x="980978" y="21350"/>
                  <a:pt x="994727" y="15265"/>
                  <a:pt x="1034143" y="10886"/>
                </a:cubicBezTo>
                <a:cubicBezTo>
                  <a:pt x="1081164" y="5662"/>
                  <a:pt x="1128486" y="3629"/>
                  <a:pt x="1175657" y="0"/>
                </a:cubicBezTo>
                <a:lnTo>
                  <a:pt x="1861457" y="10886"/>
                </a:lnTo>
                <a:cubicBezTo>
                  <a:pt x="1890700" y="11710"/>
                  <a:pt x="1919434" y="18860"/>
                  <a:pt x="1948543" y="21771"/>
                </a:cubicBezTo>
                <a:cubicBezTo>
                  <a:pt x="1992020" y="26119"/>
                  <a:pt x="2035628" y="29028"/>
                  <a:pt x="2079171" y="32657"/>
                </a:cubicBezTo>
                <a:cubicBezTo>
                  <a:pt x="2093685" y="36286"/>
                  <a:pt x="2108109" y="40298"/>
                  <a:pt x="2122714" y="43543"/>
                </a:cubicBezTo>
                <a:cubicBezTo>
                  <a:pt x="2140776" y="47557"/>
                  <a:pt x="2159590" y="48577"/>
                  <a:pt x="2177143" y="54428"/>
                </a:cubicBezTo>
                <a:cubicBezTo>
                  <a:pt x="2312360" y="99500"/>
                  <a:pt x="2119114" y="55886"/>
                  <a:pt x="2275114" y="87086"/>
                </a:cubicBezTo>
                <a:cubicBezTo>
                  <a:pt x="2289628" y="94343"/>
                  <a:pt x="2303742" y="102465"/>
                  <a:pt x="2318657" y="108857"/>
                </a:cubicBezTo>
                <a:cubicBezTo>
                  <a:pt x="2384592" y="137115"/>
                  <a:pt x="2315559" y="96422"/>
                  <a:pt x="2405743" y="141514"/>
                </a:cubicBezTo>
                <a:cubicBezTo>
                  <a:pt x="2490151" y="183718"/>
                  <a:pt x="2388973" y="146811"/>
                  <a:pt x="2471057" y="174171"/>
                </a:cubicBezTo>
                <a:cubicBezTo>
                  <a:pt x="2481943" y="181428"/>
                  <a:pt x="2493663" y="187567"/>
                  <a:pt x="2503714" y="195943"/>
                </a:cubicBezTo>
                <a:cubicBezTo>
                  <a:pt x="2515540" y="205798"/>
                  <a:pt x="2523562" y="220061"/>
                  <a:pt x="2536371" y="228600"/>
                </a:cubicBezTo>
                <a:cubicBezTo>
                  <a:pt x="2545918" y="234965"/>
                  <a:pt x="2558142" y="235857"/>
                  <a:pt x="2569028" y="239486"/>
                </a:cubicBezTo>
                <a:cubicBezTo>
                  <a:pt x="2656112" y="355597"/>
                  <a:pt x="2543629" y="214087"/>
                  <a:pt x="2645228" y="315686"/>
                </a:cubicBezTo>
                <a:cubicBezTo>
                  <a:pt x="2717796" y="388254"/>
                  <a:pt x="2612576" y="312061"/>
                  <a:pt x="2699657" y="370114"/>
                </a:cubicBezTo>
                <a:cubicBezTo>
                  <a:pt x="2706914" y="381000"/>
                  <a:pt x="2713578" y="392305"/>
                  <a:pt x="2721428" y="402771"/>
                </a:cubicBezTo>
                <a:cubicBezTo>
                  <a:pt x="2735369" y="421359"/>
                  <a:pt x="2752083" y="437868"/>
                  <a:pt x="2764971" y="457200"/>
                </a:cubicBezTo>
                <a:cubicBezTo>
                  <a:pt x="2809166" y="523493"/>
                  <a:pt x="2759880" y="482835"/>
                  <a:pt x="2819400" y="522514"/>
                </a:cubicBezTo>
                <a:cubicBezTo>
                  <a:pt x="2826657" y="540657"/>
                  <a:pt x="2834310" y="558647"/>
                  <a:pt x="2841171" y="576943"/>
                </a:cubicBezTo>
                <a:cubicBezTo>
                  <a:pt x="2845200" y="587687"/>
                  <a:pt x="2846364" y="599637"/>
                  <a:pt x="2852057" y="609600"/>
                </a:cubicBezTo>
                <a:cubicBezTo>
                  <a:pt x="2861058" y="625352"/>
                  <a:pt x="2873828" y="638629"/>
                  <a:pt x="2884714" y="653143"/>
                </a:cubicBezTo>
                <a:cubicBezTo>
                  <a:pt x="2927239" y="780720"/>
                  <a:pt x="2889107" y="653340"/>
                  <a:pt x="2917371" y="794657"/>
                </a:cubicBezTo>
                <a:cubicBezTo>
                  <a:pt x="2919621" y="805909"/>
                  <a:pt x="2925768" y="816113"/>
                  <a:pt x="2928257" y="827314"/>
                </a:cubicBezTo>
                <a:cubicBezTo>
                  <a:pt x="2933045" y="848860"/>
                  <a:pt x="2935514" y="870857"/>
                  <a:pt x="2939143" y="892628"/>
                </a:cubicBezTo>
                <a:cubicBezTo>
                  <a:pt x="2935514" y="1001485"/>
                  <a:pt x="2934471" y="1110460"/>
                  <a:pt x="2928257" y="1219200"/>
                </a:cubicBezTo>
                <a:cubicBezTo>
                  <a:pt x="2928035" y="1223079"/>
                  <a:pt x="2910862" y="1308416"/>
                  <a:pt x="2906485" y="1317171"/>
                </a:cubicBezTo>
                <a:cubicBezTo>
                  <a:pt x="2888967" y="1352207"/>
                  <a:pt x="2841971" y="1414609"/>
                  <a:pt x="2808514" y="1436914"/>
                </a:cubicBezTo>
                <a:cubicBezTo>
                  <a:pt x="2797628" y="1444171"/>
                  <a:pt x="2787559" y="1452835"/>
                  <a:pt x="2775857" y="1458686"/>
                </a:cubicBezTo>
                <a:cubicBezTo>
                  <a:pt x="2721296" y="1485967"/>
                  <a:pt x="2729851" y="1475753"/>
                  <a:pt x="2677885" y="1491343"/>
                </a:cubicBezTo>
                <a:cubicBezTo>
                  <a:pt x="2655904" y="1497937"/>
                  <a:pt x="2634342" y="1505857"/>
                  <a:pt x="2612571" y="1513114"/>
                </a:cubicBezTo>
                <a:lnTo>
                  <a:pt x="2133600" y="1502228"/>
                </a:lnTo>
                <a:cubicBezTo>
                  <a:pt x="2107962" y="1501223"/>
                  <a:pt x="2082401" y="1497112"/>
                  <a:pt x="2057400" y="1491343"/>
                </a:cubicBezTo>
                <a:cubicBezTo>
                  <a:pt x="2035038" y="1486183"/>
                  <a:pt x="1992085" y="1469571"/>
                  <a:pt x="1992085" y="1469571"/>
                </a:cubicBezTo>
                <a:cubicBezTo>
                  <a:pt x="1977571" y="1458685"/>
                  <a:pt x="1960596" y="1450474"/>
                  <a:pt x="1948543" y="1436914"/>
                </a:cubicBezTo>
                <a:cubicBezTo>
                  <a:pt x="1931159" y="1417357"/>
                  <a:pt x="1913275" y="1396423"/>
                  <a:pt x="1905000" y="1371600"/>
                </a:cubicBezTo>
                <a:cubicBezTo>
                  <a:pt x="1891111" y="1329933"/>
                  <a:pt x="1880570" y="1303881"/>
                  <a:pt x="1872343" y="1262743"/>
                </a:cubicBezTo>
                <a:cubicBezTo>
                  <a:pt x="1868014" y="1241100"/>
                  <a:pt x="1865086" y="1219200"/>
                  <a:pt x="1861457" y="1197428"/>
                </a:cubicBezTo>
                <a:cubicBezTo>
                  <a:pt x="1857828" y="1150257"/>
                  <a:pt x="1850571" y="1103225"/>
                  <a:pt x="1850571" y="1055914"/>
                </a:cubicBezTo>
                <a:cubicBezTo>
                  <a:pt x="1850571" y="939743"/>
                  <a:pt x="1851536" y="823318"/>
                  <a:pt x="1861457" y="707571"/>
                </a:cubicBezTo>
                <a:cubicBezTo>
                  <a:pt x="1863065" y="688806"/>
                  <a:pt x="1894260" y="666568"/>
                  <a:pt x="1905000" y="653143"/>
                </a:cubicBezTo>
                <a:cubicBezTo>
                  <a:pt x="1913173" y="642927"/>
                  <a:pt x="1917047" y="629238"/>
                  <a:pt x="1926771" y="620486"/>
                </a:cubicBezTo>
                <a:cubicBezTo>
                  <a:pt x="1968024" y="583358"/>
                  <a:pt x="2013265" y="547155"/>
                  <a:pt x="2068285" y="533400"/>
                </a:cubicBezTo>
                <a:cubicBezTo>
                  <a:pt x="2093177" y="527177"/>
                  <a:pt x="2119241" y="527104"/>
                  <a:pt x="2144485" y="522514"/>
                </a:cubicBezTo>
                <a:cubicBezTo>
                  <a:pt x="2159205" y="519838"/>
                  <a:pt x="2173514" y="515257"/>
                  <a:pt x="2188028" y="511628"/>
                </a:cubicBezTo>
                <a:cubicBezTo>
                  <a:pt x="2198075" y="511787"/>
                  <a:pt x="2771624" y="503806"/>
                  <a:pt x="2993571" y="533400"/>
                </a:cubicBezTo>
                <a:cubicBezTo>
                  <a:pt x="3011313" y="535766"/>
                  <a:pt x="3051246" y="548224"/>
                  <a:pt x="3069771" y="555171"/>
                </a:cubicBezTo>
                <a:cubicBezTo>
                  <a:pt x="3088068" y="562032"/>
                  <a:pt x="3105662" y="570764"/>
                  <a:pt x="3124200" y="576943"/>
                </a:cubicBezTo>
                <a:cubicBezTo>
                  <a:pt x="3149261" y="585297"/>
                  <a:pt x="3175574" y="589686"/>
                  <a:pt x="3200400" y="598714"/>
                </a:cubicBezTo>
                <a:cubicBezTo>
                  <a:pt x="3496183" y="706272"/>
                  <a:pt x="3057448" y="558325"/>
                  <a:pt x="3276600" y="631371"/>
                </a:cubicBezTo>
                <a:cubicBezTo>
                  <a:pt x="3298371" y="645885"/>
                  <a:pt x="3317091" y="666639"/>
                  <a:pt x="3341914" y="674914"/>
                </a:cubicBezTo>
                <a:cubicBezTo>
                  <a:pt x="3352800" y="678543"/>
                  <a:pt x="3364540" y="680227"/>
                  <a:pt x="3374571" y="685800"/>
                </a:cubicBezTo>
                <a:cubicBezTo>
                  <a:pt x="3397444" y="698507"/>
                  <a:pt x="3439885" y="729343"/>
                  <a:pt x="3439885" y="729343"/>
                </a:cubicBezTo>
                <a:cubicBezTo>
                  <a:pt x="3507420" y="830643"/>
                  <a:pt x="3379188" y="646874"/>
                  <a:pt x="3570514" y="838200"/>
                </a:cubicBezTo>
                <a:cubicBezTo>
                  <a:pt x="3610794" y="878480"/>
                  <a:pt x="3604440" y="874530"/>
                  <a:pt x="3657600" y="914400"/>
                </a:cubicBezTo>
                <a:cubicBezTo>
                  <a:pt x="3668066" y="922250"/>
                  <a:pt x="3680324" y="927657"/>
                  <a:pt x="3690257" y="936171"/>
                </a:cubicBezTo>
                <a:cubicBezTo>
                  <a:pt x="3705842" y="949529"/>
                  <a:pt x="3722414" y="962635"/>
                  <a:pt x="3733800" y="979714"/>
                </a:cubicBezTo>
                <a:lnTo>
                  <a:pt x="3777343" y="1045028"/>
                </a:lnTo>
                <a:lnTo>
                  <a:pt x="3799114" y="1110343"/>
                </a:lnTo>
                <a:lnTo>
                  <a:pt x="3810000" y="1143000"/>
                </a:lnTo>
                <a:cubicBezTo>
                  <a:pt x="3806371" y="1222829"/>
                  <a:pt x="3808635" y="1303144"/>
                  <a:pt x="3799114" y="1382486"/>
                </a:cubicBezTo>
                <a:cubicBezTo>
                  <a:pt x="3797555" y="1395476"/>
                  <a:pt x="3785719" y="1405093"/>
                  <a:pt x="3777343" y="1415143"/>
                </a:cubicBezTo>
                <a:cubicBezTo>
                  <a:pt x="3767487" y="1426970"/>
                  <a:pt x="3758143" y="1440324"/>
                  <a:pt x="3744685" y="1447800"/>
                </a:cubicBezTo>
                <a:cubicBezTo>
                  <a:pt x="3723003" y="1459845"/>
                  <a:pt x="3663937" y="1473430"/>
                  <a:pt x="3635828" y="1480457"/>
                </a:cubicBezTo>
                <a:cubicBezTo>
                  <a:pt x="3585028" y="1473200"/>
                  <a:pt x="3533963" y="1467604"/>
                  <a:pt x="3483428" y="1458686"/>
                </a:cubicBezTo>
                <a:cubicBezTo>
                  <a:pt x="3472128" y="1456692"/>
                  <a:pt x="3460318" y="1454165"/>
                  <a:pt x="3450771" y="1447800"/>
                </a:cubicBezTo>
                <a:cubicBezTo>
                  <a:pt x="3437962" y="1439261"/>
                  <a:pt x="3429000" y="1426029"/>
                  <a:pt x="3418114" y="1415143"/>
                </a:cubicBezTo>
                <a:cubicBezTo>
                  <a:pt x="3414485" y="1404257"/>
                  <a:pt x="3411748" y="1393033"/>
                  <a:pt x="3407228" y="1382486"/>
                </a:cubicBezTo>
                <a:cubicBezTo>
                  <a:pt x="3400836" y="1367571"/>
                  <a:pt x="3391155" y="1354137"/>
                  <a:pt x="3385457" y="1338943"/>
                </a:cubicBezTo>
                <a:cubicBezTo>
                  <a:pt x="3378868" y="1321372"/>
                  <a:pt x="3366641" y="1255752"/>
                  <a:pt x="3363685" y="1240971"/>
                </a:cubicBezTo>
                <a:cubicBezTo>
                  <a:pt x="3367314" y="1168400"/>
                  <a:pt x="3365558" y="1095358"/>
                  <a:pt x="3374571" y="1023257"/>
                </a:cubicBezTo>
                <a:cubicBezTo>
                  <a:pt x="3379648" y="982640"/>
                  <a:pt x="3442670" y="933388"/>
                  <a:pt x="3461657" y="914400"/>
                </a:cubicBezTo>
                <a:cubicBezTo>
                  <a:pt x="3490737" y="885320"/>
                  <a:pt x="3480834" y="890630"/>
                  <a:pt x="3526971" y="870857"/>
                </a:cubicBezTo>
                <a:cubicBezTo>
                  <a:pt x="3537518" y="866337"/>
                  <a:pt x="3549365" y="865103"/>
                  <a:pt x="3559628" y="859971"/>
                </a:cubicBezTo>
                <a:cubicBezTo>
                  <a:pt x="3571330" y="854120"/>
                  <a:pt x="3580330" y="843513"/>
                  <a:pt x="3592285" y="838200"/>
                </a:cubicBezTo>
                <a:cubicBezTo>
                  <a:pt x="3652344" y="811507"/>
                  <a:pt x="3653484" y="820179"/>
                  <a:pt x="3712028" y="805543"/>
                </a:cubicBezTo>
                <a:cubicBezTo>
                  <a:pt x="3723160" y="802760"/>
                  <a:pt x="3733212" y="794836"/>
                  <a:pt x="3744685" y="794657"/>
                </a:cubicBezTo>
                <a:cubicBezTo>
                  <a:pt x="3966001" y="791199"/>
                  <a:pt x="4187371" y="794657"/>
                  <a:pt x="4408714" y="79465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6" name="Gekromde pijl-links 15"/>
          <p:cNvSpPr/>
          <p:nvPr/>
        </p:nvSpPr>
        <p:spPr>
          <a:xfrm flipV="1">
            <a:off x="6274021" y="3908423"/>
            <a:ext cx="555541" cy="1055915"/>
          </a:xfrm>
          <a:prstGeom prst="curvedLef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13" name="Tekstvak 12"/>
          <p:cNvSpPr txBox="1"/>
          <p:nvPr/>
        </p:nvSpPr>
        <p:spPr>
          <a:xfrm>
            <a:off x="3276599" y="1998069"/>
            <a:ext cx="2276535" cy="830997"/>
          </a:xfrm>
          <a:prstGeom prst="rect">
            <a:avLst/>
          </a:prstGeom>
          <a:noFill/>
          <a:ln>
            <a:noFill/>
          </a:ln>
        </p:spPr>
        <p:txBody>
          <a:bodyPr wrap="square" rtlCol="0">
            <a:spAutoFit/>
          </a:bodyPr>
          <a:lstStyle/>
          <a:p>
            <a:pPr algn="ctr"/>
            <a:r>
              <a:rPr lang="nl-BE" sz="2400" b="1" dirty="0">
                <a:ln w="22225">
                  <a:solidFill>
                    <a:schemeClr val="accent2"/>
                  </a:solidFill>
                  <a:prstDash val="solid"/>
                </a:ln>
                <a:solidFill>
                  <a:schemeClr val="accent2">
                    <a:lumMod val="40000"/>
                    <a:lumOff val="60000"/>
                  </a:schemeClr>
                </a:solidFill>
                <a:effectLst>
                  <a:glow rad="228600">
                    <a:schemeClr val="accent4">
                      <a:satMod val="175000"/>
                      <a:alpha val="40000"/>
                    </a:schemeClr>
                  </a:glow>
                </a:effectLst>
              </a:rPr>
              <a:t>Ontwikkelingsdefect</a:t>
            </a:r>
          </a:p>
        </p:txBody>
      </p:sp>
    </p:spTree>
    <p:extLst>
      <p:ext uri="{BB962C8B-B14F-4D97-AF65-F5344CB8AC3E}">
        <p14:creationId xmlns:p14="http://schemas.microsoft.com/office/powerpoint/2010/main" val="32075963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txBox="1">
            <a:spLocks noGrp="1"/>
          </p:cNvSpPr>
          <p:nvPr>
            <p:ph type="title"/>
          </p:nvPr>
        </p:nvSpPr>
        <p:spPr>
          <a:xfrm>
            <a:off x="685800" y="287337"/>
            <a:ext cx="7832035" cy="1449387"/>
          </a:xfrm>
          <a:prstGeom prst="rect">
            <a:avLst/>
          </a:prstGeom>
          <a:noFill/>
          <a:ln>
            <a:noFill/>
          </a:ln>
        </p:spPr>
        <p:txBody>
          <a:bodyPr spcFirstLastPara="1" wrap="square" lIns="91425" tIns="45700" rIns="91425" bIns="45700" anchor="b" anchorCtr="0">
            <a:noAutofit/>
          </a:bodyPr>
          <a:lstStyle/>
          <a:p>
            <a:pPr marL="0" marR="0" lvl="0" indent="0" algn="r" rtl="0">
              <a:lnSpc>
                <a:spcPct val="85000"/>
              </a:lnSpc>
              <a:spcBef>
                <a:spcPts val="0"/>
              </a:spcBef>
              <a:spcAft>
                <a:spcPts val="0"/>
              </a:spcAft>
              <a:buClr>
                <a:srgbClr val="404040"/>
              </a:buClr>
              <a:buSzPts val="4800"/>
              <a:buFont typeface="Calibri"/>
              <a:buNone/>
            </a:pPr>
            <a:r>
              <a:rPr lang="en-US" sz="4800" b="0" i="0" u="none" strike="noStrike" cap="none" dirty="0" err="1">
                <a:solidFill>
                  <a:srgbClr val="404040"/>
                </a:solidFill>
                <a:latin typeface="Calibri"/>
                <a:ea typeface="Calibri"/>
                <a:cs typeface="Calibri"/>
                <a:sym typeface="Calibri"/>
              </a:rPr>
              <a:t>Risicofactoren</a:t>
            </a:r>
            <a:r>
              <a:rPr lang="en-US" sz="4800" b="0" i="0" u="none" strike="noStrike" cap="none" dirty="0">
                <a:solidFill>
                  <a:srgbClr val="404040"/>
                </a:solidFill>
                <a:latin typeface="Calibri"/>
                <a:ea typeface="Calibri"/>
                <a:cs typeface="Calibri"/>
                <a:sym typeface="Calibri"/>
              </a:rPr>
              <a:t> en </a:t>
            </a:r>
            <a:r>
              <a:rPr lang="en-US" sz="4800" b="0" i="0" u="none" strike="noStrike" cap="none" dirty="0" err="1">
                <a:solidFill>
                  <a:srgbClr val="404040"/>
                </a:solidFill>
                <a:latin typeface="Calibri"/>
                <a:ea typeface="Calibri"/>
                <a:cs typeface="Calibri"/>
                <a:sym typeface="Calibri"/>
              </a:rPr>
              <a:t>ontwikkeling</a:t>
            </a:r>
            <a:endParaRPr dirty="0"/>
          </a:p>
        </p:txBody>
      </p:sp>
      <p:pic>
        <p:nvPicPr>
          <p:cNvPr id="216" name="Shape 216"/>
          <p:cNvPicPr preferRelativeResize="0"/>
          <p:nvPr/>
        </p:nvPicPr>
        <p:blipFill rotWithShape="1">
          <a:blip r:embed="rId3">
            <a:alphaModFix/>
          </a:blip>
          <a:srcRect/>
          <a:stretch/>
        </p:blipFill>
        <p:spPr>
          <a:xfrm>
            <a:off x="6945312" y="130175"/>
            <a:ext cx="2206625" cy="777875"/>
          </a:xfrm>
          <a:prstGeom prst="rect">
            <a:avLst/>
          </a:prstGeom>
          <a:noFill/>
          <a:ln>
            <a:noFill/>
          </a:ln>
        </p:spPr>
      </p:pic>
      <p:pic>
        <p:nvPicPr>
          <p:cNvPr id="6" name="Shape 290"/>
          <p:cNvPicPr preferRelativeResize="0"/>
          <p:nvPr/>
        </p:nvPicPr>
        <p:blipFill>
          <a:blip r:embed="rId4">
            <a:alphaModFix/>
          </a:blip>
          <a:stretch>
            <a:fillRect/>
          </a:stretch>
        </p:blipFill>
        <p:spPr>
          <a:xfrm>
            <a:off x="685800" y="2223975"/>
            <a:ext cx="2590800" cy="3856149"/>
          </a:xfrm>
          <a:prstGeom prst="rect">
            <a:avLst/>
          </a:prstGeom>
          <a:noFill/>
          <a:ln>
            <a:noFill/>
          </a:ln>
          <a:effectLst>
            <a:outerShdw blurRad="57150" dist="19050" dir="5400000" algn="bl" rotWithShape="0">
              <a:srgbClr val="000000">
                <a:alpha val="50000"/>
              </a:srgbClr>
            </a:outerShdw>
          </a:effectLst>
        </p:spPr>
      </p:pic>
      <p:sp>
        <p:nvSpPr>
          <p:cNvPr id="7" name="Shape 291"/>
          <p:cNvSpPr/>
          <p:nvPr/>
        </p:nvSpPr>
        <p:spPr>
          <a:xfrm>
            <a:off x="1643475" y="2292236"/>
            <a:ext cx="675449" cy="3719626"/>
          </a:xfrm>
          <a:prstGeom prst="up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68569" tIns="68569" rIns="68569" bIns="68569" anchor="ctr" anchorCtr="0">
            <a:noAutofit/>
          </a:bodyPr>
          <a:lstStyle/>
          <a:p>
            <a:r>
              <a:rPr lang="en-US" sz="1800" dirty="0"/>
              <a:t>MEESTERSCHAP</a:t>
            </a:r>
            <a:endParaRPr sz="1800" dirty="0"/>
          </a:p>
        </p:txBody>
      </p:sp>
      <p:sp>
        <p:nvSpPr>
          <p:cNvPr id="3" name="Rechthoek 2"/>
          <p:cNvSpPr/>
          <p:nvPr/>
        </p:nvSpPr>
        <p:spPr>
          <a:xfrm>
            <a:off x="7286763" y="5742667"/>
            <a:ext cx="1621971" cy="337457"/>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t>Risicofactor</a:t>
            </a:r>
          </a:p>
        </p:txBody>
      </p:sp>
      <p:sp>
        <p:nvSpPr>
          <p:cNvPr id="4" name="Explosie 2 3"/>
          <p:cNvSpPr/>
          <p:nvPr/>
        </p:nvSpPr>
        <p:spPr>
          <a:xfrm>
            <a:off x="5893391" y="4481569"/>
            <a:ext cx="3015343" cy="1086927"/>
          </a:xfrm>
          <a:prstGeom prst="irregularSeal2">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t>Ontwikkelingsdeficiëntie</a:t>
            </a:r>
          </a:p>
        </p:txBody>
      </p:sp>
      <p:sp>
        <p:nvSpPr>
          <p:cNvPr id="5" name="Gekromde pijl-links 4"/>
          <p:cNvSpPr/>
          <p:nvPr/>
        </p:nvSpPr>
        <p:spPr>
          <a:xfrm flipV="1">
            <a:off x="8353193" y="4752066"/>
            <a:ext cx="555541" cy="1055915"/>
          </a:xfrm>
          <a:prstGeom prst="curvedLef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12" name="Vrije vorm 11"/>
          <p:cNvSpPr/>
          <p:nvPr/>
        </p:nvSpPr>
        <p:spPr>
          <a:xfrm>
            <a:off x="3897086" y="2253343"/>
            <a:ext cx="4408714" cy="3603171"/>
          </a:xfrm>
          <a:custGeom>
            <a:avLst/>
            <a:gdLst>
              <a:gd name="connsiteX0" fmla="*/ 1741714 w 4408714"/>
              <a:gd name="connsiteY0" fmla="*/ 3548743 h 3603171"/>
              <a:gd name="connsiteX1" fmla="*/ 1741714 w 4408714"/>
              <a:gd name="connsiteY1" fmla="*/ 3548743 h 3603171"/>
              <a:gd name="connsiteX2" fmla="*/ 1654628 w 4408714"/>
              <a:gd name="connsiteY2" fmla="*/ 3592286 h 3603171"/>
              <a:gd name="connsiteX3" fmla="*/ 1578428 w 4408714"/>
              <a:gd name="connsiteY3" fmla="*/ 3603171 h 3603171"/>
              <a:gd name="connsiteX4" fmla="*/ 1045028 w 4408714"/>
              <a:gd name="connsiteY4" fmla="*/ 3592286 h 3603171"/>
              <a:gd name="connsiteX5" fmla="*/ 936171 w 4408714"/>
              <a:gd name="connsiteY5" fmla="*/ 3570514 h 3603171"/>
              <a:gd name="connsiteX6" fmla="*/ 892628 w 4408714"/>
              <a:gd name="connsiteY6" fmla="*/ 3559628 h 3603171"/>
              <a:gd name="connsiteX7" fmla="*/ 870857 w 4408714"/>
              <a:gd name="connsiteY7" fmla="*/ 3526971 h 3603171"/>
              <a:gd name="connsiteX8" fmla="*/ 849085 w 4408714"/>
              <a:gd name="connsiteY8" fmla="*/ 3505200 h 3603171"/>
              <a:gd name="connsiteX9" fmla="*/ 827314 w 4408714"/>
              <a:gd name="connsiteY9" fmla="*/ 3429000 h 3603171"/>
              <a:gd name="connsiteX10" fmla="*/ 805543 w 4408714"/>
              <a:gd name="connsiteY10" fmla="*/ 3407228 h 3603171"/>
              <a:gd name="connsiteX11" fmla="*/ 783771 w 4408714"/>
              <a:gd name="connsiteY11" fmla="*/ 3374571 h 3603171"/>
              <a:gd name="connsiteX12" fmla="*/ 762000 w 4408714"/>
              <a:gd name="connsiteY12" fmla="*/ 3309257 h 3603171"/>
              <a:gd name="connsiteX13" fmla="*/ 762000 w 4408714"/>
              <a:gd name="connsiteY13" fmla="*/ 3113314 h 3603171"/>
              <a:gd name="connsiteX14" fmla="*/ 772885 w 4408714"/>
              <a:gd name="connsiteY14" fmla="*/ 3080657 h 3603171"/>
              <a:gd name="connsiteX15" fmla="*/ 838200 w 4408714"/>
              <a:gd name="connsiteY15" fmla="*/ 3004457 h 3603171"/>
              <a:gd name="connsiteX16" fmla="*/ 903514 w 4408714"/>
              <a:gd name="connsiteY16" fmla="*/ 2950028 h 3603171"/>
              <a:gd name="connsiteX17" fmla="*/ 936171 w 4408714"/>
              <a:gd name="connsiteY17" fmla="*/ 2917371 h 3603171"/>
              <a:gd name="connsiteX18" fmla="*/ 1001485 w 4408714"/>
              <a:gd name="connsiteY18" fmla="*/ 2895600 h 3603171"/>
              <a:gd name="connsiteX19" fmla="*/ 1066800 w 4408714"/>
              <a:gd name="connsiteY19" fmla="*/ 2873828 h 3603171"/>
              <a:gd name="connsiteX20" fmla="*/ 1099457 w 4408714"/>
              <a:gd name="connsiteY20" fmla="*/ 2862943 h 3603171"/>
              <a:gd name="connsiteX21" fmla="*/ 1208314 w 4408714"/>
              <a:gd name="connsiteY21" fmla="*/ 2852057 h 3603171"/>
              <a:gd name="connsiteX22" fmla="*/ 1589314 w 4408714"/>
              <a:gd name="connsiteY22" fmla="*/ 2862943 h 3603171"/>
              <a:gd name="connsiteX23" fmla="*/ 1621971 w 4408714"/>
              <a:gd name="connsiteY23" fmla="*/ 2873828 h 3603171"/>
              <a:gd name="connsiteX24" fmla="*/ 1687285 w 4408714"/>
              <a:gd name="connsiteY24" fmla="*/ 2960914 h 3603171"/>
              <a:gd name="connsiteX25" fmla="*/ 1698171 w 4408714"/>
              <a:gd name="connsiteY25" fmla="*/ 2993571 h 3603171"/>
              <a:gd name="connsiteX26" fmla="*/ 1687285 w 4408714"/>
              <a:gd name="connsiteY26" fmla="*/ 3145971 h 3603171"/>
              <a:gd name="connsiteX27" fmla="*/ 1665514 w 4408714"/>
              <a:gd name="connsiteY27" fmla="*/ 3167743 h 3603171"/>
              <a:gd name="connsiteX28" fmla="*/ 1632857 w 4408714"/>
              <a:gd name="connsiteY28" fmla="*/ 3189514 h 3603171"/>
              <a:gd name="connsiteX29" fmla="*/ 1578428 w 4408714"/>
              <a:gd name="connsiteY29" fmla="*/ 3200400 h 3603171"/>
              <a:gd name="connsiteX30" fmla="*/ 1534885 w 4408714"/>
              <a:gd name="connsiteY30" fmla="*/ 3211286 h 3603171"/>
              <a:gd name="connsiteX31" fmla="*/ 1088571 w 4408714"/>
              <a:gd name="connsiteY31" fmla="*/ 3200400 h 3603171"/>
              <a:gd name="connsiteX32" fmla="*/ 947057 w 4408714"/>
              <a:gd name="connsiteY32" fmla="*/ 3178628 h 3603171"/>
              <a:gd name="connsiteX33" fmla="*/ 881743 w 4408714"/>
              <a:gd name="connsiteY33" fmla="*/ 3156857 h 3603171"/>
              <a:gd name="connsiteX34" fmla="*/ 762000 w 4408714"/>
              <a:gd name="connsiteY34" fmla="*/ 3124200 h 3603171"/>
              <a:gd name="connsiteX35" fmla="*/ 729343 w 4408714"/>
              <a:gd name="connsiteY35" fmla="*/ 3113314 h 3603171"/>
              <a:gd name="connsiteX36" fmla="*/ 664028 w 4408714"/>
              <a:gd name="connsiteY36" fmla="*/ 3080657 h 3603171"/>
              <a:gd name="connsiteX37" fmla="*/ 598714 w 4408714"/>
              <a:gd name="connsiteY37" fmla="*/ 3048000 h 3603171"/>
              <a:gd name="connsiteX38" fmla="*/ 555171 w 4408714"/>
              <a:gd name="connsiteY38" fmla="*/ 2960914 h 3603171"/>
              <a:gd name="connsiteX39" fmla="*/ 533400 w 4408714"/>
              <a:gd name="connsiteY39" fmla="*/ 2928257 h 3603171"/>
              <a:gd name="connsiteX40" fmla="*/ 511628 w 4408714"/>
              <a:gd name="connsiteY40" fmla="*/ 2852057 h 3603171"/>
              <a:gd name="connsiteX41" fmla="*/ 489857 w 4408714"/>
              <a:gd name="connsiteY41" fmla="*/ 2677886 h 3603171"/>
              <a:gd name="connsiteX42" fmla="*/ 500743 w 4408714"/>
              <a:gd name="connsiteY42" fmla="*/ 2100943 h 3603171"/>
              <a:gd name="connsiteX43" fmla="*/ 533400 w 4408714"/>
              <a:gd name="connsiteY43" fmla="*/ 1992086 h 3603171"/>
              <a:gd name="connsiteX44" fmla="*/ 555171 w 4408714"/>
              <a:gd name="connsiteY44" fmla="*/ 1926771 h 3603171"/>
              <a:gd name="connsiteX45" fmla="*/ 609600 w 4408714"/>
              <a:gd name="connsiteY45" fmla="*/ 1850571 h 3603171"/>
              <a:gd name="connsiteX46" fmla="*/ 642257 w 4408714"/>
              <a:gd name="connsiteY46" fmla="*/ 1817914 h 3603171"/>
              <a:gd name="connsiteX47" fmla="*/ 674914 w 4408714"/>
              <a:gd name="connsiteY47" fmla="*/ 1807028 h 3603171"/>
              <a:gd name="connsiteX48" fmla="*/ 707571 w 4408714"/>
              <a:gd name="connsiteY48" fmla="*/ 1774371 h 3603171"/>
              <a:gd name="connsiteX49" fmla="*/ 838200 w 4408714"/>
              <a:gd name="connsiteY49" fmla="*/ 1741714 h 3603171"/>
              <a:gd name="connsiteX50" fmla="*/ 1502228 w 4408714"/>
              <a:gd name="connsiteY50" fmla="*/ 1752600 h 3603171"/>
              <a:gd name="connsiteX51" fmla="*/ 1545771 w 4408714"/>
              <a:gd name="connsiteY51" fmla="*/ 1763486 h 3603171"/>
              <a:gd name="connsiteX52" fmla="*/ 1621971 w 4408714"/>
              <a:gd name="connsiteY52" fmla="*/ 1774371 h 3603171"/>
              <a:gd name="connsiteX53" fmla="*/ 1654628 w 4408714"/>
              <a:gd name="connsiteY53" fmla="*/ 1785257 h 3603171"/>
              <a:gd name="connsiteX54" fmla="*/ 1709057 w 4408714"/>
              <a:gd name="connsiteY54" fmla="*/ 1796143 h 3603171"/>
              <a:gd name="connsiteX55" fmla="*/ 1752600 w 4408714"/>
              <a:gd name="connsiteY55" fmla="*/ 1807028 h 3603171"/>
              <a:gd name="connsiteX56" fmla="*/ 1785257 w 4408714"/>
              <a:gd name="connsiteY56" fmla="*/ 1828800 h 3603171"/>
              <a:gd name="connsiteX57" fmla="*/ 1796143 w 4408714"/>
              <a:gd name="connsiteY57" fmla="*/ 1861457 h 3603171"/>
              <a:gd name="connsiteX58" fmla="*/ 1828800 w 4408714"/>
              <a:gd name="connsiteY58" fmla="*/ 1894114 h 3603171"/>
              <a:gd name="connsiteX59" fmla="*/ 1861457 w 4408714"/>
              <a:gd name="connsiteY59" fmla="*/ 2002971 h 3603171"/>
              <a:gd name="connsiteX60" fmla="*/ 1872343 w 4408714"/>
              <a:gd name="connsiteY60" fmla="*/ 2079171 h 3603171"/>
              <a:gd name="connsiteX61" fmla="*/ 1861457 w 4408714"/>
              <a:gd name="connsiteY61" fmla="*/ 2231571 h 3603171"/>
              <a:gd name="connsiteX62" fmla="*/ 1850571 w 4408714"/>
              <a:gd name="connsiteY62" fmla="*/ 2264228 h 3603171"/>
              <a:gd name="connsiteX63" fmla="*/ 1741714 w 4408714"/>
              <a:gd name="connsiteY63" fmla="*/ 2351314 h 3603171"/>
              <a:gd name="connsiteX64" fmla="*/ 1676400 w 4408714"/>
              <a:gd name="connsiteY64" fmla="*/ 2373086 h 3603171"/>
              <a:gd name="connsiteX65" fmla="*/ 1600200 w 4408714"/>
              <a:gd name="connsiteY65" fmla="*/ 2394857 h 3603171"/>
              <a:gd name="connsiteX66" fmla="*/ 1480457 w 4408714"/>
              <a:gd name="connsiteY66" fmla="*/ 2405743 h 3603171"/>
              <a:gd name="connsiteX67" fmla="*/ 1273628 w 4408714"/>
              <a:gd name="connsiteY67" fmla="*/ 2416628 h 3603171"/>
              <a:gd name="connsiteX68" fmla="*/ 903514 w 4408714"/>
              <a:gd name="connsiteY68" fmla="*/ 2427514 h 3603171"/>
              <a:gd name="connsiteX69" fmla="*/ 468085 w 4408714"/>
              <a:gd name="connsiteY69" fmla="*/ 2416628 h 3603171"/>
              <a:gd name="connsiteX70" fmla="*/ 337457 w 4408714"/>
              <a:gd name="connsiteY70" fmla="*/ 2394857 h 3603171"/>
              <a:gd name="connsiteX71" fmla="*/ 261257 w 4408714"/>
              <a:gd name="connsiteY71" fmla="*/ 2383971 h 3603171"/>
              <a:gd name="connsiteX72" fmla="*/ 206828 w 4408714"/>
              <a:gd name="connsiteY72" fmla="*/ 2351314 h 3603171"/>
              <a:gd name="connsiteX73" fmla="*/ 185057 w 4408714"/>
              <a:gd name="connsiteY73" fmla="*/ 2286000 h 3603171"/>
              <a:gd name="connsiteX74" fmla="*/ 185057 w 4408714"/>
              <a:gd name="connsiteY74" fmla="*/ 1948543 h 3603171"/>
              <a:gd name="connsiteX75" fmla="*/ 217714 w 4408714"/>
              <a:gd name="connsiteY75" fmla="*/ 1839686 h 3603171"/>
              <a:gd name="connsiteX76" fmla="*/ 239485 w 4408714"/>
              <a:gd name="connsiteY76" fmla="*/ 1807028 h 3603171"/>
              <a:gd name="connsiteX77" fmla="*/ 293914 w 4408714"/>
              <a:gd name="connsiteY77" fmla="*/ 1752600 h 3603171"/>
              <a:gd name="connsiteX78" fmla="*/ 315685 w 4408714"/>
              <a:gd name="connsiteY78" fmla="*/ 1730828 h 3603171"/>
              <a:gd name="connsiteX79" fmla="*/ 337457 w 4408714"/>
              <a:gd name="connsiteY79" fmla="*/ 1709057 h 3603171"/>
              <a:gd name="connsiteX80" fmla="*/ 359228 w 4408714"/>
              <a:gd name="connsiteY80" fmla="*/ 1676400 h 3603171"/>
              <a:gd name="connsiteX81" fmla="*/ 391885 w 4408714"/>
              <a:gd name="connsiteY81" fmla="*/ 1665514 h 3603171"/>
              <a:gd name="connsiteX82" fmla="*/ 413657 w 4408714"/>
              <a:gd name="connsiteY82" fmla="*/ 1632857 h 3603171"/>
              <a:gd name="connsiteX83" fmla="*/ 544285 w 4408714"/>
              <a:gd name="connsiteY83" fmla="*/ 1567543 h 3603171"/>
              <a:gd name="connsiteX84" fmla="*/ 576943 w 4408714"/>
              <a:gd name="connsiteY84" fmla="*/ 1556657 h 3603171"/>
              <a:gd name="connsiteX85" fmla="*/ 609600 w 4408714"/>
              <a:gd name="connsiteY85" fmla="*/ 1545771 h 3603171"/>
              <a:gd name="connsiteX86" fmla="*/ 957943 w 4408714"/>
              <a:gd name="connsiteY86" fmla="*/ 1556657 h 3603171"/>
              <a:gd name="connsiteX87" fmla="*/ 1088571 w 4408714"/>
              <a:gd name="connsiteY87" fmla="*/ 1578428 h 3603171"/>
              <a:gd name="connsiteX88" fmla="*/ 1121228 w 4408714"/>
              <a:gd name="connsiteY88" fmla="*/ 1589314 h 3603171"/>
              <a:gd name="connsiteX89" fmla="*/ 1164771 w 4408714"/>
              <a:gd name="connsiteY89" fmla="*/ 1600200 h 3603171"/>
              <a:gd name="connsiteX90" fmla="*/ 1230085 w 4408714"/>
              <a:gd name="connsiteY90" fmla="*/ 1621971 h 3603171"/>
              <a:gd name="connsiteX91" fmla="*/ 1262743 w 4408714"/>
              <a:gd name="connsiteY91" fmla="*/ 1643743 h 3603171"/>
              <a:gd name="connsiteX92" fmla="*/ 1328057 w 4408714"/>
              <a:gd name="connsiteY92" fmla="*/ 1665514 h 3603171"/>
              <a:gd name="connsiteX93" fmla="*/ 1371600 w 4408714"/>
              <a:gd name="connsiteY93" fmla="*/ 1709057 h 3603171"/>
              <a:gd name="connsiteX94" fmla="*/ 1404257 w 4408714"/>
              <a:gd name="connsiteY94" fmla="*/ 1741714 h 3603171"/>
              <a:gd name="connsiteX95" fmla="*/ 1436914 w 4408714"/>
              <a:gd name="connsiteY95" fmla="*/ 1839686 h 3603171"/>
              <a:gd name="connsiteX96" fmla="*/ 1447800 w 4408714"/>
              <a:gd name="connsiteY96" fmla="*/ 1872343 h 3603171"/>
              <a:gd name="connsiteX97" fmla="*/ 1436914 w 4408714"/>
              <a:gd name="connsiteY97" fmla="*/ 2122714 h 3603171"/>
              <a:gd name="connsiteX98" fmla="*/ 1360714 w 4408714"/>
              <a:gd name="connsiteY98" fmla="*/ 2177143 h 3603171"/>
              <a:gd name="connsiteX99" fmla="*/ 1317171 w 4408714"/>
              <a:gd name="connsiteY99" fmla="*/ 2188028 h 3603171"/>
              <a:gd name="connsiteX100" fmla="*/ 1240971 w 4408714"/>
              <a:gd name="connsiteY100" fmla="*/ 2198914 h 3603171"/>
              <a:gd name="connsiteX101" fmla="*/ 653143 w 4408714"/>
              <a:gd name="connsiteY101" fmla="*/ 2188028 h 3603171"/>
              <a:gd name="connsiteX102" fmla="*/ 500743 w 4408714"/>
              <a:gd name="connsiteY102" fmla="*/ 2166257 h 3603171"/>
              <a:gd name="connsiteX103" fmla="*/ 348343 w 4408714"/>
              <a:gd name="connsiteY103" fmla="*/ 2144486 h 3603171"/>
              <a:gd name="connsiteX104" fmla="*/ 261257 w 4408714"/>
              <a:gd name="connsiteY104" fmla="*/ 2122714 h 3603171"/>
              <a:gd name="connsiteX105" fmla="*/ 163285 w 4408714"/>
              <a:gd name="connsiteY105" fmla="*/ 2100943 h 3603171"/>
              <a:gd name="connsiteX106" fmla="*/ 130628 w 4408714"/>
              <a:gd name="connsiteY106" fmla="*/ 2079171 h 3603171"/>
              <a:gd name="connsiteX107" fmla="*/ 108857 w 4408714"/>
              <a:gd name="connsiteY107" fmla="*/ 2046514 h 3603171"/>
              <a:gd name="connsiteX108" fmla="*/ 87085 w 4408714"/>
              <a:gd name="connsiteY108" fmla="*/ 2024743 h 3603171"/>
              <a:gd name="connsiteX109" fmla="*/ 65314 w 4408714"/>
              <a:gd name="connsiteY109" fmla="*/ 1959428 h 3603171"/>
              <a:gd name="connsiteX110" fmla="*/ 54428 w 4408714"/>
              <a:gd name="connsiteY110" fmla="*/ 1915886 h 3603171"/>
              <a:gd name="connsiteX111" fmla="*/ 21771 w 4408714"/>
              <a:gd name="connsiteY111" fmla="*/ 1807028 h 3603171"/>
              <a:gd name="connsiteX112" fmla="*/ 10885 w 4408714"/>
              <a:gd name="connsiteY112" fmla="*/ 1730828 h 3603171"/>
              <a:gd name="connsiteX113" fmla="*/ 0 w 4408714"/>
              <a:gd name="connsiteY113" fmla="*/ 1676400 h 3603171"/>
              <a:gd name="connsiteX114" fmla="*/ 10885 w 4408714"/>
              <a:gd name="connsiteY114" fmla="*/ 892628 h 3603171"/>
              <a:gd name="connsiteX115" fmla="*/ 43543 w 4408714"/>
              <a:gd name="connsiteY115" fmla="*/ 805543 h 3603171"/>
              <a:gd name="connsiteX116" fmla="*/ 65314 w 4408714"/>
              <a:gd name="connsiteY116" fmla="*/ 729343 h 3603171"/>
              <a:gd name="connsiteX117" fmla="*/ 87085 w 4408714"/>
              <a:gd name="connsiteY117" fmla="*/ 707571 h 3603171"/>
              <a:gd name="connsiteX118" fmla="*/ 141514 w 4408714"/>
              <a:gd name="connsiteY118" fmla="*/ 631371 h 3603171"/>
              <a:gd name="connsiteX119" fmla="*/ 195943 w 4408714"/>
              <a:gd name="connsiteY119" fmla="*/ 544286 h 3603171"/>
              <a:gd name="connsiteX120" fmla="*/ 239485 w 4408714"/>
              <a:gd name="connsiteY120" fmla="*/ 522514 h 3603171"/>
              <a:gd name="connsiteX121" fmla="*/ 304800 w 4408714"/>
              <a:gd name="connsiteY121" fmla="*/ 446314 h 3603171"/>
              <a:gd name="connsiteX122" fmla="*/ 359228 w 4408714"/>
              <a:gd name="connsiteY122" fmla="*/ 381000 h 3603171"/>
              <a:gd name="connsiteX123" fmla="*/ 435428 w 4408714"/>
              <a:gd name="connsiteY123" fmla="*/ 326571 h 3603171"/>
              <a:gd name="connsiteX124" fmla="*/ 457200 w 4408714"/>
              <a:gd name="connsiteY124" fmla="*/ 304800 h 3603171"/>
              <a:gd name="connsiteX125" fmla="*/ 500743 w 4408714"/>
              <a:gd name="connsiteY125" fmla="*/ 272143 h 3603171"/>
              <a:gd name="connsiteX126" fmla="*/ 555171 w 4408714"/>
              <a:gd name="connsiteY126" fmla="*/ 217714 h 3603171"/>
              <a:gd name="connsiteX127" fmla="*/ 631371 w 4408714"/>
              <a:gd name="connsiteY127" fmla="*/ 174171 h 3603171"/>
              <a:gd name="connsiteX128" fmla="*/ 653143 w 4408714"/>
              <a:gd name="connsiteY128" fmla="*/ 152400 h 3603171"/>
              <a:gd name="connsiteX129" fmla="*/ 696685 w 4408714"/>
              <a:gd name="connsiteY129" fmla="*/ 141514 h 3603171"/>
              <a:gd name="connsiteX130" fmla="*/ 783771 w 4408714"/>
              <a:gd name="connsiteY130" fmla="*/ 97971 h 3603171"/>
              <a:gd name="connsiteX131" fmla="*/ 827314 w 4408714"/>
              <a:gd name="connsiteY131" fmla="*/ 87086 h 3603171"/>
              <a:gd name="connsiteX132" fmla="*/ 892628 w 4408714"/>
              <a:gd name="connsiteY132" fmla="*/ 65314 h 3603171"/>
              <a:gd name="connsiteX133" fmla="*/ 979714 w 4408714"/>
              <a:gd name="connsiteY133" fmla="*/ 43543 h 3603171"/>
              <a:gd name="connsiteX134" fmla="*/ 1284514 w 4408714"/>
              <a:gd name="connsiteY134" fmla="*/ 54428 h 3603171"/>
              <a:gd name="connsiteX135" fmla="*/ 1436914 w 4408714"/>
              <a:gd name="connsiteY135" fmla="*/ 76200 h 3603171"/>
              <a:gd name="connsiteX136" fmla="*/ 1513114 w 4408714"/>
              <a:gd name="connsiteY136" fmla="*/ 87086 h 3603171"/>
              <a:gd name="connsiteX137" fmla="*/ 1621971 w 4408714"/>
              <a:gd name="connsiteY137" fmla="*/ 108857 h 3603171"/>
              <a:gd name="connsiteX138" fmla="*/ 1698171 w 4408714"/>
              <a:gd name="connsiteY138" fmla="*/ 141514 h 3603171"/>
              <a:gd name="connsiteX139" fmla="*/ 1741714 w 4408714"/>
              <a:gd name="connsiteY139" fmla="*/ 152400 h 3603171"/>
              <a:gd name="connsiteX140" fmla="*/ 1796143 w 4408714"/>
              <a:gd name="connsiteY140" fmla="*/ 174171 h 3603171"/>
              <a:gd name="connsiteX141" fmla="*/ 1861457 w 4408714"/>
              <a:gd name="connsiteY141" fmla="*/ 217714 h 3603171"/>
              <a:gd name="connsiteX142" fmla="*/ 1894114 w 4408714"/>
              <a:gd name="connsiteY142" fmla="*/ 239486 h 3603171"/>
              <a:gd name="connsiteX143" fmla="*/ 1937657 w 4408714"/>
              <a:gd name="connsiteY143" fmla="*/ 261257 h 3603171"/>
              <a:gd name="connsiteX144" fmla="*/ 1970314 w 4408714"/>
              <a:gd name="connsiteY144" fmla="*/ 283028 h 3603171"/>
              <a:gd name="connsiteX145" fmla="*/ 2002971 w 4408714"/>
              <a:gd name="connsiteY145" fmla="*/ 293914 h 3603171"/>
              <a:gd name="connsiteX146" fmla="*/ 2057400 w 4408714"/>
              <a:gd name="connsiteY146" fmla="*/ 348343 h 3603171"/>
              <a:gd name="connsiteX147" fmla="*/ 2155371 w 4408714"/>
              <a:gd name="connsiteY147" fmla="*/ 424543 h 3603171"/>
              <a:gd name="connsiteX148" fmla="*/ 2198914 w 4408714"/>
              <a:gd name="connsiteY148" fmla="*/ 468086 h 3603171"/>
              <a:gd name="connsiteX149" fmla="*/ 2231571 w 4408714"/>
              <a:gd name="connsiteY149" fmla="*/ 500743 h 3603171"/>
              <a:gd name="connsiteX150" fmla="*/ 2242457 w 4408714"/>
              <a:gd name="connsiteY150" fmla="*/ 533400 h 3603171"/>
              <a:gd name="connsiteX151" fmla="*/ 2275114 w 4408714"/>
              <a:gd name="connsiteY151" fmla="*/ 566057 h 3603171"/>
              <a:gd name="connsiteX152" fmla="*/ 2286000 w 4408714"/>
              <a:gd name="connsiteY152" fmla="*/ 642257 h 3603171"/>
              <a:gd name="connsiteX153" fmla="*/ 2253343 w 4408714"/>
              <a:gd name="connsiteY153" fmla="*/ 881743 h 3603171"/>
              <a:gd name="connsiteX154" fmla="*/ 2242457 w 4408714"/>
              <a:gd name="connsiteY154" fmla="*/ 914400 h 3603171"/>
              <a:gd name="connsiteX155" fmla="*/ 2198914 w 4408714"/>
              <a:gd name="connsiteY155" fmla="*/ 957943 h 3603171"/>
              <a:gd name="connsiteX156" fmla="*/ 2177143 w 4408714"/>
              <a:gd name="connsiteY156" fmla="*/ 990600 h 3603171"/>
              <a:gd name="connsiteX157" fmla="*/ 2133600 w 4408714"/>
              <a:gd name="connsiteY157" fmla="*/ 1034143 h 3603171"/>
              <a:gd name="connsiteX158" fmla="*/ 2111828 w 4408714"/>
              <a:gd name="connsiteY158" fmla="*/ 1066800 h 3603171"/>
              <a:gd name="connsiteX159" fmla="*/ 2068285 w 4408714"/>
              <a:gd name="connsiteY159" fmla="*/ 1099457 h 3603171"/>
              <a:gd name="connsiteX160" fmla="*/ 2035628 w 4408714"/>
              <a:gd name="connsiteY160" fmla="*/ 1132114 h 3603171"/>
              <a:gd name="connsiteX161" fmla="*/ 2002971 w 4408714"/>
              <a:gd name="connsiteY161" fmla="*/ 1143000 h 3603171"/>
              <a:gd name="connsiteX162" fmla="*/ 1959428 w 4408714"/>
              <a:gd name="connsiteY162" fmla="*/ 1164771 h 3603171"/>
              <a:gd name="connsiteX163" fmla="*/ 1926771 w 4408714"/>
              <a:gd name="connsiteY163" fmla="*/ 1186543 h 3603171"/>
              <a:gd name="connsiteX164" fmla="*/ 1807028 w 4408714"/>
              <a:gd name="connsiteY164" fmla="*/ 1219200 h 3603171"/>
              <a:gd name="connsiteX165" fmla="*/ 1741714 w 4408714"/>
              <a:gd name="connsiteY165" fmla="*/ 1230086 h 3603171"/>
              <a:gd name="connsiteX166" fmla="*/ 1698171 w 4408714"/>
              <a:gd name="connsiteY166" fmla="*/ 1240971 h 3603171"/>
              <a:gd name="connsiteX167" fmla="*/ 1132114 w 4408714"/>
              <a:gd name="connsiteY167" fmla="*/ 1230086 h 3603171"/>
              <a:gd name="connsiteX168" fmla="*/ 1034143 w 4408714"/>
              <a:gd name="connsiteY168" fmla="*/ 1219200 h 3603171"/>
              <a:gd name="connsiteX169" fmla="*/ 1001485 w 4408714"/>
              <a:gd name="connsiteY169" fmla="*/ 1208314 h 3603171"/>
              <a:gd name="connsiteX170" fmla="*/ 925285 w 4408714"/>
              <a:gd name="connsiteY170" fmla="*/ 1186543 h 3603171"/>
              <a:gd name="connsiteX171" fmla="*/ 892628 w 4408714"/>
              <a:gd name="connsiteY171" fmla="*/ 1164771 h 3603171"/>
              <a:gd name="connsiteX172" fmla="*/ 859971 w 4408714"/>
              <a:gd name="connsiteY172" fmla="*/ 1153886 h 3603171"/>
              <a:gd name="connsiteX173" fmla="*/ 794657 w 4408714"/>
              <a:gd name="connsiteY173" fmla="*/ 1077686 h 3603171"/>
              <a:gd name="connsiteX174" fmla="*/ 772885 w 4408714"/>
              <a:gd name="connsiteY174" fmla="*/ 1055914 h 3603171"/>
              <a:gd name="connsiteX175" fmla="*/ 729343 w 4408714"/>
              <a:gd name="connsiteY175" fmla="*/ 979714 h 3603171"/>
              <a:gd name="connsiteX176" fmla="*/ 707571 w 4408714"/>
              <a:gd name="connsiteY176" fmla="*/ 947057 h 3603171"/>
              <a:gd name="connsiteX177" fmla="*/ 664028 w 4408714"/>
              <a:gd name="connsiteY177" fmla="*/ 870857 h 3603171"/>
              <a:gd name="connsiteX178" fmla="*/ 631371 w 4408714"/>
              <a:gd name="connsiteY178" fmla="*/ 772886 h 3603171"/>
              <a:gd name="connsiteX179" fmla="*/ 620485 w 4408714"/>
              <a:gd name="connsiteY179" fmla="*/ 740228 h 3603171"/>
              <a:gd name="connsiteX180" fmla="*/ 620485 w 4408714"/>
              <a:gd name="connsiteY180" fmla="*/ 348343 h 3603171"/>
              <a:gd name="connsiteX181" fmla="*/ 642257 w 4408714"/>
              <a:gd name="connsiteY181" fmla="*/ 283028 h 3603171"/>
              <a:gd name="connsiteX182" fmla="*/ 653143 w 4408714"/>
              <a:gd name="connsiteY182" fmla="*/ 250371 h 3603171"/>
              <a:gd name="connsiteX183" fmla="*/ 685800 w 4408714"/>
              <a:gd name="connsiteY183" fmla="*/ 217714 h 3603171"/>
              <a:gd name="connsiteX184" fmla="*/ 751114 w 4408714"/>
              <a:gd name="connsiteY184" fmla="*/ 141514 h 3603171"/>
              <a:gd name="connsiteX185" fmla="*/ 783771 w 4408714"/>
              <a:gd name="connsiteY185" fmla="*/ 108857 h 3603171"/>
              <a:gd name="connsiteX186" fmla="*/ 849085 w 4408714"/>
              <a:gd name="connsiteY186" fmla="*/ 76200 h 3603171"/>
              <a:gd name="connsiteX187" fmla="*/ 881743 w 4408714"/>
              <a:gd name="connsiteY187" fmla="*/ 54428 h 3603171"/>
              <a:gd name="connsiteX188" fmla="*/ 947057 w 4408714"/>
              <a:gd name="connsiteY188" fmla="*/ 32657 h 3603171"/>
              <a:gd name="connsiteX189" fmla="*/ 1034143 w 4408714"/>
              <a:gd name="connsiteY189" fmla="*/ 10886 h 3603171"/>
              <a:gd name="connsiteX190" fmla="*/ 1175657 w 4408714"/>
              <a:gd name="connsiteY190" fmla="*/ 0 h 3603171"/>
              <a:gd name="connsiteX191" fmla="*/ 1861457 w 4408714"/>
              <a:gd name="connsiteY191" fmla="*/ 10886 h 3603171"/>
              <a:gd name="connsiteX192" fmla="*/ 1948543 w 4408714"/>
              <a:gd name="connsiteY192" fmla="*/ 21771 h 3603171"/>
              <a:gd name="connsiteX193" fmla="*/ 2079171 w 4408714"/>
              <a:gd name="connsiteY193" fmla="*/ 32657 h 3603171"/>
              <a:gd name="connsiteX194" fmla="*/ 2122714 w 4408714"/>
              <a:gd name="connsiteY194" fmla="*/ 43543 h 3603171"/>
              <a:gd name="connsiteX195" fmla="*/ 2177143 w 4408714"/>
              <a:gd name="connsiteY195" fmla="*/ 54428 h 3603171"/>
              <a:gd name="connsiteX196" fmla="*/ 2275114 w 4408714"/>
              <a:gd name="connsiteY196" fmla="*/ 87086 h 3603171"/>
              <a:gd name="connsiteX197" fmla="*/ 2318657 w 4408714"/>
              <a:gd name="connsiteY197" fmla="*/ 108857 h 3603171"/>
              <a:gd name="connsiteX198" fmla="*/ 2405743 w 4408714"/>
              <a:gd name="connsiteY198" fmla="*/ 141514 h 3603171"/>
              <a:gd name="connsiteX199" fmla="*/ 2471057 w 4408714"/>
              <a:gd name="connsiteY199" fmla="*/ 174171 h 3603171"/>
              <a:gd name="connsiteX200" fmla="*/ 2503714 w 4408714"/>
              <a:gd name="connsiteY200" fmla="*/ 195943 h 3603171"/>
              <a:gd name="connsiteX201" fmla="*/ 2536371 w 4408714"/>
              <a:gd name="connsiteY201" fmla="*/ 228600 h 3603171"/>
              <a:gd name="connsiteX202" fmla="*/ 2569028 w 4408714"/>
              <a:gd name="connsiteY202" fmla="*/ 239486 h 3603171"/>
              <a:gd name="connsiteX203" fmla="*/ 2645228 w 4408714"/>
              <a:gd name="connsiteY203" fmla="*/ 315686 h 3603171"/>
              <a:gd name="connsiteX204" fmla="*/ 2699657 w 4408714"/>
              <a:gd name="connsiteY204" fmla="*/ 370114 h 3603171"/>
              <a:gd name="connsiteX205" fmla="*/ 2721428 w 4408714"/>
              <a:gd name="connsiteY205" fmla="*/ 402771 h 3603171"/>
              <a:gd name="connsiteX206" fmla="*/ 2764971 w 4408714"/>
              <a:gd name="connsiteY206" fmla="*/ 457200 h 3603171"/>
              <a:gd name="connsiteX207" fmla="*/ 2819400 w 4408714"/>
              <a:gd name="connsiteY207" fmla="*/ 522514 h 3603171"/>
              <a:gd name="connsiteX208" fmla="*/ 2841171 w 4408714"/>
              <a:gd name="connsiteY208" fmla="*/ 576943 h 3603171"/>
              <a:gd name="connsiteX209" fmla="*/ 2852057 w 4408714"/>
              <a:gd name="connsiteY209" fmla="*/ 609600 h 3603171"/>
              <a:gd name="connsiteX210" fmla="*/ 2884714 w 4408714"/>
              <a:gd name="connsiteY210" fmla="*/ 653143 h 3603171"/>
              <a:gd name="connsiteX211" fmla="*/ 2917371 w 4408714"/>
              <a:gd name="connsiteY211" fmla="*/ 794657 h 3603171"/>
              <a:gd name="connsiteX212" fmla="*/ 2928257 w 4408714"/>
              <a:gd name="connsiteY212" fmla="*/ 827314 h 3603171"/>
              <a:gd name="connsiteX213" fmla="*/ 2939143 w 4408714"/>
              <a:gd name="connsiteY213" fmla="*/ 892628 h 3603171"/>
              <a:gd name="connsiteX214" fmla="*/ 2928257 w 4408714"/>
              <a:gd name="connsiteY214" fmla="*/ 1219200 h 3603171"/>
              <a:gd name="connsiteX215" fmla="*/ 2906485 w 4408714"/>
              <a:gd name="connsiteY215" fmla="*/ 1317171 h 3603171"/>
              <a:gd name="connsiteX216" fmla="*/ 2808514 w 4408714"/>
              <a:gd name="connsiteY216" fmla="*/ 1436914 h 3603171"/>
              <a:gd name="connsiteX217" fmla="*/ 2775857 w 4408714"/>
              <a:gd name="connsiteY217" fmla="*/ 1458686 h 3603171"/>
              <a:gd name="connsiteX218" fmla="*/ 2677885 w 4408714"/>
              <a:gd name="connsiteY218" fmla="*/ 1491343 h 3603171"/>
              <a:gd name="connsiteX219" fmla="*/ 2612571 w 4408714"/>
              <a:gd name="connsiteY219" fmla="*/ 1513114 h 3603171"/>
              <a:gd name="connsiteX220" fmla="*/ 2133600 w 4408714"/>
              <a:gd name="connsiteY220" fmla="*/ 1502228 h 3603171"/>
              <a:gd name="connsiteX221" fmla="*/ 2057400 w 4408714"/>
              <a:gd name="connsiteY221" fmla="*/ 1491343 h 3603171"/>
              <a:gd name="connsiteX222" fmla="*/ 1992085 w 4408714"/>
              <a:gd name="connsiteY222" fmla="*/ 1469571 h 3603171"/>
              <a:gd name="connsiteX223" fmla="*/ 1948543 w 4408714"/>
              <a:gd name="connsiteY223" fmla="*/ 1436914 h 3603171"/>
              <a:gd name="connsiteX224" fmla="*/ 1905000 w 4408714"/>
              <a:gd name="connsiteY224" fmla="*/ 1371600 h 3603171"/>
              <a:gd name="connsiteX225" fmla="*/ 1872343 w 4408714"/>
              <a:gd name="connsiteY225" fmla="*/ 1262743 h 3603171"/>
              <a:gd name="connsiteX226" fmla="*/ 1861457 w 4408714"/>
              <a:gd name="connsiteY226" fmla="*/ 1197428 h 3603171"/>
              <a:gd name="connsiteX227" fmla="*/ 1850571 w 4408714"/>
              <a:gd name="connsiteY227" fmla="*/ 1055914 h 3603171"/>
              <a:gd name="connsiteX228" fmla="*/ 1861457 w 4408714"/>
              <a:gd name="connsiteY228" fmla="*/ 707571 h 3603171"/>
              <a:gd name="connsiteX229" fmla="*/ 1905000 w 4408714"/>
              <a:gd name="connsiteY229" fmla="*/ 653143 h 3603171"/>
              <a:gd name="connsiteX230" fmla="*/ 1926771 w 4408714"/>
              <a:gd name="connsiteY230" fmla="*/ 620486 h 3603171"/>
              <a:gd name="connsiteX231" fmla="*/ 2068285 w 4408714"/>
              <a:gd name="connsiteY231" fmla="*/ 533400 h 3603171"/>
              <a:gd name="connsiteX232" fmla="*/ 2144485 w 4408714"/>
              <a:gd name="connsiteY232" fmla="*/ 522514 h 3603171"/>
              <a:gd name="connsiteX233" fmla="*/ 2188028 w 4408714"/>
              <a:gd name="connsiteY233" fmla="*/ 511628 h 3603171"/>
              <a:gd name="connsiteX234" fmla="*/ 2993571 w 4408714"/>
              <a:gd name="connsiteY234" fmla="*/ 533400 h 3603171"/>
              <a:gd name="connsiteX235" fmla="*/ 3069771 w 4408714"/>
              <a:gd name="connsiteY235" fmla="*/ 555171 h 3603171"/>
              <a:gd name="connsiteX236" fmla="*/ 3124200 w 4408714"/>
              <a:gd name="connsiteY236" fmla="*/ 576943 h 3603171"/>
              <a:gd name="connsiteX237" fmla="*/ 3200400 w 4408714"/>
              <a:gd name="connsiteY237" fmla="*/ 598714 h 3603171"/>
              <a:gd name="connsiteX238" fmla="*/ 3276600 w 4408714"/>
              <a:gd name="connsiteY238" fmla="*/ 631371 h 3603171"/>
              <a:gd name="connsiteX239" fmla="*/ 3341914 w 4408714"/>
              <a:gd name="connsiteY239" fmla="*/ 674914 h 3603171"/>
              <a:gd name="connsiteX240" fmla="*/ 3374571 w 4408714"/>
              <a:gd name="connsiteY240" fmla="*/ 685800 h 3603171"/>
              <a:gd name="connsiteX241" fmla="*/ 3439885 w 4408714"/>
              <a:gd name="connsiteY241" fmla="*/ 729343 h 3603171"/>
              <a:gd name="connsiteX242" fmla="*/ 3570514 w 4408714"/>
              <a:gd name="connsiteY242" fmla="*/ 838200 h 3603171"/>
              <a:gd name="connsiteX243" fmla="*/ 3657600 w 4408714"/>
              <a:gd name="connsiteY243" fmla="*/ 914400 h 3603171"/>
              <a:gd name="connsiteX244" fmla="*/ 3690257 w 4408714"/>
              <a:gd name="connsiteY244" fmla="*/ 936171 h 3603171"/>
              <a:gd name="connsiteX245" fmla="*/ 3733800 w 4408714"/>
              <a:gd name="connsiteY245" fmla="*/ 979714 h 3603171"/>
              <a:gd name="connsiteX246" fmla="*/ 3777343 w 4408714"/>
              <a:gd name="connsiteY246" fmla="*/ 1045028 h 3603171"/>
              <a:gd name="connsiteX247" fmla="*/ 3799114 w 4408714"/>
              <a:gd name="connsiteY247" fmla="*/ 1110343 h 3603171"/>
              <a:gd name="connsiteX248" fmla="*/ 3810000 w 4408714"/>
              <a:gd name="connsiteY248" fmla="*/ 1143000 h 3603171"/>
              <a:gd name="connsiteX249" fmla="*/ 3799114 w 4408714"/>
              <a:gd name="connsiteY249" fmla="*/ 1382486 h 3603171"/>
              <a:gd name="connsiteX250" fmla="*/ 3777343 w 4408714"/>
              <a:gd name="connsiteY250" fmla="*/ 1415143 h 3603171"/>
              <a:gd name="connsiteX251" fmla="*/ 3744685 w 4408714"/>
              <a:gd name="connsiteY251" fmla="*/ 1447800 h 3603171"/>
              <a:gd name="connsiteX252" fmla="*/ 3635828 w 4408714"/>
              <a:gd name="connsiteY252" fmla="*/ 1480457 h 3603171"/>
              <a:gd name="connsiteX253" fmla="*/ 3483428 w 4408714"/>
              <a:gd name="connsiteY253" fmla="*/ 1458686 h 3603171"/>
              <a:gd name="connsiteX254" fmla="*/ 3450771 w 4408714"/>
              <a:gd name="connsiteY254" fmla="*/ 1447800 h 3603171"/>
              <a:gd name="connsiteX255" fmla="*/ 3418114 w 4408714"/>
              <a:gd name="connsiteY255" fmla="*/ 1415143 h 3603171"/>
              <a:gd name="connsiteX256" fmla="*/ 3407228 w 4408714"/>
              <a:gd name="connsiteY256" fmla="*/ 1382486 h 3603171"/>
              <a:gd name="connsiteX257" fmla="*/ 3385457 w 4408714"/>
              <a:gd name="connsiteY257" fmla="*/ 1338943 h 3603171"/>
              <a:gd name="connsiteX258" fmla="*/ 3363685 w 4408714"/>
              <a:gd name="connsiteY258" fmla="*/ 1240971 h 3603171"/>
              <a:gd name="connsiteX259" fmla="*/ 3374571 w 4408714"/>
              <a:gd name="connsiteY259" fmla="*/ 1023257 h 3603171"/>
              <a:gd name="connsiteX260" fmla="*/ 3461657 w 4408714"/>
              <a:gd name="connsiteY260" fmla="*/ 914400 h 3603171"/>
              <a:gd name="connsiteX261" fmla="*/ 3526971 w 4408714"/>
              <a:gd name="connsiteY261" fmla="*/ 870857 h 3603171"/>
              <a:gd name="connsiteX262" fmla="*/ 3559628 w 4408714"/>
              <a:gd name="connsiteY262" fmla="*/ 859971 h 3603171"/>
              <a:gd name="connsiteX263" fmla="*/ 3592285 w 4408714"/>
              <a:gd name="connsiteY263" fmla="*/ 838200 h 3603171"/>
              <a:gd name="connsiteX264" fmla="*/ 3712028 w 4408714"/>
              <a:gd name="connsiteY264" fmla="*/ 805543 h 3603171"/>
              <a:gd name="connsiteX265" fmla="*/ 3744685 w 4408714"/>
              <a:gd name="connsiteY265" fmla="*/ 794657 h 3603171"/>
              <a:gd name="connsiteX266" fmla="*/ 4408714 w 4408714"/>
              <a:gd name="connsiteY266" fmla="*/ 794657 h 3603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Lst>
            <a:rect l="l" t="t" r="r" b="b"/>
            <a:pathLst>
              <a:path w="4408714" h="3603171">
                <a:moveTo>
                  <a:pt x="1741714" y="3548743"/>
                </a:moveTo>
                <a:lnTo>
                  <a:pt x="1741714" y="3548743"/>
                </a:lnTo>
                <a:cubicBezTo>
                  <a:pt x="1712685" y="3563257"/>
                  <a:pt x="1685418" y="3582023"/>
                  <a:pt x="1654628" y="3592286"/>
                </a:cubicBezTo>
                <a:cubicBezTo>
                  <a:pt x="1630287" y="3600400"/>
                  <a:pt x="1604086" y="3603171"/>
                  <a:pt x="1578428" y="3603171"/>
                </a:cubicBezTo>
                <a:cubicBezTo>
                  <a:pt x="1400591" y="3603171"/>
                  <a:pt x="1222828" y="3595914"/>
                  <a:pt x="1045028" y="3592286"/>
                </a:cubicBezTo>
                <a:cubicBezTo>
                  <a:pt x="977961" y="3569930"/>
                  <a:pt x="1046245" y="3590528"/>
                  <a:pt x="936171" y="3570514"/>
                </a:cubicBezTo>
                <a:cubicBezTo>
                  <a:pt x="921451" y="3567838"/>
                  <a:pt x="907142" y="3563257"/>
                  <a:pt x="892628" y="3559628"/>
                </a:cubicBezTo>
                <a:cubicBezTo>
                  <a:pt x="885371" y="3548742"/>
                  <a:pt x="879030" y="3537187"/>
                  <a:pt x="870857" y="3526971"/>
                </a:cubicBezTo>
                <a:cubicBezTo>
                  <a:pt x="864446" y="3518957"/>
                  <a:pt x="853675" y="3514380"/>
                  <a:pt x="849085" y="3505200"/>
                </a:cubicBezTo>
                <a:cubicBezTo>
                  <a:pt x="834842" y="3476713"/>
                  <a:pt x="843373" y="3455765"/>
                  <a:pt x="827314" y="3429000"/>
                </a:cubicBezTo>
                <a:cubicBezTo>
                  <a:pt x="822034" y="3420199"/>
                  <a:pt x="811954" y="3415242"/>
                  <a:pt x="805543" y="3407228"/>
                </a:cubicBezTo>
                <a:cubicBezTo>
                  <a:pt x="797370" y="3397012"/>
                  <a:pt x="789085" y="3386526"/>
                  <a:pt x="783771" y="3374571"/>
                </a:cubicBezTo>
                <a:cubicBezTo>
                  <a:pt x="774450" y="3353600"/>
                  <a:pt x="762000" y="3309257"/>
                  <a:pt x="762000" y="3309257"/>
                </a:cubicBezTo>
                <a:cubicBezTo>
                  <a:pt x="749262" y="3207357"/>
                  <a:pt x="744873" y="3224641"/>
                  <a:pt x="762000" y="3113314"/>
                </a:cubicBezTo>
                <a:cubicBezTo>
                  <a:pt x="763745" y="3101973"/>
                  <a:pt x="767753" y="3090920"/>
                  <a:pt x="772885" y="3080657"/>
                </a:cubicBezTo>
                <a:cubicBezTo>
                  <a:pt x="789463" y="3047502"/>
                  <a:pt x="811420" y="3031237"/>
                  <a:pt x="838200" y="3004457"/>
                </a:cubicBezTo>
                <a:cubicBezTo>
                  <a:pt x="933607" y="2909050"/>
                  <a:pt x="812582" y="3025806"/>
                  <a:pt x="903514" y="2950028"/>
                </a:cubicBezTo>
                <a:cubicBezTo>
                  <a:pt x="915340" y="2940173"/>
                  <a:pt x="922714" y="2924847"/>
                  <a:pt x="936171" y="2917371"/>
                </a:cubicBezTo>
                <a:cubicBezTo>
                  <a:pt x="956232" y="2906226"/>
                  <a:pt x="979714" y="2902857"/>
                  <a:pt x="1001485" y="2895600"/>
                </a:cubicBezTo>
                <a:lnTo>
                  <a:pt x="1066800" y="2873828"/>
                </a:lnTo>
                <a:cubicBezTo>
                  <a:pt x="1077686" y="2870200"/>
                  <a:pt x="1088040" y="2864085"/>
                  <a:pt x="1099457" y="2862943"/>
                </a:cubicBezTo>
                <a:lnTo>
                  <a:pt x="1208314" y="2852057"/>
                </a:lnTo>
                <a:cubicBezTo>
                  <a:pt x="1335314" y="2855686"/>
                  <a:pt x="1462438" y="2856265"/>
                  <a:pt x="1589314" y="2862943"/>
                </a:cubicBezTo>
                <a:cubicBezTo>
                  <a:pt x="1600773" y="2863546"/>
                  <a:pt x="1612132" y="2867925"/>
                  <a:pt x="1621971" y="2873828"/>
                </a:cubicBezTo>
                <a:cubicBezTo>
                  <a:pt x="1643463" y="2886723"/>
                  <a:pt x="1685934" y="2956861"/>
                  <a:pt x="1687285" y="2960914"/>
                </a:cubicBezTo>
                <a:lnTo>
                  <a:pt x="1698171" y="2993571"/>
                </a:lnTo>
                <a:cubicBezTo>
                  <a:pt x="1694542" y="3044371"/>
                  <a:pt x="1696671" y="3095914"/>
                  <a:pt x="1687285" y="3145971"/>
                </a:cubicBezTo>
                <a:cubicBezTo>
                  <a:pt x="1685394" y="3156058"/>
                  <a:pt x="1673528" y="3161332"/>
                  <a:pt x="1665514" y="3167743"/>
                </a:cubicBezTo>
                <a:cubicBezTo>
                  <a:pt x="1655298" y="3175916"/>
                  <a:pt x="1645107" y="3184920"/>
                  <a:pt x="1632857" y="3189514"/>
                </a:cubicBezTo>
                <a:cubicBezTo>
                  <a:pt x="1615533" y="3196011"/>
                  <a:pt x="1596490" y="3196386"/>
                  <a:pt x="1578428" y="3200400"/>
                </a:cubicBezTo>
                <a:cubicBezTo>
                  <a:pt x="1563823" y="3203646"/>
                  <a:pt x="1549399" y="3207657"/>
                  <a:pt x="1534885" y="3211286"/>
                </a:cubicBezTo>
                <a:lnTo>
                  <a:pt x="1088571" y="3200400"/>
                </a:lnTo>
                <a:cubicBezTo>
                  <a:pt x="1080283" y="3200055"/>
                  <a:pt x="960464" y="3181980"/>
                  <a:pt x="947057" y="3178628"/>
                </a:cubicBezTo>
                <a:cubicBezTo>
                  <a:pt x="924793" y="3173062"/>
                  <a:pt x="904246" y="3161358"/>
                  <a:pt x="881743" y="3156857"/>
                </a:cubicBezTo>
                <a:cubicBezTo>
                  <a:pt x="804813" y="3141471"/>
                  <a:pt x="844864" y="3151821"/>
                  <a:pt x="762000" y="3124200"/>
                </a:cubicBezTo>
                <a:cubicBezTo>
                  <a:pt x="751114" y="3120571"/>
                  <a:pt x="738891" y="3119679"/>
                  <a:pt x="729343" y="3113314"/>
                </a:cubicBezTo>
                <a:cubicBezTo>
                  <a:pt x="635744" y="3050918"/>
                  <a:pt x="754171" y="3125728"/>
                  <a:pt x="664028" y="3080657"/>
                </a:cubicBezTo>
                <a:cubicBezTo>
                  <a:pt x="579619" y="3038453"/>
                  <a:pt x="680798" y="3075362"/>
                  <a:pt x="598714" y="3048000"/>
                </a:cubicBezTo>
                <a:cubicBezTo>
                  <a:pt x="527152" y="2976435"/>
                  <a:pt x="655239" y="3111018"/>
                  <a:pt x="555171" y="2960914"/>
                </a:cubicBezTo>
                <a:cubicBezTo>
                  <a:pt x="547914" y="2950028"/>
                  <a:pt x="539251" y="2939959"/>
                  <a:pt x="533400" y="2928257"/>
                </a:cubicBezTo>
                <a:cubicBezTo>
                  <a:pt x="526483" y="2914423"/>
                  <a:pt x="513953" y="2863684"/>
                  <a:pt x="511628" y="2852057"/>
                </a:cubicBezTo>
                <a:cubicBezTo>
                  <a:pt x="498125" y="2784543"/>
                  <a:pt x="497360" y="2752910"/>
                  <a:pt x="489857" y="2677886"/>
                </a:cubicBezTo>
                <a:cubicBezTo>
                  <a:pt x="493486" y="2485572"/>
                  <a:pt x="493998" y="2293173"/>
                  <a:pt x="500743" y="2100943"/>
                </a:cubicBezTo>
                <a:cubicBezTo>
                  <a:pt x="501388" y="2082550"/>
                  <a:pt x="531141" y="1998863"/>
                  <a:pt x="533400" y="1992086"/>
                </a:cubicBezTo>
                <a:cubicBezTo>
                  <a:pt x="533402" y="1992081"/>
                  <a:pt x="555167" y="1926776"/>
                  <a:pt x="555171" y="1926771"/>
                </a:cubicBezTo>
                <a:cubicBezTo>
                  <a:pt x="572399" y="1900929"/>
                  <a:pt x="589350" y="1874196"/>
                  <a:pt x="609600" y="1850571"/>
                </a:cubicBezTo>
                <a:cubicBezTo>
                  <a:pt x="619619" y="1838882"/>
                  <a:pt x="629448" y="1826453"/>
                  <a:pt x="642257" y="1817914"/>
                </a:cubicBezTo>
                <a:cubicBezTo>
                  <a:pt x="651804" y="1811549"/>
                  <a:pt x="664028" y="1810657"/>
                  <a:pt x="674914" y="1807028"/>
                </a:cubicBezTo>
                <a:cubicBezTo>
                  <a:pt x="685800" y="1796142"/>
                  <a:pt x="694114" y="1781847"/>
                  <a:pt x="707571" y="1774371"/>
                </a:cubicBezTo>
                <a:cubicBezTo>
                  <a:pt x="744536" y="1753835"/>
                  <a:pt x="797654" y="1748472"/>
                  <a:pt x="838200" y="1741714"/>
                </a:cubicBezTo>
                <a:lnTo>
                  <a:pt x="1502228" y="1752600"/>
                </a:lnTo>
                <a:cubicBezTo>
                  <a:pt x="1517182" y="1753060"/>
                  <a:pt x="1531051" y="1760810"/>
                  <a:pt x="1545771" y="1763486"/>
                </a:cubicBezTo>
                <a:cubicBezTo>
                  <a:pt x="1571015" y="1768076"/>
                  <a:pt x="1596571" y="1770743"/>
                  <a:pt x="1621971" y="1774371"/>
                </a:cubicBezTo>
                <a:cubicBezTo>
                  <a:pt x="1632857" y="1778000"/>
                  <a:pt x="1643496" y="1782474"/>
                  <a:pt x="1654628" y="1785257"/>
                </a:cubicBezTo>
                <a:cubicBezTo>
                  <a:pt x="1672578" y="1789745"/>
                  <a:pt x="1690995" y="1792129"/>
                  <a:pt x="1709057" y="1796143"/>
                </a:cubicBezTo>
                <a:cubicBezTo>
                  <a:pt x="1723662" y="1799388"/>
                  <a:pt x="1738086" y="1803400"/>
                  <a:pt x="1752600" y="1807028"/>
                </a:cubicBezTo>
                <a:cubicBezTo>
                  <a:pt x="1763486" y="1814285"/>
                  <a:pt x="1777084" y="1818584"/>
                  <a:pt x="1785257" y="1828800"/>
                </a:cubicBezTo>
                <a:cubicBezTo>
                  <a:pt x="1792425" y="1837760"/>
                  <a:pt x="1789778" y="1851910"/>
                  <a:pt x="1796143" y="1861457"/>
                </a:cubicBezTo>
                <a:cubicBezTo>
                  <a:pt x="1804682" y="1874266"/>
                  <a:pt x="1817914" y="1883228"/>
                  <a:pt x="1828800" y="1894114"/>
                </a:cubicBezTo>
                <a:cubicBezTo>
                  <a:pt x="1840160" y="1928194"/>
                  <a:pt x="1854877" y="1966780"/>
                  <a:pt x="1861457" y="2002971"/>
                </a:cubicBezTo>
                <a:cubicBezTo>
                  <a:pt x="1866047" y="2028215"/>
                  <a:pt x="1868714" y="2053771"/>
                  <a:pt x="1872343" y="2079171"/>
                </a:cubicBezTo>
                <a:cubicBezTo>
                  <a:pt x="1868714" y="2129971"/>
                  <a:pt x="1867408" y="2180990"/>
                  <a:pt x="1861457" y="2231571"/>
                </a:cubicBezTo>
                <a:cubicBezTo>
                  <a:pt x="1860116" y="2242967"/>
                  <a:pt x="1857240" y="2254891"/>
                  <a:pt x="1850571" y="2264228"/>
                </a:cubicBezTo>
                <a:cubicBezTo>
                  <a:pt x="1831991" y="2290240"/>
                  <a:pt x="1768700" y="2342318"/>
                  <a:pt x="1741714" y="2351314"/>
                </a:cubicBezTo>
                <a:lnTo>
                  <a:pt x="1676400" y="2373086"/>
                </a:lnTo>
                <a:cubicBezTo>
                  <a:pt x="1654016" y="2380547"/>
                  <a:pt x="1622974" y="2391820"/>
                  <a:pt x="1600200" y="2394857"/>
                </a:cubicBezTo>
                <a:cubicBezTo>
                  <a:pt x="1560473" y="2400154"/>
                  <a:pt x="1520447" y="2403077"/>
                  <a:pt x="1480457" y="2405743"/>
                </a:cubicBezTo>
                <a:cubicBezTo>
                  <a:pt x="1411571" y="2410335"/>
                  <a:pt x="1342617" y="2414025"/>
                  <a:pt x="1273628" y="2416628"/>
                </a:cubicBezTo>
                <a:lnTo>
                  <a:pt x="903514" y="2427514"/>
                </a:lnTo>
                <a:lnTo>
                  <a:pt x="468085" y="2416628"/>
                </a:lnTo>
                <a:cubicBezTo>
                  <a:pt x="358338" y="2412055"/>
                  <a:pt x="413378" y="2408661"/>
                  <a:pt x="337457" y="2394857"/>
                </a:cubicBezTo>
                <a:cubicBezTo>
                  <a:pt x="312213" y="2390267"/>
                  <a:pt x="286657" y="2387600"/>
                  <a:pt x="261257" y="2383971"/>
                </a:cubicBezTo>
                <a:cubicBezTo>
                  <a:pt x="238910" y="2376522"/>
                  <a:pt x="218782" y="2375223"/>
                  <a:pt x="206828" y="2351314"/>
                </a:cubicBezTo>
                <a:cubicBezTo>
                  <a:pt x="196565" y="2330788"/>
                  <a:pt x="185057" y="2286000"/>
                  <a:pt x="185057" y="2286000"/>
                </a:cubicBezTo>
                <a:cubicBezTo>
                  <a:pt x="163520" y="2135244"/>
                  <a:pt x="167410" y="2195589"/>
                  <a:pt x="185057" y="1948543"/>
                </a:cubicBezTo>
                <a:cubicBezTo>
                  <a:pt x="186274" y="1931506"/>
                  <a:pt x="214581" y="1844385"/>
                  <a:pt x="217714" y="1839686"/>
                </a:cubicBezTo>
                <a:cubicBezTo>
                  <a:pt x="224971" y="1828800"/>
                  <a:pt x="230870" y="1816874"/>
                  <a:pt x="239485" y="1807028"/>
                </a:cubicBezTo>
                <a:cubicBezTo>
                  <a:pt x="256381" y="1787718"/>
                  <a:pt x="275771" y="1770743"/>
                  <a:pt x="293914" y="1752600"/>
                </a:cubicBezTo>
                <a:lnTo>
                  <a:pt x="315685" y="1730828"/>
                </a:lnTo>
                <a:cubicBezTo>
                  <a:pt x="322942" y="1723571"/>
                  <a:pt x="331764" y="1717597"/>
                  <a:pt x="337457" y="1709057"/>
                </a:cubicBezTo>
                <a:cubicBezTo>
                  <a:pt x="344714" y="1698171"/>
                  <a:pt x="349012" y="1684573"/>
                  <a:pt x="359228" y="1676400"/>
                </a:cubicBezTo>
                <a:cubicBezTo>
                  <a:pt x="368188" y="1669232"/>
                  <a:pt x="380999" y="1669143"/>
                  <a:pt x="391885" y="1665514"/>
                </a:cubicBezTo>
                <a:cubicBezTo>
                  <a:pt x="399142" y="1654628"/>
                  <a:pt x="403811" y="1641472"/>
                  <a:pt x="413657" y="1632857"/>
                </a:cubicBezTo>
                <a:cubicBezTo>
                  <a:pt x="465602" y="1587405"/>
                  <a:pt x="482620" y="1588098"/>
                  <a:pt x="544285" y="1567543"/>
                </a:cubicBezTo>
                <a:lnTo>
                  <a:pt x="576943" y="1556657"/>
                </a:lnTo>
                <a:lnTo>
                  <a:pt x="609600" y="1545771"/>
                </a:lnTo>
                <a:cubicBezTo>
                  <a:pt x="725714" y="1549400"/>
                  <a:pt x="842041" y="1548755"/>
                  <a:pt x="957943" y="1556657"/>
                </a:cubicBezTo>
                <a:cubicBezTo>
                  <a:pt x="1001984" y="1559660"/>
                  <a:pt x="1088571" y="1578428"/>
                  <a:pt x="1088571" y="1578428"/>
                </a:cubicBezTo>
                <a:cubicBezTo>
                  <a:pt x="1099457" y="1582057"/>
                  <a:pt x="1110195" y="1586162"/>
                  <a:pt x="1121228" y="1589314"/>
                </a:cubicBezTo>
                <a:cubicBezTo>
                  <a:pt x="1135613" y="1593424"/>
                  <a:pt x="1150441" y="1595901"/>
                  <a:pt x="1164771" y="1600200"/>
                </a:cubicBezTo>
                <a:cubicBezTo>
                  <a:pt x="1186752" y="1606794"/>
                  <a:pt x="1230085" y="1621971"/>
                  <a:pt x="1230085" y="1621971"/>
                </a:cubicBezTo>
                <a:cubicBezTo>
                  <a:pt x="1240971" y="1629228"/>
                  <a:pt x="1250787" y="1638429"/>
                  <a:pt x="1262743" y="1643743"/>
                </a:cubicBezTo>
                <a:cubicBezTo>
                  <a:pt x="1283714" y="1653063"/>
                  <a:pt x="1328057" y="1665514"/>
                  <a:pt x="1328057" y="1665514"/>
                </a:cubicBezTo>
                <a:lnTo>
                  <a:pt x="1371600" y="1709057"/>
                </a:lnTo>
                <a:lnTo>
                  <a:pt x="1404257" y="1741714"/>
                </a:lnTo>
                <a:lnTo>
                  <a:pt x="1436914" y="1839686"/>
                </a:lnTo>
                <a:lnTo>
                  <a:pt x="1447800" y="1872343"/>
                </a:lnTo>
                <a:cubicBezTo>
                  <a:pt x="1444171" y="1955800"/>
                  <a:pt x="1452125" y="2040575"/>
                  <a:pt x="1436914" y="2122714"/>
                </a:cubicBezTo>
                <a:cubicBezTo>
                  <a:pt x="1430568" y="2156983"/>
                  <a:pt x="1387515" y="2169486"/>
                  <a:pt x="1360714" y="2177143"/>
                </a:cubicBezTo>
                <a:cubicBezTo>
                  <a:pt x="1346329" y="2181253"/>
                  <a:pt x="1331891" y="2185352"/>
                  <a:pt x="1317171" y="2188028"/>
                </a:cubicBezTo>
                <a:cubicBezTo>
                  <a:pt x="1291927" y="2192618"/>
                  <a:pt x="1266371" y="2195285"/>
                  <a:pt x="1240971" y="2198914"/>
                </a:cubicBezTo>
                <a:lnTo>
                  <a:pt x="653143" y="2188028"/>
                </a:lnTo>
                <a:cubicBezTo>
                  <a:pt x="558612" y="2185027"/>
                  <a:pt x="575099" y="2177997"/>
                  <a:pt x="500743" y="2166257"/>
                </a:cubicBezTo>
                <a:cubicBezTo>
                  <a:pt x="450055" y="2158254"/>
                  <a:pt x="398127" y="2156932"/>
                  <a:pt x="348343" y="2144486"/>
                </a:cubicBezTo>
                <a:cubicBezTo>
                  <a:pt x="319314" y="2137229"/>
                  <a:pt x="290772" y="2127633"/>
                  <a:pt x="261257" y="2122714"/>
                </a:cubicBezTo>
                <a:cubicBezTo>
                  <a:pt x="184624" y="2109942"/>
                  <a:pt x="216882" y="2118807"/>
                  <a:pt x="163285" y="2100943"/>
                </a:cubicBezTo>
                <a:cubicBezTo>
                  <a:pt x="152399" y="2093686"/>
                  <a:pt x="139879" y="2088422"/>
                  <a:pt x="130628" y="2079171"/>
                </a:cubicBezTo>
                <a:cubicBezTo>
                  <a:pt x="121377" y="2069920"/>
                  <a:pt x="117030" y="2056730"/>
                  <a:pt x="108857" y="2046514"/>
                </a:cubicBezTo>
                <a:cubicBezTo>
                  <a:pt x="102446" y="2038500"/>
                  <a:pt x="94342" y="2032000"/>
                  <a:pt x="87085" y="2024743"/>
                </a:cubicBezTo>
                <a:cubicBezTo>
                  <a:pt x="79828" y="2002971"/>
                  <a:pt x="70880" y="1981692"/>
                  <a:pt x="65314" y="1959428"/>
                </a:cubicBezTo>
                <a:cubicBezTo>
                  <a:pt x="61685" y="1944914"/>
                  <a:pt x="58727" y="1930216"/>
                  <a:pt x="54428" y="1915886"/>
                </a:cubicBezTo>
                <a:cubicBezTo>
                  <a:pt x="41322" y="1872198"/>
                  <a:pt x="29490" y="1849483"/>
                  <a:pt x="21771" y="1807028"/>
                </a:cubicBezTo>
                <a:cubicBezTo>
                  <a:pt x="17181" y="1781784"/>
                  <a:pt x="15103" y="1756137"/>
                  <a:pt x="10885" y="1730828"/>
                </a:cubicBezTo>
                <a:cubicBezTo>
                  <a:pt x="7843" y="1712578"/>
                  <a:pt x="3628" y="1694543"/>
                  <a:pt x="0" y="1676400"/>
                </a:cubicBezTo>
                <a:cubicBezTo>
                  <a:pt x="3628" y="1415143"/>
                  <a:pt x="4101" y="1153822"/>
                  <a:pt x="10885" y="892628"/>
                </a:cubicBezTo>
                <a:cubicBezTo>
                  <a:pt x="12157" y="843640"/>
                  <a:pt x="20120" y="840676"/>
                  <a:pt x="43543" y="805543"/>
                </a:cubicBezTo>
                <a:cubicBezTo>
                  <a:pt x="45577" y="797405"/>
                  <a:pt x="58619" y="740501"/>
                  <a:pt x="65314" y="729343"/>
                </a:cubicBezTo>
                <a:cubicBezTo>
                  <a:pt x="70594" y="720542"/>
                  <a:pt x="81392" y="716111"/>
                  <a:pt x="87085" y="707571"/>
                </a:cubicBezTo>
                <a:cubicBezTo>
                  <a:pt x="144395" y="621606"/>
                  <a:pt x="70200" y="702685"/>
                  <a:pt x="141514" y="631371"/>
                </a:cubicBezTo>
                <a:cubicBezTo>
                  <a:pt x="155602" y="603195"/>
                  <a:pt x="171210" y="565486"/>
                  <a:pt x="195943" y="544286"/>
                </a:cubicBezTo>
                <a:cubicBezTo>
                  <a:pt x="208264" y="533725"/>
                  <a:pt x="224971" y="529771"/>
                  <a:pt x="239485" y="522514"/>
                </a:cubicBezTo>
                <a:cubicBezTo>
                  <a:pt x="289471" y="447537"/>
                  <a:pt x="225604" y="538710"/>
                  <a:pt x="304800" y="446314"/>
                </a:cubicBezTo>
                <a:cubicBezTo>
                  <a:pt x="351315" y="392046"/>
                  <a:pt x="298251" y="433265"/>
                  <a:pt x="359228" y="381000"/>
                </a:cubicBezTo>
                <a:cubicBezTo>
                  <a:pt x="466455" y="289092"/>
                  <a:pt x="349300" y="395473"/>
                  <a:pt x="435428" y="326571"/>
                </a:cubicBezTo>
                <a:cubicBezTo>
                  <a:pt x="443442" y="320160"/>
                  <a:pt x="449316" y="311370"/>
                  <a:pt x="457200" y="304800"/>
                </a:cubicBezTo>
                <a:cubicBezTo>
                  <a:pt x="471138" y="293185"/>
                  <a:pt x="487183" y="284197"/>
                  <a:pt x="500743" y="272143"/>
                </a:cubicBezTo>
                <a:cubicBezTo>
                  <a:pt x="519920" y="255097"/>
                  <a:pt x="532222" y="229188"/>
                  <a:pt x="555171" y="217714"/>
                </a:cubicBezTo>
                <a:cubicBezTo>
                  <a:pt x="584976" y="202812"/>
                  <a:pt x="605723" y="194689"/>
                  <a:pt x="631371" y="174171"/>
                </a:cubicBezTo>
                <a:cubicBezTo>
                  <a:pt x="639385" y="167760"/>
                  <a:pt x="643963" y="156990"/>
                  <a:pt x="653143" y="152400"/>
                </a:cubicBezTo>
                <a:cubicBezTo>
                  <a:pt x="666524" y="145709"/>
                  <a:pt x="682875" y="147268"/>
                  <a:pt x="696685" y="141514"/>
                </a:cubicBezTo>
                <a:cubicBezTo>
                  <a:pt x="726643" y="129031"/>
                  <a:pt x="752285" y="105842"/>
                  <a:pt x="783771" y="97971"/>
                </a:cubicBezTo>
                <a:cubicBezTo>
                  <a:pt x="798285" y="94343"/>
                  <a:pt x="812984" y="91385"/>
                  <a:pt x="827314" y="87086"/>
                </a:cubicBezTo>
                <a:cubicBezTo>
                  <a:pt x="849295" y="80492"/>
                  <a:pt x="870364" y="70880"/>
                  <a:pt x="892628" y="65314"/>
                </a:cubicBezTo>
                <a:lnTo>
                  <a:pt x="979714" y="43543"/>
                </a:lnTo>
                <a:lnTo>
                  <a:pt x="1284514" y="54428"/>
                </a:lnTo>
                <a:cubicBezTo>
                  <a:pt x="1332780" y="57109"/>
                  <a:pt x="1388556" y="68760"/>
                  <a:pt x="1436914" y="76200"/>
                </a:cubicBezTo>
                <a:cubicBezTo>
                  <a:pt x="1462274" y="80102"/>
                  <a:pt x="1487714" y="83457"/>
                  <a:pt x="1513114" y="87086"/>
                </a:cubicBezTo>
                <a:cubicBezTo>
                  <a:pt x="1586898" y="111679"/>
                  <a:pt x="1496878" y="83838"/>
                  <a:pt x="1621971" y="108857"/>
                </a:cubicBezTo>
                <a:cubicBezTo>
                  <a:pt x="1660584" y="116580"/>
                  <a:pt x="1657712" y="126342"/>
                  <a:pt x="1698171" y="141514"/>
                </a:cubicBezTo>
                <a:cubicBezTo>
                  <a:pt x="1712179" y="146767"/>
                  <a:pt x="1727521" y="147669"/>
                  <a:pt x="1741714" y="152400"/>
                </a:cubicBezTo>
                <a:cubicBezTo>
                  <a:pt x="1760252" y="158579"/>
                  <a:pt x="1778000" y="166914"/>
                  <a:pt x="1796143" y="174171"/>
                </a:cubicBezTo>
                <a:cubicBezTo>
                  <a:pt x="1834946" y="212976"/>
                  <a:pt x="1799946" y="182565"/>
                  <a:pt x="1861457" y="217714"/>
                </a:cubicBezTo>
                <a:cubicBezTo>
                  <a:pt x="1872816" y="224205"/>
                  <a:pt x="1882755" y="232995"/>
                  <a:pt x="1894114" y="239486"/>
                </a:cubicBezTo>
                <a:cubicBezTo>
                  <a:pt x="1908203" y="247537"/>
                  <a:pt x="1923568" y="253206"/>
                  <a:pt x="1937657" y="261257"/>
                </a:cubicBezTo>
                <a:cubicBezTo>
                  <a:pt x="1949016" y="267748"/>
                  <a:pt x="1958612" y="277177"/>
                  <a:pt x="1970314" y="283028"/>
                </a:cubicBezTo>
                <a:cubicBezTo>
                  <a:pt x="1980577" y="288160"/>
                  <a:pt x="1992085" y="290285"/>
                  <a:pt x="2002971" y="293914"/>
                </a:cubicBezTo>
                <a:cubicBezTo>
                  <a:pt x="2047834" y="361207"/>
                  <a:pt x="1998023" y="295563"/>
                  <a:pt x="2057400" y="348343"/>
                </a:cubicBezTo>
                <a:cubicBezTo>
                  <a:pt x="2145512" y="426666"/>
                  <a:pt x="2088032" y="402096"/>
                  <a:pt x="2155371" y="424543"/>
                </a:cubicBezTo>
                <a:lnTo>
                  <a:pt x="2198914" y="468086"/>
                </a:lnTo>
                <a:lnTo>
                  <a:pt x="2231571" y="500743"/>
                </a:lnTo>
                <a:cubicBezTo>
                  <a:pt x="2235200" y="511629"/>
                  <a:pt x="2236092" y="523853"/>
                  <a:pt x="2242457" y="533400"/>
                </a:cubicBezTo>
                <a:cubicBezTo>
                  <a:pt x="2250996" y="546209"/>
                  <a:pt x="2269397" y="551763"/>
                  <a:pt x="2275114" y="566057"/>
                </a:cubicBezTo>
                <a:cubicBezTo>
                  <a:pt x="2284643" y="589880"/>
                  <a:pt x="2282371" y="616857"/>
                  <a:pt x="2286000" y="642257"/>
                </a:cubicBezTo>
                <a:cubicBezTo>
                  <a:pt x="2273683" y="839325"/>
                  <a:pt x="2293508" y="761246"/>
                  <a:pt x="2253343" y="881743"/>
                </a:cubicBezTo>
                <a:cubicBezTo>
                  <a:pt x="2249714" y="892629"/>
                  <a:pt x="2250571" y="906286"/>
                  <a:pt x="2242457" y="914400"/>
                </a:cubicBezTo>
                <a:cubicBezTo>
                  <a:pt x="2227943" y="928914"/>
                  <a:pt x="2210300" y="940864"/>
                  <a:pt x="2198914" y="957943"/>
                </a:cubicBezTo>
                <a:cubicBezTo>
                  <a:pt x="2191657" y="968829"/>
                  <a:pt x="2185657" y="980667"/>
                  <a:pt x="2177143" y="990600"/>
                </a:cubicBezTo>
                <a:cubicBezTo>
                  <a:pt x="2163785" y="1006185"/>
                  <a:pt x="2144986" y="1017064"/>
                  <a:pt x="2133600" y="1034143"/>
                </a:cubicBezTo>
                <a:cubicBezTo>
                  <a:pt x="2126343" y="1045029"/>
                  <a:pt x="2121079" y="1057549"/>
                  <a:pt x="2111828" y="1066800"/>
                </a:cubicBezTo>
                <a:cubicBezTo>
                  <a:pt x="2098999" y="1079629"/>
                  <a:pt x="2082060" y="1087650"/>
                  <a:pt x="2068285" y="1099457"/>
                </a:cubicBezTo>
                <a:cubicBezTo>
                  <a:pt x="2056596" y="1109476"/>
                  <a:pt x="2048437" y="1123575"/>
                  <a:pt x="2035628" y="1132114"/>
                </a:cubicBezTo>
                <a:cubicBezTo>
                  <a:pt x="2026081" y="1138479"/>
                  <a:pt x="2013518" y="1138480"/>
                  <a:pt x="2002971" y="1143000"/>
                </a:cubicBezTo>
                <a:cubicBezTo>
                  <a:pt x="1988056" y="1149392"/>
                  <a:pt x="1973517" y="1156720"/>
                  <a:pt x="1959428" y="1164771"/>
                </a:cubicBezTo>
                <a:cubicBezTo>
                  <a:pt x="1948069" y="1171262"/>
                  <a:pt x="1938726" y="1181229"/>
                  <a:pt x="1926771" y="1186543"/>
                </a:cubicBezTo>
                <a:cubicBezTo>
                  <a:pt x="1885572" y="1204854"/>
                  <a:pt x="1850366" y="1211320"/>
                  <a:pt x="1807028" y="1219200"/>
                </a:cubicBezTo>
                <a:cubicBezTo>
                  <a:pt x="1785312" y="1223148"/>
                  <a:pt x="1763357" y="1225757"/>
                  <a:pt x="1741714" y="1230086"/>
                </a:cubicBezTo>
                <a:cubicBezTo>
                  <a:pt x="1727044" y="1233020"/>
                  <a:pt x="1712685" y="1237343"/>
                  <a:pt x="1698171" y="1240971"/>
                </a:cubicBezTo>
                <a:lnTo>
                  <a:pt x="1132114" y="1230086"/>
                </a:lnTo>
                <a:cubicBezTo>
                  <a:pt x="1099274" y="1229009"/>
                  <a:pt x="1066554" y="1224602"/>
                  <a:pt x="1034143" y="1219200"/>
                </a:cubicBezTo>
                <a:cubicBezTo>
                  <a:pt x="1022824" y="1217314"/>
                  <a:pt x="1012518" y="1211466"/>
                  <a:pt x="1001485" y="1208314"/>
                </a:cubicBezTo>
                <a:cubicBezTo>
                  <a:pt x="905777" y="1180968"/>
                  <a:pt x="1003609" y="1212649"/>
                  <a:pt x="925285" y="1186543"/>
                </a:cubicBezTo>
                <a:cubicBezTo>
                  <a:pt x="914399" y="1179286"/>
                  <a:pt x="904330" y="1170622"/>
                  <a:pt x="892628" y="1164771"/>
                </a:cubicBezTo>
                <a:cubicBezTo>
                  <a:pt x="882365" y="1159639"/>
                  <a:pt x="869308" y="1160555"/>
                  <a:pt x="859971" y="1153886"/>
                </a:cubicBezTo>
                <a:cubicBezTo>
                  <a:pt x="811056" y="1118947"/>
                  <a:pt x="825341" y="1116042"/>
                  <a:pt x="794657" y="1077686"/>
                </a:cubicBezTo>
                <a:cubicBezTo>
                  <a:pt x="788246" y="1069672"/>
                  <a:pt x="779296" y="1063928"/>
                  <a:pt x="772885" y="1055914"/>
                </a:cubicBezTo>
                <a:cubicBezTo>
                  <a:pt x="746363" y="1022762"/>
                  <a:pt x="751693" y="1018826"/>
                  <a:pt x="729343" y="979714"/>
                </a:cubicBezTo>
                <a:cubicBezTo>
                  <a:pt x="722852" y="968355"/>
                  <a:pt x="714062" y="958416"/>
                  <a:pt x="707571" y="947057"/>
                </a:cubicBezTo>
                <a:cubicBezTo>
                  <a:pt x="652326" y="850379"/>
                  <a:pt x="717072" y="950421"/>
                  <a:pt x="664028" y="870857"/>
                </a:cubicBezTo>
                <a:lnTo>
                  <a:pt x="631371" y="772886"/>
                </a:lnTo>
                <a:lnTo>
                  <a:pt x="620485" y="740228"/>
                </a:lnTo>
                <a:cubicBezTo>
                  <a:pt x="594050" y="581609"/>
                  <a:pt x="597244" y="627242"/>
                  <a:pt x="620485" y="348343"/>
                </a:cubicBezTo>
                <a:cubicBezTo>
                  <a:pt x="622391" y="325473"/>
                  <a:pt x="635000" y="304800"/>
                  <a:pt x="642257" y="283028"/>
                </a:cubicBezTo>
                <a:cubicBezTo>
                  <a:pt x="645886" y="272142"/>
                  <a:pt x="645029" y="258485"/>
                  <a:pt x="653143" y="250371"/>
                </a:cubicBezTo>
                <a:cubicBezTo>
                  <a:pt x="664029" y="239485"/>
                  <a:pt x="675945" y="229541"/>
                  <a:pt x="685800" y="217714"/>
                </a:cubicBezTo>
                <a:cubicBezTo>
                  <a:pt x="768693" y="118242"/>
                  <a:pt x="620287" y="272341"/>
                  <a:pt x="751114" y="141514"/>
                </a:cubicBezTo>
                <a:cubicBezTo>
                  <a:pt x="762000" y="130628"/>
                  <a:pt x="770962" y="117396"/>
                  <a:pt x="783771" y="108857"/>
                </a:cubicBezTo>
                <a:cubicBezTo>
                  <a:pt x="877366" y="46461"/>
                  <a:pt x="758944" y="121271"/>
                  <a:pt x="849085" y="76200"/>
                </a:cubicBezTo>
                <a:cubicBezTo>
                  <a:pt x="860787" y="70349"/>
                  <a:pt x="869787" y="59742"/>
                  <a:pt x="881743" y="54428"/>
                </a:cubicBezTo>
                <a:cubicBezTo>
                  <a:pt x="902714" y="45108"/>
                  <a:pt x="925286" y="39914"/>
                  <a:pt x="947057" y="32657"/>
                </a:cubicBezTo>
                <a:cubicBezTo>
                  <a:pt x="980978" y="21350"/>
                  <a:pt x="994727" y="15265"/>
                  <a:pt x="1034143" y="10886"/>
                </a:cubicBezTo>
                <a:cubicBezTo>
                  <a:pt x="1081164" y="5662"/>
                  <a:pt x="1128486" y="3629"/>
                  <a:pt x="1175657" y="0"/>
                </a:cubicBezTo>
                <a:lnTo>
                  <a:pt x="1861457" y="10886"/>
                </a:lnTo>
                <a:cubicBezTo>
                  <a:pt x="1890700" y="11710"/>
                  <a:pt x="1919434" y="18860"/>
                  <a:pt x="1948543" y="21771"/>
                </a:cubicBezTo>
                <a:cubicBezTo>
                  <a:pt x="1992020" y="26119"/>
                  <a:pt x="2035628" y="29028"/>
                  <a:pt x="2079171" y="32657"/>
                </a:cubicBezTo>
                <a:cubicBezTo>
                  <a:pt x="2093685" y="36286"/>
                  <a:pt x="2108109" y="40298"/>
                  <a:pt x="2122714" y="43543"/>
                </a:cubicBezTo>
                <a:cubicBezTo>
                  <a:pt x="2140776" y="47557"/>
                  <a:pt x="2159590" y="48577"/>
                  <a:pt x="2177143" y="54428"/>
                </a:cubicBezTo>
                <a:cubicBezTo>
                  <a:pt x="2312360" y="99500"/>
                  <a:pt x="2119114" y="55886"/>
                  <a:pt x="2275114" y="87086"/>
                </a:cubicBezTo>
                <a:cubicBezTo>
                  <a:pt x="2289628" y="94343"/>
                  <a:pt x="2303742" y="102465"/>
                  <a:pt x="2318657" y="108857"/>
                </a:cubicBezTo>
                <a:cubicBezTo>
                  <a:pt x="2384592" y="137115"/>
                  <a:pt x="2315559" y="96422"/>
                  <a:pt x="2405743" y="141514"/>
                </a:cubicBezTo>
                <a:cubicBezTo>
                  <a:pt x="2490151" y="183718"/>
                  <a:pt x="2388973" y="146811"/>
                  <a:pt x="2471057" y="174171"/>
                </a:cubicBezTo>
                <a:cubicBezTo>
                  <a:pt x="2481943" y="181428"/>
                  <a:pt x="2493663" y="187567"/>
                  <a:pt x="2503714" y="195943"/>
                </a:cubicBezTo>
                <a:cubicBezTo>
                  <a:pt x="2515540" y="205798"/>
                  <a:pt x="2523562" y="220061"/>
                  <a:pt x="2536371" y="228600"/>
                </a:cubicBezTo>
                <a:cubicBezTo>
                  <a:pt x="2545918" y="234965"/>
                  <a:pt x="2558142" y="235857"/>
                  <a:pt x="2569028" y="239486"/>
                </a:cubicBezTo>
                <a:cubicBezTo>
                  <a:pt x="2656112" y="355597"/>
                  <a:pt x="2543629" y="214087"/>
                  <a:pt x="2645228" y="315686"/>
                </a:cubicBezTo>
                <a:cubicBezTo>
                  <a:pt x="2717796" y="388254"/>
                  <a:pt x="2612576" y="312061"/>
                  <a:pt x="2699657" y="370114"/>
                </a:cubicBezTo>
                <a:cubicBezTo>
                  <a:pt x="2706914" y="381000"/>
                  <a:pt x="2713578" y="392305"/>
                  <a:pt x="2721428" y="402771"/>
                </a:cubicBezTo>
                <a:cubicBezTo>
                  <a:pt x="2735369" y="421359"/>
                  <a:pt x="2752083" y="437868"/>
                  <a:pt x="2764971" y="457200"/>
                </a:cubicBezTo>
                <a:cubicBezTo>
                  <a:pt x="2809166" y="523493"/>
                  <a:pt x="2759880" y="482835"/>
                  <a:pt x="2819400" y="522514"/>
                </a:cubicBezTo>
                <a:cubicBezTo>
                  <a:pt x="2826657" y="540657"/>
                  <a:pt x="2834310" y="558647"/>
                  <a:pt x="2841171" y="576943"/>
                </a:cubicBezTo>
                <a:cubicBezTo>
                  <a:pt x="2845200" y="587687"/>
                  <a:pt x="2846364" y="599637"/>
                  <a:pt x="2852057" y="609600"/>
                </a:cubicBezTo>
                <a:cubicBezTo>
                  <a:pt x="2861058" y="625352"/>
                  <a:pt x="2873828" y="638629"/>
                  <a:pt x="2884714" y="653143"/>
                </a:cubicBezTo>
                <a:cubicBezTo>
                  <a:pt x="2927239" y="780720"/>
                  <a:pt x="2889107" y="653340"/>
                  <a:pt x="2917371" y="794657"/>
                </a:cubicBezTo>
                <a:cubicBezTo>
                  <a:pt x="2919621" y="805909"/>
                  <a:pt x="2925768" y="816113"/>
                  <a:pt x="2928257" y="827314"/>
                </a:cubicBezTo>
                <a:cubicBezTo>
                  <a:pt x="2933045" y="848860"/>
                  <a:pt x="2935514" y="870857"/>
                  <a:pt x="2939143" y="892628"/>
                </a:cubicBezTo>
                <a:cubicBezTo>
                  <a:pt x="2935514" y="1001485"/>
                  <a:pt x="2934471" y="1110460"/>
                  <a:pt x="2928257" y="1219200"/>
                </a:cubicBezTo>
                <a:cubicBezTo>
                  <a:pt x="2928035" y="1223079"/>
                  <a:pt x="2910862" y="1308416"/>
                  <a:pt x="2906485" y="1317171"/>
                </a:cubicBezTo>
                <a:cubicBezTo>
                  <a:pt x="2888967" y="1352207"/>
                  <a:pt x="2841971" y="1414609"/>
                  <a:pt x="2808514" y="1436914"/>
                </a:cubicBezTo>
                <a:cubicBezTo>
                  <a:pt x="2797628" y="1444171"/>
                  <a:pt x="2787559" y="1452835"/>
                  <a:pt x="2775857" y="1458686"/>
                </a:cubicBezTo>
                <a:cubicBezTo>
                  <a:pt x="2721296" y="1485967"/>
                  <a:pt x="2729851" y="1475753"/>
                  <a:pt x="2677885" y="1491343"/>
                </a:cubicBezTo>
                <a:cubicBezTo>
                  <a:pt x="2655904" y="1497937"/>
                  <a:pt x="2634342" y="1505857"/>
                  <a:pt x="2612571" y="1513114"/>
                </a:cubicBezTo>
                <a:lnTo>
                  <a:pt x="2133600" y="1502228"/>
                </a:lnTo>
                <a:cubicBezTo>
                  <a:pt x="2107962" y="1501223"/>
                  <a:pt x="2082401" y="1497112"/>
                  <a:pt x="2057400" y="1491343"/>
                </a:cubicBezTo>
                <a:cubicBezTo>
                  <a:pt x="2035038" y="1486183"/>
                  <a:pt x="1992085" y="1469571"/>
                  <a:pt x="1992085" y="1469571"/>
                </a:cubicBezTo>
                <a:cubicBezTo>
                  <a:pt x="1977571" y="1458685"/>
                  <a:pt x="1960596" y="1450474"/>
                  <a:pt x="1948543" y="1436914"/>
                </a:cubicBezTo>
                <a:cubicBezTo>
                  <a:pt x="1931159" y="1417357"/>
                  <a:pt x="1913275" y="1396423"/>
                  <a:pt x="1905000" y="1371600"/>
                </a:cubicBezTo>
                <a:cubicBezTo>
                  <a:pt x="1891111" y="1329933"/>
                  <a:pt x="1880570" y="1303881"/>
                  <a:pt x="1872343" y="1262743"/>
                </a:cubicBezTo>
                <a:cubicBezTo>
                  <a:pt x="1868014" y="1241100"/>
                  <a:pt x="1865086" y="1219200"/>
                  <a:pt x="1861457" y="1197428"/>
                </a:cubicBezTo>
                <a:cubicBezTo>
                  <a:pt x="1857828" y="1150257"/>
                  <a:pt x="1850571" y="1103225"/>
                  <a:pt x="1850571" y="1055914"/>
                </a:cubicBezTo>
                <a:cubicBezTo>
                  <a:pt x="1850571" y="939743"/>
                  <a:pt x="1851536" y="823318"/>
                  <a:pt x="1861457" y="707571"/>
                </a:cubicBezTo>
                <a:cubicBezTo>
                  <a:pt x="1863065" y="688806"/>
                  <a:pt x="1894260" y="666568"/>
                  <a:pt x="1905000" y="653143"/>
                </a:cubicBezTo>
                <a:cubicBezTo>
                  <a:pt x="1913173" y="642927"/>
                  <a:pt x="1917047" y="629238"/>
                  <a:pt x="1926771" y="620486"/>
                </a:cubicBezTo>
                <a:cubicBezTo>
                  <a:pt x="1968024" y="583358"/>
                  <a:pt x="2013265" y="547155"/>
                  <a:pt x="2068285" y="533400"/>
                </a:cubicBezTo>
                <a:cubicBezTo>
                  <a:pt x="2093177" y="527177"/>
                  <a:pt x="2119241" y="527104"/>
                  <a:pt x="2144485" y="522514"/>
                </a:cubicBezTo>
                <a:cubicBezTo>
                  <a:pt x="2159205" y="519838"/>
                  <a:pt x="2173514" y="515257"/>
                  <a:pt x="2188028" y="511628"/>
                </a:cubicBezTo>
                <a:cubicBezTo>
                  <a:pt x="2198075" y="511787"/>
                  <a:pt x="2771624" y="503806"/>
                  <a:pt x="2993571" y="533400"/>
                </a:cubicBezTo>
                <a:cubicBezTo>
                  <a:pt x="3011313" y="535766"/>
                  <a:pt x="3051246" y="548224"/>
                  <a:pt x="3069771" y="555171"/>
                </a:cubicBezTo>
                <a:cubicBezTo>
                  <a:pt x="3088068" y="562032"/>
                  <a:pt x="3105662" y="570764"/>
                  <a:pt x="3124200" y="576943"/>
                </a:cubicBezTo>
                <a:cubicBezTo>
                  <a:pt x="3149261" y="585297"/>
                  <a:pt x="3175574" y="589686"/>
                  <a:pt x="3200400" y="598714"/>
                </a:cubicBezTo>
                <a:cubicBezTo>
                  <a:pt x="3496183" y="706272"/>
                  <a:pt x="3057448" y="558325"/>
                  <a:pt x="3276600" y="631371"/>
                </a:cubicBezTo>
                <a:cubicBezTo>
                  <a:pt x="3298371" y="645885"/>
                  <a:pt x="3317091" y="666639"/>
                  <a:pt x="3341914" y="674914"/>
                </a:cubicBezTo>
                <a:cubicBezTo>
                  <a:pt x="3352800" y="678543"/>
                  <a:pt x="3364540" y="680227"/>
                  <a:pt x="3374571" y="685800"/>
                </a:cubicBezTo>
                <a:cubicBezTo>
                  <a:pt x="3397444" y="698507"/>
                  <a:pt x="3439885" y="729343"/>
                  <a:pt x="3439885" y="729343"/>
                </a:cubicBezTo>
                <a:cubicBezTo>
                  <a:pt x="3507420" y="830643"/>
                  <a:pt x="3379188" y="646874"/>
                  <a:pt x="3570514" y="838200"/>
                </a:cubicBezTo>
                <a:cubicBezTo>
                  <a:pt x="3610794" y="878480"/>
                  <a:pt x="3604440" y="874530"/>
                  <a:pt x="3657600" y="914400"/>
                </a:cubicBezTo>
                <a:cubicBezTo>
                  <a:pt x="3668066" y="922250"/>
                  <a:pt x="3680324" y="927657"/>
                  <a:pt x="3690257" y="936171"/>
                </a:cubicBezTo>
                <a:cubicBezTo>
                  <a:pt x="3705842" y="949529"/>
                  <a:pt x="3722414" y="962635"/>
                  <a:pt x="3733800" y="979714"/>
                </a:cubicBezTo>
                <a:lnTo>
                  <a:pt x="3777343" y="1045028"/>
                </a:lnTo>
                <a:lnTo>
                  <a:pt x="3799114" y="1110343"/>
                </a:lnTo>
                <a:lnTo>
                  <a:pt x="3810000" y="1143000"/>
                </a:lnTo>
                <a:cubicBezTo>
                  <a:pt x="3806371" y="1222829"/>
                  <a:pt x="3808635" y="1303144"/>
                  <a:pt x="3799114" y="1382486"/>
                </a:cubicBezTo>
                <a:cubicBezTo>
                  <a:pt x="3797555" y="1395476"/>
                  <a:pt x="3785719" y="1405093"/>
                  <a:pt x="3777343" y="1415143"/>
                </a:cubicBezTo>
                <a:cubicBezTo>
                  <a:pt x="3767487" y="1426970"/>
                  <a:pt x="3758143" y="1440324"/>
                  <a:pt x="3744685" y="1447800"/>
                </a:cubicBezTo>
                <a:cubicBezTo>
                  <a:pt x="3723003" y="1459845"/>
                  <a:pt x="3663937" y="1473430"/>
                  <a:pt x="3635828" y="1480457"/>
                </a:cubicBezTo>
                <a:cubicBezTo>
                  <a:pt x="3585028" y="1473200"/>
                  <a:pt x="3533963" y="1467604"/>
                  <a:pt x="3483428" y="1458686"/>
                </a:cubicBezTo>
                <a:cubicBezTo>
                  <a:pt x="3472128" y="1456692"/>
                  <a:pt x="3460318" y="1454165"/>
                  <a:pt x="3450771" y="1447800"/>
                </a:cubicBezTo>
                <a:cubicBezTo>
                  <a:pt x="3437962" y="1439261"/>
                  <a:pt x="3429000" y="1426029"/>
                  <a:pt x="3418114" y="1415143"/>
                </a:cubicBezTo>
                <a:cubicBezTo>
                  <a:pt x="3414485" y="1404257"/>
                  <a:pt x="3411748" y="1393033"/>
                  <a:pt x="3407228" y="1382486"/>
                </a:cubicBezTo>
                <a:cubicBezTo>
                  <a:pt x="3400836" y="1367571"/>
                  <a:pt x="3391155" y="1354137"/>
                  <a:pt x="3385457" y="1338943"/>
                </a:cubicBezTo>
                <a:cubicBezTo>
                  <a:pt x="3378868" y="1321372"/>
                  <a:pt x="3366641" y="1255752"/>
                  <a:pt x="3363685" y="1240971"/>
                </a:cubicBezTo>
                <a:cubicBezTo>
                  <a:pt x="3367314" y="1168400"/>
                  <a:pt x="3365558" y="1095358"/>
                  <a:pt x="3374571" y="1023257"/>
                </a:cubicBezTo>
                <a:cubicBezTo>
                  <a:pt x="3379648" y="982640"/>
                  <a:pt x="3442670" y="933388"/>
                  <a:pt x="3461657" y="914400"/>
                </a:cubicBezTo>
                <a:cubicBezTo>
                  <a:pt x="3490737" y="885320"/>
                  <a:pt x="3480834" y="890630"/>
                  <a:pt x="3526971" y="870857"/>
                </a:cubicBezTo>
                <a:cubicBezTo>
                  <a:pt x="3537518" y="866337"/>
                  <a:pt x="3549365" y="865103"/>
                  <a:pt x="3559628" y="859971"/>
                </a:cubicBezTo>
                <a:cubicBezTo>
                  <a:pt x="3571330" y="854120"/>
                  <a:pt x="3580330" y="843513"/>
                  <a:pt x="3592285" y="838200"/>
                </a:cubicBezTo>
                <a:cubicBezTo>
                  <a:pt x="3652344" y="811507"/>
                  <a:pt x="3653484" y="820179"/>
                  <a:pt x="3712028" y="805543"/>
                </a:cubicBezTo>
                <a:cubicBezTo>
                  <a:pt x="3723160" y="802760"/>
                  <a:pt x="3733212" y="794836"/>
                  <a:pt x="3744685" y="794657"/>
                </a:cubicBezTo>
                <a:cubicBezTo>
                  <a:pt x="3966001" y="791199"/>
                  <a:pt x="4187371" y="794657"/>
                  <a:pt x="4408714" y="79465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6" name="Gekromde pijl-links 15"/>
          <p:cNvSpPr/>
          <p:nvPr/>
        </p:nvSpPr>
        <p:spPr>
          <a:xfrm flipV="1">
            <a:off x="6274021" y="3908423"/>
            <a:ext cx="555541" cy="1055915"/>
          </a:xfrm>
          <a:prstGeom prst="curvedLef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13" name="Tekstvak 12"/>
          <p:cNvSpPr txBox="1"/>
          <p:nvPr/>
        </p:nvSpPr>
        <p:spPr>
          <a:xfrm>
            <a:off x="3276599" y="1998069"/>
            <a:ext cx="2276535" cy="830997"/>
          </a:xfrm>
          <a:prstGeom prst="rect">
            <a:avLst/>
          </a:prstGeom>
          <a:noFill/>
          <a:ln>
            <a:noFill/>
          </a:ln>
        </p:spPr>
        <p:txBody>
          <a:bodyPr wrap="square" rtlCol="0">
            <a:spAutoFit/>
          </a:bodyPr>
          <a:lstStyle/>
          <a:p>
            <a:pPr algn="ctr"/>
            <a:r>
              <a:rPr lang="nl-BE" sz="2400" b="1" dirty="0">
                <a:ln w="22225">
                  <a:solidFill>
                    <a:schemeClr val="accent2"/>
                  </a:solidFill>
                  <a:prstDash val="solid"/>
                </a:ln>
                <a:solidFill>
                  <a:schemeClr val="accent2">
                    <a:lumMod val="40000"/>
                    <a:lumOff val="60000"/>
                  </a:schemeClr>
                </a:solidFill>
                <a:effectLst>
                  <a:glow rad="228600">
                    <a:schemeClr val="accent4">
                      <a:satMod val="175000"/>
                      <a:alpha val="40000"/>
                    </a:schemeClr>
                  </a:glow>
                </a:effectLst>
              </a:rPr>
              <a:t>Ontwikkelingsdefect</a:t>
            </a:r>
          </a:p>
        </p:txBody>
      </p:sp>
      <p:sp>
        <p:nvSpPr>
          <p:cNvPr id="14" name="Pijl-omhoog 13"/>
          <p:cNvSpPr/>
          <p:nvPr/>
        </p:nvSpPr>
        <p:spPr>
          <a:xfrm>
            <a:off x="4693387" y="3404790"/>
            <a:ext cx="518257" cy="2812140"/>
          </a:xfrm>
          <a:prstGeom prst="up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t>Meesterschap</a:t>
            </a:r>
          </a:p>
        </p:txBody>
      </p:sp>
    </p:spTree>
    <p:extLst>
      <p:ext uri="{BB962C8B-B14F-4D97-AF65-F5344CB8AC3E}">
        <p14:creationId xmlns:p14="http://schemas.microsoft.com/office/powerpoint/2010/main" val="3987543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txBox="1">
            <a:spLocks noGrp="1"/>
          </p:cNvSpPr>
          <p:nvPr>
            <p:ph type="title"/>
          </p:nvPr>
        </p:nvSpPr>
        <p:spPr>
          <a:xfrm>
            <a:off x="685800" y="287337"/>
            <a:ext cx="7832035" cy="1449387"/>
          </a:xfrm>
          <a:prstGeom prst="rect">
            <a:avLst/>
          </a:prstGeom>
          <a:noFill/>
          <a:ln>
            <a:noFill/>
          </a:ln>
        </p:spPr>
        <p:txBody>
          <a:bodyPr spcFirstLastPara="1" wrap="square" lIns="91425" tIns="45700" rIns="91425" bIns="45700" anchor="b" anchorCtr="0">
            <a:noAutofit/>
          </a:bodyPr>
          <a:lstStyle/>
          <a:p>
            <a:pPr marL="0" marR="0" lvl="0" indent="0" algn="r" rtl="0">
              <a:lnSpc>
                <a:spcPct val="85000"/>
              </a:lnSpc>
              <a:spcBef>
                <a:spcPts val="0"/>
              </a:spcBef>
              <a:spcAft>
                <a:spcPts val="0"/>
              </a:spcAft>
              <a:buClr>
                <a:srgbClr val="404040"/>
              </a:buClr>
              <a:buSzPts val="4800"/>
              <a:buFont typeface="Calibri"/>
              <a:buNone/>
            </a:pPr>
            <a:r>
              <a:rPr lang="en-US" sz="4800" b="0" i="0" u="none" strike="noStrike" cap="none" dirty="0" err="1">
                <a:solidFill>
                  <a:srgbClr val="404040"/>
                </a:solidFill>
                <a:latin typeface="Calibri"/>
                <a:ea typeface="Calibri"/>
                <a:cs typeface="Calibri"/>
                <a:sym typeface="Calibri"/>
              </a:rPr>
              <a:t>Risicofactoren</a:t>
            </a:r>
            <a:r>
              <a:rPr lang="en-US" sz="4800" b="0" i="0" u="none" strike="noStrike" cap="none" dirty="0">
                <a:solidFill>
                  <a:srgbClr val="404040"/>
                </a:solidFill>
                <a:latin typeface="Calibri"/>
                <a:ea typeface="Calibri"/>
                <a:cs typeface="Calibri"/>
                <a:sym typeface="Calibri"/>
              </a:rPr>
              <a:t> en </a:t>
            </a:r>
            <a:r>
              <a:rPr lang="en-US" sz="4800" b="0" i="0" u="none" strike="noStrike" cap="none" dirty="0" err="1">
                <a:solidFill>
                  <a:srgbClr val="404040"/>
                </a:solidFill>
                <a:latin typeface="Calibri"/>
                <a:ea typeface="Calibri"/>
                <a:cs typeface="Calibri"/>
                <a:sym typeface="Calibri"/>
              </a:rPr>
              <a:t>ontwikkeling</a:t>
            </a:r>
            <a:endParaRPr dirty="0"/>
          </a:p>
        </p:txBody>
      </p:sp>
      <p:pic>
        <p:nvPicPr>
          <p:cNvPr id="216" name="Shape 216"/>
          <p:cNvPicPr preferRelativeResize="0"/>
          <p:nvPr/>
        </p:nvPicPr>
        <p:blipFill rotWithShape="1">
          <a:blip r:embed="rId3">
            <a:alphaModFix/>
          </a:blip>
          <a:srcRect/>
          <a:stretch/>
        </p:blipFill>
        <p:spPr>
          <a:xfrm>
            <a:off x="6945312" y="130175"/>
            <a:ext cx="2206625" cy="777875"/>
          </a:xfrm>
          <a:prstGeom prst="rect">
            <a:avLst/>
          </a:prstGeom>
          <a:noFill/>
          <a:ln>
            <a:noFill/>
          </a:ln>
        </p:spPr>
      </p:pic>
      <p:pic>
        <p:nvPicPr>
          <p:cNvPr id="6" name="Shape 290"/>
          <p:cNvPicPr preferRelativeResize="0"/>
          <p:nvPr/>
        </p:nvPicPr>
        <p:blipFill>
          <a:blip r:embed="rId4">
            <a:alphaModFix/>
          </a:blip>
          <a:stretch>
            <a:fillRect/>
          </a:stretch>
        </p:blipFill>
        <p:spPr>
          <a:xfrm>
            <a:off x="685800" y="2223975"/>
            <a:ext cx="2590800" cy="3856149"/>
          </a:xfrm>
          <a:prstGeom prst="rect">
            <a:avLst/>
          </a:prstGeom>
          <a:noFill/>
          <a:ln>
            <a:noFill/>
          </a:ln>
          <a:effectLst>
            <a:outerShdw blurRad="57150" dist="19050" dir="5400000" algn="bl" rotWithShape="0">
              <a:srgbClr val="000000">
                <a:alpha val="50000"/>
              </a:srgbClr>
            </a:outerShdw>
          </a:effectLst>
        </p:spPr>
      </p:pic>
      <p:sp>
        <p:nvSpPr>
          <p:cNvPr id="7" name="Shape 291"/>
          <p:cNvSpPr/>
          <p:nvPr/>
        </p:nvSpPr>
        <p:spPr>
          <a:xfrm>
            <a:off x="1643475" y="2292236"/>
            <a:ext cx="675449" cy="3719626"/>
          </a:xfrm>
          <a:prstGeom prst="up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68569" tIns="68569" rIns="68569" bIns="68569" anchor="ctr" anchorCtr="0">
            <a:noAutofit/>
          </a:bodyPr>
          <a:lstStyle/>
          <a:p>
            <a:r>
              <a:rPr lang="en-US" sz="1800" dirty="0"/>
              <a:t>MEESTERSCHAP</a:t>
            </a:r>
            <a:endParaRPr sz="1800" dirty="0"/>
          </a:p>
        </p:txBody>
      </p:sp>
      <p:sp>
        <p:nvSpPr>
          <p:cNvPr id="3" name="Rechthoek 2"/>
          <p:cNvSpPr/>
          <p:nvPr/>
        </p:nvSpPr>
        <p:spPr>
          <a:xfrm>
            <a:off x="7286763" y="5742667"/>
            <a:ext cx="1621971" cy="337457"/>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t>Risicofactor</a:t>
            </a:r>
          </a:p>
        </p:txBody>
      </p:sp>
      <p:sp>
        <p:nvSpPr>
          <p:cNvPr id="4" name="Explosie 2 3"/>
          <p:cNvSpPr/>
          <p:nvPr/>
        </p:nvSpPr>
        <p:spPr>
          <a:xfrm>
            <a:off x="5893391" y="4481569"/>
            <a:ext cx="3015343" cy="1086927"/>
          </a:xfrm>
          <a:prstGeom prst="irregularSeal2">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t>Ontwikkelingsdeficiëntie</a:t>
            </a:r>
          </a:p>
        </p:txBody>
      </p:sp>
      <p:sp>
        <p:nvSpPr>
          <p:cNvPr id="5" name="Gekromde pijl-links 4"/>
          <p:cNvSpPr/>
          <p:nvPr/>
        </p:nvSpPr>
        <p:spPr>
          <a:xfrm flipV="1">
            <a:off x="8353193" y="4752066"/>
            <a:ext cx="555541" cy="1055915"/>
          </a:xfrm>
          <a:prstGeom prst="curvedLef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12" name="Vrije vorm 11"/>
          <p:cNvSpPr/>
          <p:nvPr/>
        </p:nvSpPr>
        <p:spPr>
          <a:xfrm>
            <a:off x="3897086" y="2253343"/>
            <a:ext cx="4408714" cy="3603171"/>
          </a:xfrm>
          <a:custGeom>
            <a:avLst/>
            <a:gdLst>
              <a:gd name="connsiteX0" fmla="*/ 1741714 w 4408714"/>
              <a:gd name="connsiteY0" fmla="*/ 3548743 h 3603171"/>
              <a:gd name="connsiteX1" fmla="*/ 1741714 w 4408714"/>
              <a:gd name="connsiteY1" fmla="*/ 3548743 h 3603171"/>
              <a:gd name="connsiteX2" fmla="*/ 1654628 w 4408714"/>
              <a:gd name="connsiteY2" fmla="*/ 3592286 h 3603171"/>
              <a:gd name="connsiteX3" fmla="*/ 1578428 w 4408714"/>
              <a:gd name="connsiteY3" fmla="*/ 3603171 h 3603171"/>
              <a:gd name="connsiteX4" fmla="*/ 1045028 w 4408714"/>
              <a:gd name="connsiteY4" fmla="*/ 3592286 h 3603171"/>
              <a:gd name="connsiteX5" fmla="*/ 936171 w 4408714"/>
              <a:gd name="connsiteY5" fmla="*/ 3570514 h 3603171"/>
              <a:gd name="connsiteX6" fmla="*/ 892628 w 4408714"/>
              <a:gd name="connsiteY6" fmla="*/ 3559628 h 3603171"/>
              <a:gd name="connsiteX7" fmla="*/ 870857 w 4408714"/>
              <a:gd name="connsiteY7" fmla="*/ 3526971 h 3603171"/>
              <a:gd name="connsiteX8" fmla="*/ 849085 w 4408714"/>
              <a:gd name="connsiteY8" fmla="*/ 3505200 h 3603171"/>
              <a:gd name="connsiteX9" fmla="*/ 827314 w 4408714"/>
              <a:gd name="connsiteY9" fmla="*/ 3429000 h 3603171"/>
              <a:gd name="connsiteX10" fmla="*/ 805543 w 4408714"/>
              <a:gd name="connsiteY10" fmla="*/ 3407228 h 3603171"/>
              <a:gd name="connsiteX11" fmla="*/ 783771 w 4408714"/>
              <a:gd name="connsiteY11" fmla="*/ 3374571 h 3603171"/>
              <a:gd name="connsiteX12" fmla="*/ 762000 w 4408714"/>
              <a:gd name="connsiteY12" fmla="*/ 3309257 h 3603171"/>
              <a:gd name="connsiteX13" fmla="*/ 762000 w 4408714"/>
              <a:gd name="connsiteY13" fmla="*/ 3113314 h 3603171"/>
              <a:gd name="connsiteX14" fmla="*/ 772885 w 4408714"/>
              <a:gd name="connsiteY14" fmla="*/ 3080657 h 3603171"/>
              <a:gd name="connsiteX15" fmla="*/ 838200 w 4408714"/>
              <a:gd name="connsiteY15" fmla="*/ 3004457 h 3603171"/>
              <a:gd name="connsiteX16" fmla="*/ 903514 w 4408714"/>
              <a:gd name="connsiteY16" fmla="*/ 2950028 h 3603171"/>
              <a:gd name="connsiteX17" fmla="*/ 936171 w 4408714"/>
              <a:gd name="connsiteY17" fmla="*/ 2917371 h 3603171"/>
              <a:gd name="connsiteX18" fmla="*/ 1001485 w 4408714"/>
              <a:gd name="connsiteY18" fmla="*/ 2895600 h 3603171"/>
              <a:gd name="connsiteX19" fmla="*/ 1066800 w 4408714"/>
              <a:gd name="connsiteY19" fmla="*/ 2873828 h 3603171"/>
              <a:gd name="connsiteX20" fmla="*/ 1099457 w 4408714"/>
              <a:gd name="connsiteY20" fmla="*/ 2862943 h 3603171"/>
              <a:gd name="connsiteX21" fmla="*/ 1208314 w 4408714"/>
              <a:gd name="connsiteY21" fmla="*/ 2852057 h 3603171"/>
              <a:gd name="connsiteX22" fmla="*/ 1589314 w 4408714"/>
              <a:gd name="connsiteY22" fmla="*/ 2862943 h 3603171"/>
              <a:gd name="connsiteX23" fmla="*/ 1621971 w 4408714"/>
              <a:gd name="connsiteY23" fmla="*/ 2873828 h 3603171"/>
              <a:gd name="connsiteX24" fmla="*/ 1687285 w 4408714"/>
              <a:gd name="connsiteY24" fmla="*/ 2960914 h 3603171"/>
              <a:gd name="connsiteX25" fmla="*/ 1698171 w 4408714"/>
              <a:gd name="connsiteY25" fmla="*/ 2993571 h 3603171"/>
              <a:gd name="connsiteX26" fmla="*/ 1687285 w 4408714"/>
              <a:gd name="connsiteY26" fmla="*/ 3145971 h 3603171"/>
              <a:gd name="connsiteX27" fmla="*/ 1665514 w 4408714"/>
              <a:gd name="connsiteY27" fmla="*/ 3167743 h 3603171"/>
              <a:gd name="connsiteX28" fmla="*/ 1632857 w 4408714"/>
              <a:gd name="connsiteY28" fmla="*/ 3189514 h 3603171"/>
              <a:gd name="connsiteX29" fmla="*/ 1578428 w 4408714"/>
              <a:gd name="connsiteY29" fmla="*/ 3200400 h 3603171"/>
              <a:gd name="connsiteX30" fmla="*/ 1534885 w 4408714"/>
              <a:gd name="connsiteY30" fmla="*/ 3211286 h 3603171"/>
              <a:gd name="connsiteX31" fmla="*/ 1088571 w 4408714"/>
              <a:gd name="connsiteY31" fmla="*/ 3200400 h 3603171"/>
              <a:gd name="connsiteX32" fmla="*/ 947057 w 4408714"/>
              <a:gd name="connsiteY32" fmla="*/ 3178628 h 3603171"/>
              <a:gd name="connsiteX33" fmla="*/ 881743 w 4408714"/>
              <a:gd name="connsiteY33" fmla="*/ 3156857 h 3603171"/>
              <a:gd name="connsiteX34" fmla="*/ 762000 w 4408714"/>
              <a:gd name="connsiteY34" fmla="*/ 3124200 h 3603171"/>
              <a:gd name="connsiteX35" fmla="*/ 729343 w 4408714"/>
              <a:gd name="connsiteY35" fmla="*/ 3113314 h 3603171"/>
              <a:gd name="connsiteX36" fmla="*/ 664028 w 4408714"/>
              <a:gd name="connsiteY36" fmla="*/ 3080657 h 3603171"/>
              <a:gd name="connsiteX37" fmla="*/ 598714 w 4408714"/>
              <a:gd name="connsiteY37" fmla="*/ 3048000 h 3603171"/>
              <a:gd name="connsiteX38" fmla="*/ 555171 w 4408714"/>
              <a:gd name="connsiteY38" fmla="*/ 2960914 h 3603171"/>
              <a:gd name="connsiteX39" fmla="*/ 533400 w 4408714"/>
              <a:gd name="connsiteY39" fmla="*/ 2928257 h 3603171"/>
              <a:gd name="connsiteX40" fmla="*/ 511628 w 4408714"/>
              <a:gd name="connsiteY40" fmla="*/ 2852057 h 3603171"/>
              <a:gd name="connsiteX41" fmla="*/ 489857 w 4408714"/>
              <a:gd name="connsiteY41" fmla="*/ 2677886 h 3603171"/>
              <a:gd name="connsiteX42" fmla="*/ 500743 w 4408714"/>
              <a:gd name="connsiteY42" fmla="*/ 2100943 h 3603171"/>
              <a:gd name="connsiteX43" fmla="*/ 533400 w 4408714"/>
              <a:gd name="connsiteY43" fmla="*/ 1992086 h 3603171"/>
              <a:gd name="connsiteX44" fmla="*/ 555171 w 4408714"/>
              <a:gd name="connsiteY44" fmla="*/ 1926771 h 3603171"/>
              <a:gd name="connsiteX45" fmla="*/ 609600 w 4408714"/>
              <a:gd name="connsiteY45" fmla="*/ 1850571 h 3603171"/>
              <a:gd name="connsiteX46" fmla="*/ 642257 w 4408714"/>
              <a:gd name="connsiteY46" fmla="*/ 1817914 h 3603171"/>
              <a:gd name="connsiteX47" fmla="*/ 674914 w 4408714"/>
              <a:gd name="connsiteY47" fmla="*/ 1807028 h 3603171"/>
              <a:gd name="connsiteX48" fmla="*/ 707571 w 4408714"/>
              <a:gd name="connsiteY48" fmla="*/ 1774371 h 3603171"/>
              <a:gd name="connsiteX49" fmla="*/ 838200 w 4408714"/>
              <a:gd name="connsiteY49" fmla="*/ 1741714 h 3603171"/>
              <a:gd name="connsiteX50" fmla="*/ 1502228 w 4408714"/>
              <a:gd name="connsiteY50" fmla="*/ 1752600 h 3603171"/>
              <a:gd name="connsiteX51" fmla="*/ 1545771 w 4408714"/>
              <a:gd name="connsiteY51" fmla="*/ 1763486 h 3603171"/>
              <a:gd name="connsiteX52" fmla="*/ 1621971 w 4408714"/>
              <a:gd name="connsiteY52" fmla="*/ 1774371 h 3603171"/>
              <a:gd name="connsiteX53" fmla="*/ 1654628 w 4408714"/>
              <a:gd name="connsiteY53" fmla="*/ 1785257 h 3603171"/>
              <a:gd name="connsiteX54" fmla="*/ 1709057 w 4408714"/>
              <a:gd name="connsiteY54" fmla="*/ 1796143 h 3603171"/>
              <a:gd name="connsiteX55" fmla="*/ 1752600 w 4408714"/>
              <a:gd name="connsiteY55" fmla="*/ 1807028 h 3603171"/>
              <a:gd name="connsiteX56" fmla="*/ 1785257 w 4408714"/>
              <a:gd name="connsiteY56" fmla="*/ 1828800 h 3603171"/>
              <a:gd name="connsiteX57" fmla="*/ 1796143 w 4408714"/>
              <a:gd name="connsiteY57" fmla="*/ 1861457 h 3603171"/>
              <a:gd name="connsiteX58" fmla="*/ 1828800 w 4408714"/>
              <a:gd name="connsiteY58" fmla="*/ 1894114 h 3603171"/>
              <a:gd name="connsiteX59" fmla="*/ 1861457 w 4408714"/>
              <a:gd name="connsiteY59" fmla="*/ 2002971 h 3603171"/>
              <a:gd name="connsiteX60" fmla="*/ 1872343 w 4408714"/>
              <a:gd name="connsiteY60" fmla="*/ 2079171 h 3603171"/>
              <a:gd name="connsiteX61" fmla="*/ 1861457 w 4408714"/>
              <a:gd name="connsiteY61" fmla="*/ 2231571 h 3603171"/>
              <a:gd name="connsiteX62" fmla="*/ 1850571 w 4408714"/>
              <a:gd name="connsiteY62" fmla="*/ 2264228 h 3603171"/>
              <a:gd name="connsiteX63" fmla="*/ 1741714 w 4408714"/>
              <a:gd name="connsiteY63" fmla="*/ 2351314 h 3603171"/>
              <a:gd name="connsiteX64" fmla="*/ 1676400 w 4408714"/>
              <a:gd name="connsiteY64" fmla="*/ 2373086 h 3603171"/>
              <a:gd name="connsiteX65" fmla="*/ 1600200 w 4408714"/>
              <a:gd name="connsiteY65" fmla="*/ 2394857 h 3603171"/>
              <a:gd name="connsiteX66" fmla="*/ 1480457 w 4408714"/>
              <a:gd name="connsiteY66" fmla="*/ 2405743 h 3603171"/>
              <a:gd name="connsiteX67" fmla="*/ 1273628 w 4408714"/>
              <a:gd name="connsiteY67" fmla="*/ 2416628 h 3603171"/>
              <a:gd name="connsiteX68" fmla="*/ 903514 w 4408714"/>
              <a:gd name="connsiteY68" fmla="*/ 2427514 h 3603171"/>
              <a:gd name="connsiteX69" fmla="*/ 468085 w 4408714"/>
              <a:gd name="connsiteY69" fmla="*/ 2416628 h 3603171"/>
              <a:gd name="connsiteX70" fmla="*/ 337457 w 4408714"/>
              <a:gd name="connsiteY70" fmla="*/ 2394857 h 3603171"/>
              <a:gd name="connsiteX71" fmla="*/ 261257 w 4408714"/>
              <a:gd name="connsiteY71" fmla="*/ 2383971 h 3603171"/>
              <a:gd name="connsiteX72" fmla="*/ 206828 w 4408714"/>
              <a:gd name="connsiteY72" fmla="*/ 2351314 h 3603171"/>
              <a:gd name="connsiteX73" fmla="*/ 185057 w 4408714"/>
              <a:gd name="connsiteY73" fmla="*/ 2286000 h 3603171"/>
              <a:gd name="connsiteX74" fmla="*/ 185057 w 4408714"/>
              <a:gd name="connsiteY74" fmla="*/ 1948543 h 3603171"/>
              <a:gd name="connsiteX75" fmla="*/ 217714 w 4408714"/>
              <a:gd name="connsiteY75" fmla="*/ 1839686 h 3603171"/>
              <a:gd name="connsiteX76" fmla="*/ 239485 w 4408714"/>
              <a:gd name="connsiteY76" fmla="*/ 1807028 h 3603171"/>
              <a:gd name="connsiteX77" fmla="*/ 293914 w 4408714"/>
              <a:gd name="connsiteY77" fmla="*/ 1752600 h 3603171"/>
              <a:gd name="connsiteX78" fmla="*/ 315685 w 4408714"/>
              <a:gd name="connsiteY78" fmla="*/ 1730828 h 3603171"/>
              <a:gd name="connsiteX79" fmla="*/ 337457 w 4408714"/>
              <a:gd name="connsiteY79" fmla="*/ 1709057 h 3603171"/>
              <a:gd name="connsiteX80" fmla="*/ 359228 w 4408714"/>
              <a:gd name="connsiteY80" fmla="*/ 1676400 h 3603171"/>
              <a:gd name="connsiteX81" fmla="*/ 391885 w 4408714"/>
              <a:gd name="connsiteY81" fmla="*/ 1665514 h 3603171"/>
              <a:gd name="connsiteX82" fmla="*/ 413657 w 4408714"/>
              <a:gd name="connsiteY82" fmla="*/ 1632857 h 3603171"/>
              <a:gd name="connsiteX83" fmla="*/ 544285 w 4408714"/>
              <a:gd name="connsiteY83" fmla="*/ 1567543 h 3603171"/>
              <a:gd name="connsiteX84" fmla="*/ 576943 w 4408714"/>
              <a:gd name="connsiteY84" fmla="*/ 1556657 h 3603171"/>
              <a:gd name="connsiteX85" fmla="*/ 609600 w 4408714"/>
              <a:gd name="connsiteY85" fmla="*/ 1545771 h 3603171"/>
              <a:gd name="connsiteX86" fmla="*/ 957943 w 4408714"/>
              <a:gd name="connsiteY86" fmla="*/ 1556657 h 3603171"/>
              <a:gd name="connsiteX87" fmla="*/ 1088571 w 4408714"/>
              <a:gd name="connsiteY87" fmla="*/ 1578428 h 3603171"/>
              <a:gd name="connsiteX88" fmla="*/ 1121228 w 4408714"/>
              <a:gd name="connsiteY88" fmla="*/ 1589314 h 3603171"/>
              <a:gd name="connsiteX89" fmla="*/ 1164771 w 4408714"/>
              <a:gd name="connsiteY89" fmla="*/ 1600200 h 3603171"/>
              <a:gd name="connsiteX90" fmla="*/ 1230085 w 4408714"/>
              <a:gd name="connsiteY90" fmla="*/ 1621971 h 3603171"/>
              <a:gd name="connsiteX91" fmla="*/ 1262743 w 4408714"/>
              <a:gd name="connsiteY91" fmla="*/ 1643743 h 3603171"/>
              <a:gd name="connsiteX92" fmla="*/ 1328057 w 4408714"/>
              <a:gd name="connsiteY92" fmla="*/ 1665514 h 3603171"/>
              <a:gd name="connsiteX93" fmla="*/ 1371600 w 4408714"/>
              <a:gd name="connsiteY93" fmla="*/ 1709057 h 3603171"/>
              <a:gd name="connsiteX94" fmla="*/ 1404257 w 4408714"/>
              <a:gd name="connsiteY94" fmla="*/ 1741714 h 3603171"/>
              <a:gd name="connsiteX95" fmla="*/ 1436914 w 4408714"/>
              <a:gd name="connsiteY95" fmla="*/ 1839686 h 3603171"/>
              <a:gd name="connsiteX96" fmla="*/ 1447800 w 4408714"/>
              <a:gd name="connsiteY96" fmla="*/ 1872343 h 3603171"/>
              <a:gd name="connsiteX97" fmla="*/ 1436914 w 4408714"/>
              <a:gd name="connsiteY97" fmla="*/ 2122714 h 3603171"/>
              <a:gd name="connsiteX98" fmla="*/ 1360714 w 4408714"/>
              <a:gd name="connsiteY98" fmla="*/ 2177143 h 3603171"/>
              <a:gd name="connsiteX99" fmla="*/ 1317171 w 4408714"/>
              <a:gd name="connsiteY99" fmla="*/ 2188028 h 3603171"/>
              <a:gd name="connsiteX100" fmla="*/ 1240971 w 4408714"/>
              <a:gd name="connsiteY100" fmla="*/ 2198914 h 3603171"/>
              <a:gd name="connsiteX101" fmla="*/ 653143 w 4408714"/>
              <a:gd name="connsiteY101" fmla="*/ 2188028 h 3603171"/>
              <a:gd name="connsiteX102" fmla="*/ 500743 w 4408714"/>
              <a:gd name="connsiteY102" fmla="*/ 2166257 h 3603171"/>
              <a:gd name="connsiteX103" fmla="*/ 348343 w 4408714"/>
              <a:gd name="connsiteY103" fmla="*/ 2144486 h 3603171"/>
              <a:gd name="connsiteX104" fmla="*/ 261257 w 4408714"/>
              <a:gd name="connsiteY104" fmla="*/ 2122714 h 3603171"/>
              <a:gd name="connsiteX105" fmla="*/ 163285 w 4408714"/>
              <a:gd name="connsiteY105" fmla="*/ 2100943 h 3603171"/>
              <a:gd name="connsiteX106" fmla="*/ 130628 w 4408714"/>
              <a:gd name="connsiteY106" fmla="*/ 2079171 h 3603171"/>
              <a:gd name="connsiteX107" fmla="*/ 108857 w 4408714"/>
              <a:gd name="connsiteY107" fmla="*/ 2046514 h 3603171"/>
              <a:gd name="connsiteX108" fmla="*/ 87085 w 4408714"/>
              <a:gd name="connsiteY108" fmla="*/ 2024743 h 3603171"/>
              <a:gd name="connsiteX109" fmla="*/ 65314 w 4408714"/>
              <a:gd name="connsiteY109" fmla="*/ 1959428 h 3603171"/>
              <a:gd name="connsiteX110" fmla="*/ 54428 w 4408714"/>
              <a:gd name="connsiteY110" fmla="*/ 1915886 h 3603171"/>
              <a:gd name="connsiteX111" fmla="*/ 21771 w 4408714"/>
              <a:gd name="connsiteY111" fmla="*/ 1807028 h 3603171"/>
              <a:gd name="connsiteX112" fmla="*/ 10885 w 4408714"/>
              <a:gd name="connsiteY112" fmla="*/ 1730828 h 3603171"/>
              <a:gd name="connsiteX113" fmla="*/ 0 w 4408714"/>
              <a:gd name="connsiteY113" fmla="*/ 1676400 h 3603171"/>
              <a:gd name="connsiteX114" fmla="*/ 10885 w 4408714"/>
              <a:gd name="connsiteY114" fmla="*/ 892628 h 3603171"/>
              <a:gd name="connsiteX115" fmla="*/ 43543 w 4408714"/>
              <a:gd name="connsiteY115" fmla="*/ 805543 h 3603171"/>
              <a:gd name="connsiteX116" fmla="*/ 65314 w 4408714"/>
              <a:gd name="connsiteY116" fmla="*/ 729343 h 3603171"/>
              <a:gd name="connsiteX117" fmla="*/ 87085 w 4408714"/>
              <a:gd name="connsiteY117" fmla="*/ 707571 h 3603171"/>
              <a:gd name="connsiteX118" fmla="*/ 141514 w 4408714"/>
              <a:gd name="connsiteY118" fmla="*/ 631371 h 3603171"/>
              <a:gd name="connsiteX119" fmla="*/ 195943 w 4408714"/>
              <a:gd name="connsiteY119" fmla="*/ 544286 h 3603171"/>
              <a:gd name="connsiteX120" fmla="*/ 239485 w 4408714"/>
              <a:gd name="connsiteY120" fmla="*/ 522514 h 3603171"/>
              <a:gd name="connsiteX121" fmla="*/ 304800 w 4408714"/>
              <a:gd name="connsiteY121" fmla="*/ 446314 h 3603171"/>
              <a:gd name="connsiteX122" fmla="*/ 359228 w 4408714"/>
              <a:gd name="connsiteY122" fmla="*/ 381000 h 3603171"/>
              <a:gd name="connsiteX123" fmla="*/ 435428 w 4408714"/>
              <a:gd name="connsiteY123" fmla="*/ 326571 h 3603171"/>
              <a:gd name="connsiteX124" fmla="*/ 457200 w 4408714"/>
              <a:gd name="connsiteY124" fmla="*/ 304800 h 3603171"/>
              <a:gd name="connsiteX125" fmla="*/ 500743 w 4408714"/>
              <a:gd name="connsiteY125" fmla="*/ 272143 h 3603171"/>
              <a:gd name="connsiteX126" fmla="*/ 555171 w 4408714"/>
              <a:gd name="connsiteY126" fmla="*/ 217714 h 3603171"/>
              <a:gd name="connsiteX127" fmla="*/ 631371 w 4408714"/>
              <a:gd name="connsiteY127" fmla="*/ 174171 h 3603171"/>
              <a:gd name="connsiteX128" fmla="*/ 653143 w 4408714"/>
              <a:gd name="connsiteY128" fmla="*/ 152400 h 3603171"/>
              <a:gd name="connsiteX129" fmla="*/ 696685 w 4408714"/>
              <a:gd name="connsiteY129" fmla="*/ 141514 h 3603171"/>
              <a:gd name="connsiteX130" fmla="*/ 783771 w 4408714"/>
              <a:gd name="connsiteY130" fmla="*/ 97971 h 3603171"/>
              <a:gd name="connsiteX131" fmla="*/ 827314 w 4408714"/>
              <a:gd name="connsiteY131" fmla="*/ 87086 h 3603171"/>
              <a:gd name="connsiteX132" fmla="*/ 892628 w 4408714"/>
              <a:gd name="connsiteY132" fmla="*/ 65314 h 3603171"/>
              <a:gd name="connsiteX133" fmla="*/ 979714 w 4408714"/>
              <a:gd name="connsiteY133" fmla="*/ 43543 h 3603171"/>
              <a:gd name="connsiteX134" fmla="*/ 1284514 w 4408714"/>
              <a:gd name="connsiteY134" fmla="*/ 54428 h 3603171"/>
              <a:gd name="connsiteX135" fmla="*/ 1436914 w 4408714"/>
              <a:gd name="connsiteY135" fmla="*/ 76200 h 3603171"/>
              <a:gd name="connsiteX136" fmla="*/ 1513114 w 4408714"/>
              <a:gd name="connsiteY136" fmla="*/ 87086 h 3603171"/>
              <a:gd name="connsiteX137" fmla="*/ 1621971 w 4408714"/>
              <a:gd name="connsiteY137" fmla="*/ 108857 h 3603171"/>
              <a:gd name="connsiteX138" fmla="*/ 1698171 w 4408714"/>
              <a:gd name="connsiteY138" fmla="*/ 141514 h 3603171"/>
              <a:gd name="connsiteX139" fmla="*/ 1741714 w 4408714"/>
              <a:gd name="connsiteY139" fmla="*/ 152400 h 3603171"/>
              <a:gd name="connsiteX140" fmla="*/ 1796143 w 4408714"/>
              <a:gd name="connsiteY140" fmla="*/ 174171 h 3603171"/>
              <a:gd name="connsiteX141" fmla="*/ 1861457 w 4408714"/>
              <a:gd name="connsiteY141" fmla="*/ 217714 h 3603171"/>
              <a:gd name="connsiteX142" fmla="*/ 1894114 w 4408714"/>
              <a:gd name="connsiteY142" fmla="*/ 239486 h 3603171"/>
              <a:gd name="connsiteX143" fmla="*/ 1937657 w 4408714"/>
              <a:gd name="connsiteY143" fmla="*/ 261257 h 3603171"/>
              <a:gd name="connsiteX144" fmla="*/ 1970314 w 4408714"/>
              <a:gd name="connsiteY144" fmla="*/ 283028 h 3603171"/>
              <a:gd name="connsiteX145" fmla="*/ 2002971 w 4408714"/>
              <a:gd name="connsiteY145" fmla="*/ 293914 h 3603171"/>
              <a:gd name="connsiteX146" fmla="*/ 2057400 w 4408714"/>
              <a:gd name="connsiteY146" fmla="*/ 348343 h 3603171"/>
              <a:gd name="connsiteX147" fmla="*/ 2155371 w 4408714"/>
              <a:gd name="connsiteY147" fmla="*/ 424543 h 3603171"/>
              <a:gd name="connsiteX148" fmla="*/ 2198914 w 4408714"/>
              <a:gd name="connsiteY148" fmla="*/ 468086 h 3603171"/>
              <a:gd name="connsiteX149" fmla="*/ 2231571 w 4408714"/>
              <a:gd name="connsiteY149" fmla="*/ 500743 h 3603171"/>
              <a:gd name="connsiteX150" fmla="*/ 2242457 w 4408714"/>
              <a:gd name="connsiteY150" fmla="*/ 533400 h 3603171"/>
              <a:gd name="connsiteX151" fmla="*/ 2275114 w 4408714"/>
              <a:gd name="connsiteY151" fmla="*/ 566057 h 3603171"/>
              <a:gd name="connsiteX152" fmla="*/ 2286000 w 4408714"/>
              <a:gd name="connsiteY152" fmla="*/ 642257 h 3603171"/>
              <a:gd name="connsiteX153" fmla="*/ 2253343 w 4408714"/>
              <a:gd name="connsiteY153" fmla="*/ 881743 h 3603171"/>
              <a:gd name="connsiteX154" fmla="*/ 2242457 w 4408714"/>
              <a:gd name="connsiteY154" fmla="*/ 914400 h 3603171"/>
              <a:gd name="connsiteX155" fmla="*/ 2198914 w 4408714"/>
              <a:gd name="connsiteY155" fmla="*/ 957943 h 3603171"/>
              <a:gd name="connsiteX156" fmla="*/ 2177143 w 4408714"/>
              <a:gd name="connsiteY156" fmla="*/ 990600 h 3603171"/>
              <a:gd name="connsiteX157" fmla="*/ 2133600 w 4408714"/>
              <a:gd name="connsiteY157" fmla="*/ 1034143 h 3603171"/>
              <a:gd name="connsiteX158" fmla="*/ 2111828 w 4408714"/>
              <a:gd name="connsiteY158" fmla="*/ 1066800 h 3603171"/>
              <a:gd name="connsiteX159" fmla="*/ 2068285 w 4408714"/>
              <a:gd name="connsiteY159" fmla="*/ 1099457 h 3603171"/>
              <a:gd name="connsiteX160" fmla="*/ 2035628 w 4408714"/>
              <a:gd name="connsiteY160" fmla="*/ 1132114 h 3603171"/>
              <a:gd name="connsiteX161" fmla="*/ 2002971 w 4408714"/>
              <a:gd name="connsiteY161" fmla="*/ 1143000 h 3603171"/>
              <a:gd name="connsiteX162" fmla="*/ 1959428 w 4408714"/>
              <a:gd name="connsiteY162" fmla="*/ 1164771 h 3603171"/>
              <a:gd name="connsiteX163" fmla="*/ 1926771 w 4408714"/>
              <a:gd name="connsiteY163" fmla="*/ 1186543 h 3603171"/>
              <a:gd name="connsiteX164" fmla="*/ 1807028 w 4408714"/>
              <a:gd name="connsiteY164" fmla="*/ 1219200 h 3603171"/>
              <a:gd name="connsiteX165" fmla="*/ 1741714 w 4408714"/>
              <a:gd name="connsiteY165" fmla="*/ 1230086 h 3603171"/>
              <a:gd name="connsiteX166" fmla="*/ 1698171 w 4408714"/>
              <a:gd name="connsiteY166" fmla="*/ 1240971 h 3603171"/>
              <a:gd name="connsiteX167" fmla="*/ 1132114 w 4408714"/>
              <a:gd name="connsiteY167" fmla="*/ 1230086 h 3603171"/>
              <a:gd name="connsiteX168" fmla="*/ 1034143 w 4408714"/>
              <a:gd name="connsiteY168" fmla="*/ 1219200 h 3603171"/>
              <a:gd name="connsiteX169" fmla="*/ 1001485 w 4408714"/>
              <a:gd name="connsiteY169" fmla="*/ 1208314 h 3603171"/>
              <a:gd name="connsiteX170" fmla="*/ 925285 w 4408714"/>
              <a:gd name="connsiteY170" fmla="*/ 1186543 h 3603171"/>
              <a:gd name="connsiteX171" fmla="*/ 892628 w 4408714"/>
              <a:gd name="connsiteY171" fmla="*/ 1164771 h 3603171"/>
              <a:gd name="connsiteX172" fmla="*/ 859971 w 4408714"/>
              <a:gd name="connsiteY172" fmla="*/ 1153886 h 3603171"/>
              <a:gd name="connsiteX173" fmla="*/ 794657 w 4408714"/>
              <a:gd name="connsiteY173" fmla="*/ 1077686 h 3603171"/>
              <a:gd name="connsiteX174" fmla="*/ 772885 w 4408714"/>
              <a:gd name="connsiteY174" fmla="*/ 1055914 h 3603171"/>
              <a:gd name="connsiteX175" fmla="*/ 729343 w 4408714"/>
              <a:gd name="connsiteY175" fmla="*/ 979714 h 3603171"/>
              <a:gd name="connsiteX176" fmla="*/ 707571 w 4408714"/>
              <a:gd name="connsiteY176" fmla="*/ 947057 h 3603171"/>
              <a:gd name="connsiteX177" fmla="*/ 664028 w 4408714"/>
              <a:gd name="connsiteY177" fmla="*/ 870857 h 3603171"/>
              <a:gd name="connsiteX178" fmla="*/ 631371 w 4408714"/>
              <a:gd name="connsiteY178" fmla="*/ 772886 h 3603171"/>
              <a:gd name="connsiteX179" fmla="*/ 620485 w 4408714"/>
              <a:gd name="connsiteY179" fmla="*/ 740228 h 3603171"/>
              <a:gd name="connsiteX180" fmla="*/ 620485 w 4408714"/>
              <a:gd name="connsiteY180" fmla="*/ 348343 h 3603171"/>
              <a:gd name="connsiteX181" fmla="*/ 642257 w 4408714"/>
              <a:gd name="connsiteY181" fmla="*/ 283028 h 3603171"/>
              <a:gd name="connsiteX182" fmla="*/ 653143 w 4408714"/>
              <a:gd name="connsiteY182" fmla="*/ 250371 h 3603171"/>
              <a:gd name="connsiteX183" fmla="*/ 685800 w 4408714"/>
              <a:gd name="connsiteY183" fmla="*/ 217714 h 3603171"/>
              <a:gd name="connsiteX184" fmla="*/ 751114 w 4408714"/>
              <a:gd name="connsiteY184" fmla="*/ 141514 h 3603171"/>
              <a:gd name="connsiteX185" fmla="*/ 783771 w 4408714"/>
              <a:gd name="connsiteY185" fmla="*/ 108857 h 3603171"/>
              <a:gd name="connsiteX186" fmla="*/ 849085 w 4408714"/>
              <a:gd name="connsiteY186" fmla="*/ 76200 h 3603171"/>
              <a:gd name="connsiteX187" fmla="*/ 881743 w 4408714"/>
              <a:gd name="connsiteY187" fmla="*/ 54428 h 3603171"/>
              <a:gd name="connsiteX188" fmla="*/ 947057 w 4408714"/>
              <a:gd name="connsiteY188" fmla="*/ 32657 h 3603171"/>
              <a:gd name="connsiteX189" fmla="*/ 1034143 w 4408714"/>
              <a:gd name="connsiteY189" fmla="*/ 10886 h 3603171"/>
              <a:gd name="connsiteX190" fmla="*/ 1175657 w 4408714"/>
              <a:gd name="connsiteY190" fmla="*/ 0 h 3603171"/>
              <a:gd name="connsiteX191" fmla="*/ 1861457 w 4408714"/>
              <a:gd name="connsiteY191" fmla="*/ 10886 h 3603171"/>
              <a:gd name="connsiteX192" fmla="*/ 1948543 w 4408714"/>
              <a:gd name="connsiteY192" fmla="*/ 21771 h 3603171"/>
              <a:gd name="connsiteX193" fmla="*/ 2079171 w 4408714"/>
              <a:gd name="connsiteY193" fmla="*/ 32657 h 3603171"/>
              <a:gd name="connsiteX194" fmla="*/ 2122714 w 4408714"/>
              <a:gd name="connsiteY194" fmla="*/ 43543 h 3603171"/>
              <a:gd name="connsiteX195" fmla="*/ 2177143 w 4408714"/>
              <a:gd name="connsiteY195" fmla="*/ 54428 h 3603171"/>
              <a:gd name="connsiteX196" fmla="*/ 2275114 w 4408714"/>
              <a:gd name="connsiteY196" fmla="*/ 87086 h 3603171"/>
              <a:gd name="connsiteX197" fmla="*/ 2318657 w 4408714"/>
              <a:gd name="connsiteY197" fmla="*/ 108857 h 3603171"/>
              <a:gd name="connsiteX198" fmla="*/ 2405743 w 4408714"/>
              <a:gd name="connsiteY198" fmla="*/ 141514 h 3603171"/>
              <a:gd name="connsiteX199" fmla="*/ 2471057 w 4408714"/>
              <a:gd name="connsiteY199" fmla="*/ 174171 h 3603171"/>
              <a:gd name="connsiteX200" fmla="*/ 2503714 w 4408714"/>
              <a:gd name="connsiteY200" fmla="*/ 195943 h 3603171"/>
              <a:gd name="connsiteX201" fmla="*/ 2536371 w 4408714"/>
              <a:gd name="connsiteY201" fmla="*/ 228600 h 3603171"/>
              <a:gd name="connsiteX202" fmla="*/ 2569028 w 4408714"/>
              <a:gd name="connsiteY202" fmla="*/ 239486 h 3603171"/>
              <a:gd name="connsiteX203" fmla="*/ 2645228 w 4408714"/>
              <a:gd name="connsiteY203" fmla="*/ 315686 h 3603171"/>
              <a:gd name="connsiteX204" fmla="*/ 2699657 w 4408714"/>
              <a:gd name="connsiteY204" fmla="*/ 370114 h 3603171"/>
              <a:gd name="connsiteX205" fmla="*/ 2721428 w 4408714"/>
              <a:gd name="connsiteY205" fmla="*/ 402771 h 3603171"/>
              <a:gd name="connsiteX206" fmla="*/ 2764971 w 4408714"/>
              <a:gd name="connsiteY206" fmla="*/ 457200 h 3603171"/>
              <a:gd name="connsiteX207" fmla="*/ 2819400 w 4408714"/>
              <a:gd name="connsiteY207" fmla="*/ 522514 h 3603171"/>
              <a:gd name="connsiteX208" fmla="*/ 2841171 w 4408714"/>
              <a:gd name="connsiteY208" fmla="*/ 576943 h 3603171"/>
              <a:gd name="connsiteX209" fmla="*/ 2852057 w 4408714"/>
              <a:gd name="connsiteY209" fmla="*/ 609600 h 3603171"/>
              <a:gd name="connsiteX210" fmla="*/ 2884714 w 4408714"/>
              <a:gd name="connsiteY210" fmla="*/ 653143 h 3603171"/>
              <a:gd name="connsiteX211" fmla="*/ 2917371 w 4408714"/>
              <a:gd name="connsiteY211" fmla="*/ 794657 h 3603171"/>
              <a:gd name="connsiteX212" fmla="*/ 2928257 w 4408714"/>
              <a:gd name="connsiteY212" fmla="*/ 827314 h 3603171"/>
              <a:gd name="connsiteX213" fmla="*/ 2939143 w 4408714"/>
              <a:gd name="connsiteY213" fmla="*/ 892628 h 3603171"/>
              <a:gd name="connsiteX214" fmla="*/ 2928257 w 4408714"/>
              <a:gd name="connsiteY214" fmla="*/ 1219200 h 3603171"/>
              <a:gd name="connsiteX215" fmla="*/ 2906485 w 4408714"/>
              <a:gd name="connsiteY215" fmla="*/ 1317171 h 3603171"/>
              <a:gd name="connsiteX216" fmla="*/ 2808514 w 4408714"/>
              <a:gd name="connsiteY216" fmla="*/ 1436914 h 3603171"/>
              <a:gd name="connsiteX217" fmla="*/ 2775857 w 4408714"/>
              <a:gd name="connsiteY217" fmla="*/ 1458686 h 3603171"/>
              <a:gd name="connsiteX218" fmla="*/ 2677885 w 4408714"/>
              <a:gd name="connsiteY218" fmla="*/ 1491343 h 3603171"/>
              <a:gd name="connsiteX219" fmla="*/ 2612571 w 4408714"/>
              <a:gd name="connsiteY219" fmla="*/ 1513114 h 3603171"/>
              <a:gd name="connsiteX220" fmla="*/ 2133600 w 4408714"/>
              <a:gd name="connsiteY220" fmla="*/ 1502228 h 3603171"/>
              <a:gd name="connsiteX221" fmla="*/ 2057400 w 4408714"/>
              <a:gd name="connsiteY221" fmla="*/ 1491343 h 3603171"/>
              <a:gd name="connsiteX222" fmla="*/ 1992085 w 4408714"/>
              <a:gd name="connsiteY222" fmla="*/ 1469571 h 3603171"/>
              <a:gd name="connsiteX223" fmla="*/ 1948543 w 4408714"/>
              <a:gd name="connsiteY223" fmla="*/ 1436914 h 3603171"/>
              <a:gd name="connsiteX224" fmla="*/ 1905000 w 4408714"/>
              <a:gd name="connsiteY224" fmla="*/ 1371600 h 3603171"/>
              <a:gd name="connsiteX225" fmla="*/ 1872343 w 4408714"/>
              <a:gd name="connsiteY225" fmla="*/ 1262743 h 3603171"/>
              <a:gd name="connsiteX226" fmla="*/ 1861457 w 4408714"/>
              <a:gd name="connsiteY226" fmla="*/ 1197428 h 3603171"/>
              <a:gd name="connsiteX227" fmla="*/ 1850571 w 4408714"/>
              <a:gd name="connsiteY227" fmla="*/ 1055914 h 3603171"/>
              <a:gd name="connsiteX228" fmla="*/ 1861457 w 4408714"/>
              <a:gd name="connsiteY228" fmla="*/ 707571 h 3603171"/>
              <a:gd name="connsiteX229" fmla="*/ 1905000 w 4408714"/>
              <a:gd name="connsiteY229" fmla="*/ 653143 h 3603171"/>
              <a:gd name="connsiteX230" fmla="*/ 1926771 w 4408714"/>
              <a:gd name="connsiteY230" fmla="*/ 620486 h 3603171"/>
              <a:gd name="connsiteX231" fmla="*/ 2068285 w 4408714"/>
              <a:gd name="connsiteY231" fmla="*/ 533400 h 3603171"/>
              <a:gd name="connsiteX232" fmla="*/ 2144485 w 4408714"/>
              <a:gd name="connsiteY232" fmla="*/ 522514 h 3603171"/>
              <a:gd name="connsiteX233" fmla="*/ 2188028 w 4408714"/>
              <a:gd name="connsiteY233" fmla="*/ 511628 h 3603171"/>
              <a:gd name="connsiteX234" fmla="*/ 2993571 w 4408714"/>
              <a:gd name="connsiteY234" fmla="*/ 533400 h 3603171"/>
              <a:gd name="connsiteX235" fmla="*/ 3069771 w 4408714"/>
              <a:gd name="connsiteY235" fmla="*/ 555171 h 3603171"/>
              <a:gd name="connsiteX236" fmla="*/ 3124200 w 4408714"/>
              <a:gd name="connsiteY236" fmla="*/ 576943 h 3603171"/>
              <a:gd name="connsiteX237" fmla="*/ 3200400 w 4408714"/>
              <a:gd name="connsiteY237" fmla="*/ 598714 h 3603171"/>
              <a:gd name="connsiteX238" fmla="*/ 3276600 w 4408714"/>
              <a:gd name="connsiteY238" fmla="*/ 631371 h 3603171"/>
              <a:gd name="connsiteX239" fmla="*/ 3341914 w 4408714"/>
              <a:gd name="connsiteY239" fmla="*/ 674914 h 3603171"/>
              <a:gd name="connsiteX240" fmla="*/ 3374571 w 4408714"/>
              <a:gd name="connsiteY240" fmla="*/ 685800 h 3603171"/>
              <a:gd name="connsiteX241" fmla="*/ 3439885 w 4408714"/>
              <a:gd name="connsiteY241" fmla="*/ 729343 h 3603171"/>
              <a:gd name="connsiteX242" fmla="*/ 3570514 w 4408714"/>
              <a:gd name="connsiteY242" fmla="*/ 838200 h 3603171"/>
              <a:gd name="connsiteX243" fmla="*/ 3657600 w 4408714"/>
              <a:gd name="connsiteY243" fmla="*/ 914400 h 3603171"/>
              <a:gd name="connsiteX244" fmla="*/ 3690257 w 4408714"/>
              <a:gd name="connsiteY244" fmla="*/ 936171 h 3603171"/>
              <a:gd name="connsiteX245" fmla="*/ 3733800 w 4408714"/>
              <a:gd name="connsiteY245" fmla="*/ 979714 h 3603171"/>
              <a:gd name="connsiteX246" fmla="*/ 3777343 w 4408714"/>
              <a:gd name="connsiteY246" fmla="*/ 1045028 h 3603171"/>
              <a:gd name="connsiteX247" fmla="*/ 3799114 w 4408714"/>
              <a:gd name="connsiteY247" fmla="*/ 1110343 h 3603171"/>
              <a:gd name="connsiteX248" fmla="*/ 3810000 w 4408714"/>
              <a:gd name="connsiteY248" fmla="*/ 1143000 h 3603171"/>
              <a:gd name="connsiteX249" fmla="*/ 3799114 w 4408714"/>
              <a:gd name="connsiteY249" fmla="*/ 1382486 h 3603171"/>
              <a:gd name="connsiteX250" fmla="*/ 3777343 w 4408714"/>
              <a:gd name="connsiteY250" fmla="*/ 1415143 h 3603171"/>
              <a:gd name="connsiteX251" fmla="*/ 3744685 w 4408714"/>
              <a:gd name="connsiteY251" fmla="*/ 1447800 h 3603171"/>
              <a:gd name="connsiteX252" fmla="*/ 3635828 w 4408714"/>
              <a:gd name="connsiteY252" fmla="*/ 1480457 h 3603171"/>
              <a:gd name="connsiteX253" fmla="*/ 3483428 w 4408714"/>
              <a:gd name="connsiteY253" fmla="*/ 1458686 h 3603171"/>
              <a:gd name="connsiteX254" fmla="*/ 3450771 w 4408714"/>
              <a:gd name="connsiteY254" fmla="*/ 1447800 h 3603171"/>
              <a:gd name="connsiteX255" fmla="*/ 3418114 w 4408714"/>
              <a:gd name="connsiteY255" fmla="*/ 1415143 h 3603171"/>
              <a:gd name="connsiteX256" fmla="*/ 3407228 w 4408714"/>
              <a:gd name="connsiteY256" fmla="*/ 1382486 h 3603171"/>
              <a:gd name="connsiteX257" fmla="*/ 3385457 w 4408714"/>
              <a:gd name="connsiteY257" fmla="*/ 1338943 h 3603171"/>
              <a:gd name="connsiteX258" fmla="*/ 3363685 w 4408714"/>
              <a:gd name="connsiteY258" fmla="*/ 1240971 h 3603171"/>
              <a:gd name="connsiteX259" fmla="*/ 3374571 w 4408714"/>
              <a:gd name="connsiteY259" fmla="*/ 1023257 h 3603171"/>
              <a:gd name="connsiteX260" fmla="*/ 3461657 w 4408714"/>
              <a:gd name="connsiteY260" fmla="*/ 914400 h 3603171"/>
              <a:gd name="connsiteX261" fmla="*/ 3526971 w 4408714"/>
              <a:gd name="connsiteY261" fmla="*/ 870857 h 3603171"/>
              <a:gd name="connsiteX262" fmla="*/ 3559628 w 4408714"/>
              <a:gd name="connsiteY262" fmla="*/ 859971 h 3603171"/>
              <a:gd name="connsiteX263" fmla="*/ 3592285 w 4408714"/>
              <a:gd name="connsiteY263" fmla="*/ 838200 h 3603171"/>
              <a:gd name="connsiteX264" fmla="*/ 3712028 w 4408714"/>
              <a:gd name="connsiteY264" fmla="*/ 805543 h 3603171"/>
              <a:gd name="connsiteX265" fmla="*/ 3744685 w 4408714"/>
              <a:gd name="connsiteY265" fmla="*/ 794657 h 3603171"/>
              <a:gd name="connsiteX266" fmla="*/ 4408714 w 4408714"/>
              <a:gd name="connsiteY266" fmla="*/ 794657 h 3603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Lst>
            <a:rect l="l" t="t" r="r" b="b"/>
            <a:pathLst>
              <a:path w="4408714" h="3603171">
                <a:moveTo>
                  <a:pt x="1741714" y="3548743"/>
                </a:moveTo>
                <a:lnTo>
                  <a:pt x="1741714" y="3548743"/>
                </a:lnTo>
                <a:cubicBezTo>
                  <a:pt x="1712685" y="3563257"/>
                  <a:pt x="1685418" y="3582023"/>
                  <a:pt x="1654628" y="3592286"/>
                </a:cubicBezTo>
                <a:cubicBezTo>
                  <a:pt x="1630287" y="3600400"/>
                  <a:pt x="1604086" y="3603171"/>
                  <a:pt x="1578428" y="3603171"/>
                </a:cubicBezTo>
                <a:cubicBezTo>
                  <a:pt x="1400591" y="3603171"/>
                  <a:pt x="1222828" y="3595914"/>
                  <a:pt x="1045028" y="3592286"/>
                </a:cubicBezTo>
                <a:cubicBezTo>
                  <a:pt x="977961" y="3569930"/>
                  <a:pt x="1046245" y="3590528"/>
                  <a:pt x="936171" y="3570514"/>
                </a:cubicBezTo>
                <a:cubicBezTo>
                  <a:pt x="921451" y="3567838"/>
                  <a:pt x="907142" y="3563257"/>
                  <a:pt x="892628" y="3559628"/>
                </a:cubicBezTo>
                <a:cubicBezTo>
                  <a:pt x="885371" y="3548742"/>
                  <a:pt x="879030" y="3537187"/>
                  <a:pt x="870857" y="3526971"/>
                </a:cubicBezTo>
                <a:cubicBezTo>
                  <a:pt x="864446" y="3518957"/>
                  <a:pt x="853675" y="3514380"/>
                  <a:pt x="849085" y="3505200"/>
                </a:cubicBezTo>
                <a:cubicBezTo>
                  <a:pt x="834842" y="3476713"/>
                  <a:pt x="843373" y="3455765"/>
                  <a:pt x="827314" y="3429000"/>
                </a:cubicBezTo>
                <a:cubicBezTo>
                  <a:pt x="822034" y="3420199"/>
                  <a:pt x="811954" y="3415242"/>
                  <a:pt x="805543" y="3407228"/>
                </a:cubicBezTo>
                <a:cubicBezTo>
                  <a:pt x="797370" y="3397012"/>
                  <a:pt x="789085" y="3386526"/>
                  <a:pt x="783771" y="3374571"/>
                </a:cubicBezTo>
                <a:cubicBezTo>
                  <a:pt x="774450" y="3353600"/>
                  <a:pt x="762000" y="3309257"/>
                  <a:pt x="762000" y="3309257"/>
                </a:cubicBezTo>
                <a:cubicBezTo>
                  <a:pt x="749262" y="3207357"/>
                  <a:pt x="744873" y="3224641"/>
                  <a:pt x="762000" y="3113314"/>
                </a:cubicBezTo>
                <a:cubicBezTo>
                  <a:pt x="763745" y="3101973"/>
                  <a:pt x="767753" y="3090920"/>
                  <a:pt x="772885" y="3080657"/>
                </a:cubicBezTo>
                <a:cubicBezTo>
                  <a:pt x="789463" y="3047502"/>
                  <a:pt x="811420" y="3031237"/>
                  <a:pt x="838200" y="3004457"/>
                </a:cubicBezTo>
                <a:cubicBezTo>
                  <a:pt x="933607" y="2909050"/>
                  <a:pt x="812582" y="3025806"/>
                  <a:pt x="903514" y="2950028"/>
                </a:cubicBezTo>
                <a:cubicBezTo>
                  <a:pt x="915340" y="2940173"/>
                  <a:pt x="922714" y="2924847"/>
                  <a:pt x="936171" y="2917371"/>
                </a:cubicBezTo>
                <a:cubicBezTo>
                  <a:pt x="956232" y="2906226"/>
                  <a:pt x="979714" y="2902857"/>
                  <a:pt x="1001485" y="2895600"/>
                </a:cubicBezTo>
                <a:lnTo>
                  <a:pt x="1066800" y="2873828"/>
                </a:lnTo>
                <a:cubicBezTo>
                  <a:pt x="1077686" y="2870200"/>
                  <a:pt x="1088040" y="2864085"/>
                  <a:pt x="1099457" y="2862943"/>
                </a:cubicBezTo>
                <a:lnTo>
                  <a:pt x="1208314" y="2852057"/>
                </a:lnTo>
                <a:cubicBezTo>
                  <a:pt x="1335314" y="2855686"/>
                  <a:pt x="1462438" y="2856265"/>
                  <a:pt x="1589314" y="2862943"/>
                </a:cubicBezTo>
                <a:cubicBezTo>
                  <a:pt x="1600773" y="2863546"/>
                  <a:pt x="1612132" y="2867925"/>
                  <a:pt x="1621971" y="2873828"/>
                </a:cubicBezTo>
                <a:cubicBezTo>
                  <a:pt x="1643463" y="2886723"/>
                  <a:pt x="1685934" y="2956861"/>
                  <a:pt x="1687285" y="2960914"/>
                </a:cubicBezTo>
                <a:lnTo>
                  <a:pt x="1698171" y="2993571"/>
                </a:lnTo>
                <a:cubicBezTo>
                  <a:pt x="1694542" y="3044371"/>
                  <a:pt x="1696671" y="3095914"/>
                  <a:pt x="1687285" y="3145971"/>
                </a:cubicBezTo>
                <a:cubicBezTo>
                  <a:pt x="1685394" y="3156058"/>
                  <a:pt x="1673528" y="3161332"/>
                  <a:pt x="1665514" y="3167743"/>
                </a:cubicBezTo>
                <a:cubicBezTo>
                  <a:pt x="1655298" y="3175916"/>
                  <a:pt x="1645107" y="3184920"/>
                  <a:pt x="1632857" y="3189514"/>
                </a:cubicBezTo>
                <a:cubicBezTo>
                  <a:pt x="1615533" y="3196011"/>
                  <a:pt x="1596490" y="3196386"/>
                  <a:pt x="1578428" y="3200400"/>
                </a:cubicBezTo>
                <a:cubicBezTo>
                  <a:pt x="1563823" y="3203646"/>
                  <a:pt x="1549399" y="3207657"/>
                  <a:pt x="1534885" y="3211286"/>
                </a:cubicBezTo>
                <a:lnTo>
                  <a:pt x="1088571" y="3200400"/>
                </a:lnTo>
                <a:cubicBezTo>
                  <a:pt x="1080283" y="3200055"/>
                  <a:pt x="960464" y="3181980"/>
                  <a:pt x="947057" y="3178628"/>
                </a:cubicBezTo>
                <a:cubicBezTo>
                  <a:pt x="924793" y="3173062"/>
                  <a:pt x="904246" y="3161358"/>
                  <a:pt x="881743" y="3156857"/>
                </a:cubicBezTo>
                <a:cubicBezTo>
                  <a:pt x="804813" y="3141471"/>
                  <a:pt x="844864" y="3151821"/>
                  <a:pt x="762000" y="3124200"/>
                </a:cubicBezTo>
                <a:cubicBezTo>
                  <a:pt x="751114" y="3120571"/>
                  <a:pt x="738891" y="3119679"/>
                  <a:pt x="729343" y="3113314"/>
                </a:cubicBezTo>
                <a:cubicBezTo>
                  <a:pt x="635744" y="3050918"/>
                  <a:pt x="754171" y="3125728"/>
                  <a:pt x="664028" y="3080657"/>
                </a:cubicBezTo>
                <a:cubicBezTo>
                  <a:pt x="579619" y="3038453"/>
                  <a:pt x="680798" y="3075362"/>
                  <a:pt x="598714" y="3048000"/>
                </a:cubicBezTo>
                <a:cubicBezTo>
                  <a:pt x="527152" y="2976435"/>
                  <a:pt x="655239" y="3111018"/>
                  <a:pt x="555171" y="2960914"/>
                </a:cubicBezTo>
                <a:cubicBezTo>
                  <a:pt x="547914" y="2950028"/>
                  <a:pt x="539251" y="2939959"/>
                  <a:pt x="533400" y="2928257"/>
                </a:cubicBezTo>
                <a:cubicBezTo>
                  <a:pt x="526483" y="2914423"/>
                  <a:pt x="513953" y="2863684"/>
                  <a:pt x="511628" y="2852057"/>
                </a:cubicBezTo>
                <a:cubicBezTo>
                  <a:pt x="498125" y="2784543"/>
                  <a:pt x="497360" y="2752910"/>
                  <a:pt x="489857" y="2677886"/>
                </a:cubicBezTo>
                <a:cubicBezTo>
                  <a:pt x="493486" y="2485572"/>
                  <a:pt x="493998" y="2293173"/>
                  <a:pt x="500743" y="2100943"/>
                </a:cubicBezTo>
                <a:cubicBezTo>
                  <a:pt x="501388" y="2082550"/>
                  <a:pt x="531141" y="1998863"/>
                  <a:pt x="533400" y="1992086"/>
                </a:cubicBezTo>
                <a:cubicBezTo>
                  <a:pt x="533402" y="1992081"/>
                  <a:pt x="555167" y="1926776"/>
                  <a:pt x="555171" y="1926771"/>
                </a:cubicBezTo>
                <a:cubicBezTo>
                  <a:pt x="572399" y="1900929"/>
                  <a:pt x="589350" y="1874196"/>
                  <a:pt x="609600" y="1850571"/>
                </a:cubicBezTo>
                <a:cubicBezTo>
                  <a:pt x="619619" y="1838882"/>
                  <a:pt x="629448" y="1826453"/>
                  <a:pt x="642257" y="1817914"/>
                </a:cubicBezTo>
                <a:cubicBezTo>
                  <a:pt x="651804" y="1811549"/>
                  <a:pt x="664028" y="1810657"/>
                  <a:pt x="674914" y="1807028"/>
                </a:cubicBezTo>
                <a:cubicBezTo>
                  <a:pt x="685800" y="1796142"/>
                  <a:pt x="694114" y="1781847"/>
                  <a:pt x="707571" y="1774371"/>
                </a:cubicBezTo>
                <a:cubicBezTo>
                  <a:pt x="744536" y="1753835"/>
                  <a:pt x="797654" y="1748472"/>
                  <a:pt x="838200" y="1741714"/>
                </a:cubicBezTo>
                <a:lnTo>
                  <a:pt x="1502228" y="1752600"/>
                </a:lnTo>
                <a:cubicBezTo>
                  <a:pt x="1517182" y="1753060"/>
                  <a:pt x="1531051" y="1760810"/>
                  <a:pt x="1545771" y="1763486"/>
                </a:cubicBezTo>
                <a:cubicBezTo>
                  <a:pt x="1571015" y="1768076"/>
                  <a:pt x="1596571" y="1770743"/>
                  <a:pt x="1621971" y="1774371"/>
                </a:cubicBezTo>
                <a:cubicBezTo>
                  <a:pt x="1632857" y="1778000"/>
                  <a:pt x="1643496" y="1782474"/>
                  <a:pt x="1654628" y="1785257"/>
                </a:cubicBezTo>
                <a:cubicBezTo>
                  <a:pt x="1672578" y="1789745"/>
                  <a:pt x="1690995" y="1792129"/>
                  <a:pt x="1709057" y="1796143"/>
                </a:cubicBezTo>
                <a:cubicBezTo>
                  <a:pt x="1723662" y="1799388"/>
                  <a:pt x="1738086" y="1803400"/>
                  <a:pt x="1752600" y="1807028"/>
                </a:cubicBezTo>
                <a:cubicBezTo>
                  <a:pt x="1763486" y="1814285"/>
                  <a:pt x="1777084" y="1818584"/>
                  <a:pt x="1785257" y="1828800"/>
                </a:cubicBezTo>
                <a:cubicBezTo>
                  <a:pt x="1792425" y="1837760"/>
                  <a:pt x="1789778" y="1851910"/>
                  <a:pt x="1796143" y="1861457"/>
                </a:cubicBezTo>
                <a:cubicBezTo>
                  <a:pt x="1804682" y="1874266"/>
                  <a:pt x="1817914" y="1883228"/>
                  <a:pt x="1828800" y="1894114"/>
                </a:cubicBezTo>
                <a:cubicBezTo>
                  <a:pt x="1840160" y="1928194"/>
                  <a:pt x="1854877" y="1966780"/>
                  <a:pt x="1861457" y="2002971"/>
                </a:cubicBezTo>
                <a:cubicBezTo>
                  <a:pt x="1866047" y="2028215"/>
                  <a:pt x="1868714" y="2053771"/>
                  <a:pt x="1872343" y="2079171"/>
                </a:cubicBezTo>
                <a:cubicBezTo>
                  <a:pt x="1868714" y="2129971"/>
                  <a:pt x="1867408" y="2180990"/>
                  <a:pt x="1861457" y="2231571"/>
                </a:cubicBezTo>
                <a:cubicBezTo>
                  <a:pt x="1860116" y="2242967"/>
                  <a:pt x="1857240" y="2254891"/>
                  <a:pt x="1850571" y="2264228"/>
                </a:cubicBezTo>
                <a:cubicBezTo>
                  <a:pt x="1831991" y="2290240"/>
                  <a:pt x="1768700" y="2342318"/>
                  <a:pt x="1741714" y="2351314"/>
                </a:cubicBezTo>
                <a:lnTo>
                  <a:pt x="1676400" y="2373086"/>
                </a:lnTo>
                <a:cubicBezTo>
                  <a:pt x="1654016" y="2380547"/>
                  <a:pt x="1622974" y="2391820"/>
                  <a:pt x="1600200" y="2394857"/>
                </a:cubicBezTo>
                <a:cubicBezTo>
                  <a:pt x="1560473" y="2400154"/>
                  <a:pt x="1520447" y="2403077"/>
                  <a:pt x="1480457" y="2405743"/>
                </a:cubicBezTo>
                <a:cubicBezTo>
                  <a:pt x="1411571" y="2410335"/>
                  <a:pt x="1342617" y="2414025"/>
                  <a:pt x="1273628" y="2416628"/>
                </a:cubicBezTo>
                <a:lnTo>
                  <a:pt x="903514" y="2427514"/>
                </a:lnTo>
                <a:lnTo>
                  <a:pt x="468085" y="2416628"/>
                </a:lnTo>
                <a:cubicBezTo>
                  <a:pt x="358338" y="2412055"/>
                  <a:pt x="413378" y="2408661"/>
                  <a:pt x="337457" y="2394857"/>
                </a:cubicBezTo>
                <a:cubicBezTo>
                  <a:pt x="312213" y="2390267"/>
                  <a:pt x="286657" y="2387600"/>
                  <a:pt x="261257" y="2383971"/>
                </a:cubicBezTo>
                <a:cubicBezTo>
                  <a:pt x="238910" y="2376522"/>
                  <a:pt x="218782" y="2375223"/>
                  <a:pt x="206828" y="2351314"/>
                </a:cubicBezTo>
                <a:cubicBezTo>
                  <a:pt x="196565" y="2330788"/>
                  <a:pt x="185057" y="2286000"/>
                  <a:pt x="185057" y="2286000"/>
                </a:cubicBezTo>
                <a:cubicBezTo>
                  <a:pt x="163520" y="2135244"/>
                  <a:pt x="167410" y="2195589"/>
                  <a:pt x="185057" y="1948543"/>
                </a:cubicBezTo>
                <a:cubicBezTo>
                  <a:pt x="186274" y="1931506"/>
                  <a:pt x="214581" y="1844385"/>
                  <a:pt x="217714" y="1839686"/>
                </a:cubicBezTo>
                <a:cubicBezTo>
                  <a:pt x="224971" y="1828800"/>
                  <a:pt x="230870" y="1816874"/>
                  <a:pt x="239485" y="1807028"/>
                </a:cubicBezTo>
                <a:cubicBezTo>
                  <a:pt x="256381" y="1787718"/>
                  <a:pt x="275771" y="1770743"/>
                  <a:pt x="293914" y="1752600"/>
                </a:cubicBezTo>
                <a:lnTo>
                  <a:pt x="315685" y="1730828"/>
                </a:lnTo>
                <a:cubicBezTo>
                  <a:pt x="322942" y="1723571"/>
                  <a:pt x="331764" y="1717597"/>
                  <a:pt x="337457" y="1709057"/>
                </a:cubicBezTo>
                <a:cubicBezTo>
                  <a:pt x="344714" y="1698171"/>
                  <a:pt x="349012" y="1684573"/>
                  <a:pt x="359228" y="1676400"/>
                </a:cubicBezTo>
                <a:cubicBezTo>
                  <a:pt x="368188" y="1669232"/>
                  <a:pt x="380999" y="1669143"/>
                  <a:pt x="391885" y="1665514"/>
                </a:cubicBezTo>
                <a:cubicBezTo>
                  <a:pt x="399142" y="1654628"/>
                  <a:pt x="403811" y="1641472"/>
                  <a:pt x="413657" y="1632857"/>
                </a:cubicBezTo>
                <a:cubicBezTo>
                  <a:pt x="465602" y="1587405"/>
                  <a:pt x="482620" y="1588098"/>
                  <a:pt x="544285" y="1567543"/>
                </a:cubicBezTo>
                <a:lnTo>
                  <a:pt x="576943" y="1556657"/>
                </a:lnTo>
                <a:lnTo>
                  <a:pt x="609600" y="1545771"/>
                </a:lnTo>
                <a:cubicBezTo>
                  <a:pt x="725714" y="1549400"/>
                  <a:pt x="842041" y="1548755"/>
                  <a:pt x="957943" y="1556657"/>
                </a:cubicBezTo>
                <a:cubicBezTo>
                  <a:pt x="1001984" y="1559660"/>
                  <a:pt x="1088571" y="1578428"/>
                  <a:pt x="1088571" y="1578428"/>
                </a:cubicBezTo>
                <a:cubicBezTo>
                  <a:pt x="1099457" y="1582057"/>
                  <a:pt x="1110195" y="1586162"/>
                  <a:pt x="1121228" y="1589314"/>
                </a:cubicBezTo>
                <a:cubicBezTo>
                  <a:pt x="1135613" y="1593424"/>
                  <a:pt x="1150441" y="1595901"/>
                  <a:pt x="1164771" y="1600200"/>
                </a:cubicBezTo>
                <a:cubicBezTo>
                  <a:pt x="1186752" y="1606794"/>
                  <a:pt x="1230085" y="1621971"/>
                  <a:pt x="1230085" y="1621971"/>
                </a:cubicBezTo>
                <a:cubicBezTo>
                  <a:pt x="1240971" y="1629228"/>
                  <a:pt x="1250787" y="1638429"/>
                  <a:pt x="1262743" y="1643743"/>
                </a:cubicBezTo>
                <a:cubicBezTo>
                  <a:pt x="1283714" y="1653063"/>
                  <a:pt x="1328057" y="1665514"/>
                  <a:pt x="1328057" y="1665514"/>
                </a:cubicBezTo>
                <a:lnTo>
                  <a:pt x="1371600" y="1709057"/>
                </a:lnTo>
                <a:lnTo>
                  <a:pt x="1404257" y="1741714"/>
                </a:lnTo>
                <a:lnTo>
                  <a:pt x="1436914" y="1839686"/>
                </a:lnTo>
                <a:lnTo>
                  <a:pt x="1447800" y="1872343"/>
                </a:lnTo>
                <a:cubicBezTo>
                  <a:pt x="1444171" y="1955800"/>
                  <a:pt x="1452125" y="2040575"/>
                  <a:pt x="1436914" y="2122714"/>
                </a:cubicBezTo>
                <a:cubicBezTo>
                  <a:pt x="1430568" y="2156983"/>
                  <a:pt x="1387515" y="2169486"/>
                  <a:pt x="1360714" y="2177143"/>
                </a:cubicBezTo>
                <a:cubicBezTo>
                  <a:pt x="1346329" y="2181253"/>
                  <a:pt x="1331891" y="2185352"/>
                  <a:pt x="1317171" y="2188028"/>
                </a:cubicBezTo>
                <a:cubicBezTo>
                  <a:pt x="1291927" y="2192618"/>
                  <a:pt x="1266371" y="2195285"/>
                  <a:pt x="1240971" y="2198914"/>
                </a:cubicBezTo>
                <a:lnTo>
                  <a:pt x="653143" y="2188028"/>
                </a:lnTo>
                <a:cubicBezTo>
                  <a:pt x="558612" y="2185027"/>
                  <a:pt x="575099" y="2177997"/>
                  <a:pt x="500743" y="2166257"/>
                </a:cubicBezTo>
                <a:cubicBezTo>
                  <a:pt x="450055" y="2158254"/>
                  <a:pt x="398127" y="2156932"/>
                  <a:pt x="348343" y="2144486"/>
                </a:cubicBezTo>
                <a:cubicBezTo>
                  <a:pt x="319314" y="2137229"/>
                  <a:pt x="290772" y="2127633"/>
                  <a:pt x="261257" y="2122714"/>
                </a:cubicBezTo>
                <a:cubicBezTo>
                  <a:pt x="184624" y="2109942"/>
                  <a:pt x="216882" y="2118807"/>
                  <a:pt x="163285" y="2100943"/>
                </a:cubicBezTo>
                <a:cubicBezTo>
                  <a:pt x="152399" y="2093686"/>
                  <a:pt x="139879" y="2088422"/>
                  <a:pt x="130628" y="2079171"/>
                </a:cubicBezTo>
                <a:cubicBezTo>
                  <a:pt x="121377" y="2069920"/>
                  <a:pt x="117030" y="2056730"/>
                  <a:pt x="108857" y="2046514"/>
                </a:cubicBezTo>
                <a:cubicBezTo>
                  <a:pt x="102446" y="2038500"/>
                  <a:pt x="94342" y="2032000"/>
                  <a:pt x="87085" y="2024743"/>
                </a:cubicBezTo>
                <a:cubicBezTo>
                  <a:pt x="79828" y="2002971"/>
                  <a:pt x="70880" y="1981692"/>
                  <a:pt x="65314" y="1959428"/>
                </a:cubicBezTo>
                <a:cubicBezTo>
                  <a:pt x="61685" y="1944914"/>
                  <a:pt x="58727" y="1930216"/>
                  <a:pt x="54428" y="1915886"/>
                </a:cubicBezTo>
                <a:cubicBezTo>
                  <a:pt x="41322" y="1872198"/>
                  <a:pt x="29490" y="1849483"/>
                  <a:pt x="21771" y="1807028"/>
                </a:cubicBezTo>
                <a:cubicBezTo>
                  <a:pt x="17181" y="1781784"/>
                  <a:pt x="15103" y="1756137"/>
                  <a:pt x="10885" y="1730828"/>
                </a:cubicBezTo>
                <a:cubicBezTo>
                  <a:pt x="7843" y="1712578"/>
                  <a:pt x="3628" y="1694543"/>
                  <a:pt x="0" y="1676400"/>
                </a:cubicBezTo>
                <a:cubicBezTo>
                  <a:pt x="3628" y="1415143"/>
                  <a:pt x="4101" y="1153822"/>
                  <a:pt x="10885" y="892628"/>
                </a:cubicBezTo>
                <a:cubicBezTo>
                  <a:pt x="12157" y="843640"/>
                  <a:pt x="20120" y="840676"/>
                  <a:pt x="43543" y="805543"/>
                </a:cubicBezTo>
                <a:cubicBezTo>
                  <a:pt x="45577" y="797405"/>
                  <a:pt x="58619" y="740501"/>
                  <a:pt x="65314" y="729343"/>
                </a:cubicBezTo>
                <a:cubicBezTo>
                  <a:pt x="70594" y="720542"/>
                  <a:pt x="81392" y="716111"/>
                  <a:pt x="87085" y="707571"/>
                </a:cubicBezTo>
                <a:cubicBezTo>
                  <a:pt x="144395" y="621606"/>
                  <a:pt x="70200" y="702685"/>
                  <a:pt x="141514" y="631371"/>
                </a:cubicBezTo>
                <a:cubicBezTo>
                  <a:pt x="155602" y="603195"/>
                  <a:pt x="171210" y="565486"/>
                  <a:pt x="195943" y="544286"/>
                </a:cubicBezTo>
                <a:cubicBezTo>
                  <a:pt x="208264" y="533725"/>
                  <a:pt x="224971" y="529771"/>
                  <a:pt x="239485" y="522514"/>
                </a:cubicBezTo>
                <a:cubicBezTo>
                  <a:pt x="289471" y="447537"/>
                  <a:pt x="225604" y="538710"/>
                  <a:pt x="304800" y="446314"/>
                </a:cubicBezTo>
                <a:cubicBezTo>
                  <a:pt x="351315" y="392046"/>
                  <a:pt x="298251" y="433265"/>
                  <a:pt x="359228" y="381000"/>
                </a:cubicBezTo>
                <a:cubicBezTo>
                  <a:pt x="466455" y="289092"/>
                  <a:pt x="349300" y="395473"/>
                  <a:pt x="435428" y="326571"/>
                </a:cubicBezTo>
                <a:cubicBezTo>
                  <a:pt x="443442" y="320160"/>
                  <a:pt x="449316" y="311370"/>
                  <a:pt x="457200" y="304800"/>
                </a:cubicBezTo>
                <a:cubicBezTo>
                  <a:pt x="471138" y="293185"/>
                  <a:pt x="487183" y="284197"/>
                  <a:pt x="500743" y="272143"/>
                </a:cubicBezTo>
                <a:cubicBezTo>
                  <a:pt x="519920" y="255097"/>
                  <a:pt x="532222" y="229188"/>
                  <a:pt x="555171" y="217714"/>
                </a:cubicBezTo>
                <a:cubicBezTo>
                  <a:pt x="584976" y="202812"/>
                  <a:pt x="605723" y="194689"/>
                  <a:pt x="631371" y="174171"/>
                </a:cubicBezTo>
                <a:cubicBezTo>
                  <a:pt x="639385" y="167760"/>
                  <a:pt x="643963" y="156990"/>
                  <a:pt x="653143" y="152400"/>
                </a:cubicBezTo>
                <a:cubicBezTo>
                  <a:pt x="666524" y="145709"/>
                  <a:pt x="682875" y="147268"/>
                  <a:pt x="696685" y="141514"/>
                </a:cubicBezTo>
                <a:cubicBezTo>
                  <a:pt x="726643" y="129031"/>
                  <a:pt x="752285" y="105842"/>
                  <a:pt x="783771" y="97971"/>
                </a:cubicBezTo>
                <a:cubicBezTo>
                  <a:pt x="798285" y="94343"/>
                  <a:pt x="812984" y="91385"/>
                  <a:pt x="827314" y="87086"/>
                </a:cubicBezTo>
                <a:cubicBezTo>
                  <a:pt x="849295" y="80492"/>
                  <a:pt x="870364" y="70880"/>
                  <a:pt x="892628" y="65314"/>
                </a:cubicBezTo>
                <a:lnTo>
                  <a:pt x="979714" y="43543"/>
                </a:lnTo>
                <a:lnTo>
                  <a:pt x="1284514" y="54428"/>
                </a:lnTo>
                <a:cubicBezTo>
                  <a:pt x="1332780" y="57109"/>
                  <a:pt x="1388556" y="68760"/>
                  <a:pt x="1436914" y="76200"/>
                </a:cubicBezTo>
                <a:cubicBezTo>
                  <a:pt x="1462274" y="80102"/>
                  <a:pt x="1487714" y="83457"/>
                  <a:pt x="1513114" y="87086"/>
                </a:cubicBezTo>
                <a:cubicBezTo>
                  <a:pt x="1586898" y="111679"/>
                  <a:pt x="1496878" y="83838"/>
                  <a:pt x="1621971" y="108857"/>
                </a:cubicBezTo>
                <a:cubicBezTo>
                  <a:pt x="1660584" y="116580"/>
                  <a:pt x="1657712" y="126342"/>
                  <a:pt x="1698171" y="141514"/>
                </a:cubicBezTo>
                <a:cubicBezTo>
                  <a:pt x="1712179" y="146767"/>
                  <a:pt x="1727521" y="147669"/>
                  <a:pt x="1741714" y="152400"/>
                </a:cubicBezTo>
                <a:cubicBezTo>
                  <a:pt x="1760252" y="158579"/>
                  <a:pt x="1778000" y="166914"/>
                  <a:pt x="1796143" y="174171"/>
                </a:cubicBezTo>
                <a:cubicBezTo>
                  <a:pt x="1834946" y="212976"/>
                  <a:pt x="1799946" y="182565"/>
                  <a:pt x="1861457" y="217714"/>
                </a:cubicBezTo>
                <a:cubicBezTo>
                  <a:pt x="1872816" y="224205"/>
                  <a:pt x="1882755" y="232995"/>
                  <a:pt x="1894114" y="239486"/>
                </a:cubicBezTo>
                <a:cubicBezTo>
                  <a:pt x="1908203" y="247537"/>
                  <a:pt x="1923568" y="253206"/>
                  <a:pt x="1937657" y="261257"/>
                </a:cubicBezTo>
                <a:cubicBezTo>
                  <a:pt x="1949016" y="267748"/>
                  <a:pt x="1958612" y="277177"/>
                  <a:pt x="1970314" y="283028"/>
                </a:cubicBezTo>
                <a:cubicBezTo>
                  <a:pt x="1980577" y="288160"/>
                  <a:pt x="1992085" y="290285"/>
                  <a:pt x="2002971" y="293914"/>
                </a:cubicBezTo>
                <a:cubicBezTo>
                  <a:pt x="2047834" y="361207"/>
                  <a:pt x="1998023" y="295563"/>
                  <a:pt x="2057400" y="348343"/>
                </a:cubicBezTo>
                <a:cubicBezTo>
                  <a:pt x="2145512" y="426666"/>
                  <a:pt x="2088032" y="402096"/>
                  <a:pt x="2155371" y="424543"/>
                </a:cubicBezTo>
                <a:lnTo>
                  <a:pt x="2198914" y="468086"/>
                </a:lnTo>
                <a:lnTo>
                  <a:pt x="2231571" y="500743"/>
                </a:lnTo>
                <a:cubicBezTo>
                  <a:pt x="2235200" y="511629"/>
                  <a:pt x="2236092" y="523853"/>
                  <a:pt x="2242457" y="533400"/>
                </a:cubicBezTo>
                <a:cubicBezTo>
                  <a:pt x="2250996" y="546209"/>
                  <a:pt x="2269397" y="551763"/>
                  <a:pt x="2275114" y="566057"/>
                </a:cubicBezTo>
                <a:cubicBezTo>
                  <a:pt x="2284643" y="589880"/>
                  <a:pt x="2282371" y="616857"/>
                  <a:pt x="2286000" y="642257"/>
                </a:cubicBezTo>
                <a:cubicBezTo>
                  <a:pt x="2273683" y="839325"/>
                  <a:pt x="2293508" y="761246"/>
                  <a:pt x="2253343" y="881743"/>
                </a:cubicBezTo>
                <a:cubicBezTo>
                  <a:pt x="2249714" y="892629"/>
                  <a:pt x="2250571" y="906286"/>
                  <a:pt x="2242457" y="914400"/>
                </a:cubicBezTo>
                <a:cubicBezTo>
                  <a:pt x="2227943" y="928914"/>
                  <a:pt x="2210300" y="940864"/>
                  <a:pt x="2198914" y="957943"/>
                </a:cubicBezTo>
                <a:cubicBezTo>
                  <a:pt x="2191657" y="968829"/>
                  <a:pt x="2185657" y="980667"/>
                  <a:pt x="2177143" y="990600"/>
                </a:cubicBezTo>
                <a:cubicBezTo>
                  <a:pt x="2163785" y="1006185"/>
                  <a:pt x="2144986" y="1017064"/>
                  <a:pt x="2133600" y="1034143"/>
                </a:cubicBezTo>
                <a:cubicBezTo>
                  <a:pt x="2126343" y="1045029"/>
                  <a:pt x="2121079" y="1057549"/>
                  <a:pt x="2111828" y="1066800"/>
                </a:cubicBezTo>
                <a:cubicBezTo>
                  <a:pt x="2098999" y="1079629"/>
                  <a:pt x="2082060" y="1087650"/>
                  <a:pt x="2068285" y="1099457"/>
                </a:cubicBezTo>
                <a:cubicBezTo>
                  <a:pt x="2056596" y="1109476"/>
                  <a:pt x="2048437" y="1123575"/>
                  <a:pt x="2035628" y="1132114"/>
                </a:cubicBezTo>
                <a:cubicBezTo>
                  <a:pt x="2026081" y="1138479"/>
                  <a:pt x="2013518" y="1138480"/>
                  <a:pt x="2002971" y="1143000"/>
                </a:cubicBezTo>
                <a:cubicBezTo>
                  <a:pt x="1988056" y="1149392"/>
                  <a:pt x="1973517" y="1156720"/>
                  <a:pt x="1959428" y="1164771"/>
                </a:cubicBezTo>
                <a:cubicBezTo>
                  <a:pt x="1948069" y="1171262"/>
                  <a:pt x="1938726" y="1181229"/>
                  <a:pt x="1926771" y="1186543"/>
                </a:cubicBezTo>
                <a:cubicBezTo>
                  <a:pt x="1885572" y="1204854"/>
                  <a:pt x="1850366" y="1211320"/>
                  <a:pt x="1807028" y="1219200"/>
                </a:cubicBezTo>
                <a:cubicBezTo>
                  <a:pt x="1785312" y="1223148"/>
                  <a:pt x="1763357" y="1225757"/>
                  <a:pt x="1741714" y="1230086"/>
                </a:cubicBezTo>
                <a:cubicBezTo>
                  <a:pt x="1727044" y="1233020"/>
                  <a:pt x="1712685" y="1237343"/>
                  <a:pt x="1698171" y="1240971"/>
                </a:cubicBezTo>
                <a:lnTo>
                  <a:pt x="1132114" y="1230086"/>
                </a:lnTo>
                <a:cubicBezTo>
                  <a:pt x="1099274" y="1229009"/>
                  <a:pt x="1066554" y="1224602"/>
                  <a:pt x="1034143" y="1219200"/>
                </a:cubicBezTo>
                <a:cubicBezTo>
                  <a:pt x="1022824" y="1217314"/>
                  <a:pt x="1012518" y="1211466"/>
                  <a:pt x="1001485" y="1208314"/>
                </a:cubicBezTo>
                <a:cubicBezTo>
                  <a:pt x="905777" y="1180968"/>
                  <a:pt x="1003609" y="1212649"/>
                  <a:pt x="925285" y="1186543"/>
                </a:cubicBezTo>
                <a:cubicBezTo>
                  <a:pt x="914399" y="1179286"/>
                  <a:pt x="904330" y="1170622"/>
                  <a:pt x="892628" y="1164771"/>
                </a:cubicBezTo>
                <a:cubicBezTo>
                  <a:pt x="882365" y="1159639"/>
                  <a:pt x="869308" y="1160555"/>
                  <a:pt x="859971" y="1153886"/>
                </a:cubicBezTo>
                <a:cubicBezTo>
                  <a:pt x="811056" y="1118947"/>
                  <a:pt x="825341" y="1116042"/>
                  <a:pt x="794657" y="1077686"/>
                </a:cubicBezTo>
                <a:cubicBezTo>
                  <a:pt x="788246" y="1069672"/>
                  <a:pt x="779296" y="1063928"/>
                  <a:pt x="772885" y="1055914"/>
                </a:cubicBezTo>
                <a:cubicBezTo>
                  <a:pt x="746363" y="1022762"/>
                  <a:pt x="751693" y="1018826"/>
                  <a:pt x="729343" y="979714"/>
                </a:cubicBezTo>
                <a:cubicBezTo>
                  <a:pt x="722852" y="968355"/>
                  <a:pt x="714062" y="958416"/>
                  <a:pt x="707571" y="947057"/>
                </a:cubicBezTo>
                <a:cubicBezTo>
                  <a:pt x="652326" y="850379"/>
                  <a:pt x="717072" y="950421"/>
                  <a:pt x="664028" y="870857"/>
                </a:cubicBezTo>
                <a:lnTo>
                  <a:pt x="631371" y="772886"/>
                </a:lnTo>
                <a:lnTo>
                  <a:pt x="620485" y="740228"/>
                </a:lnTo>
                <a:cubicBezTo>
                  <a:pt x="594050" y="581609"/>
                  <a:pt x="597244" y="627242"/>
                  <a:pt x="620485" y="348343"/>
                </a:cubicBezTo>
                <a:cubicBezTo>
                  <a:pt x="622391" y="325473"/>
                  <a:pt x="635000" y="304800"/>
                  <a:pt x="642257" y="283028"/>
                </a:cubicBezTo>
                <a:cubicBezTo>
                  <a:pt x="645886" y="272142"/>
                  <a:pt x="645029" y="258485"/>
                  <a:pt x="653143" y="250371"/>
                </a:cubicBezTo>
                <a:cubicBezTo>
                  <a:pt x="664029" y="239485"/>
                  <a:pt x="675945" y="229541"/>
                  <a:pt x="685800" y="217714"/>
                </a:cubicBezTo>
                <a:cubicBezTo>
                  <a:pt x="768693" y="118242"/>
                  <a:pt x="620287" y="272341"/>
                  <a:pt x="751114" y="141514"/>
                </a:cubicBezTo>
                <a:cubicBezTo>
                  <a:pt x="762000" y="130628"/>
                  <a:pt x="770962" y="117396"/>
                  <a:pt x="783771" y="108857"/>
                </a:cubicBezTo>
                <a:cubicBezTo>
                  <a:pt x="877366" y="46461"/>
                  <a:pt x="758944" y="121271"/>
                  <a:pt x="849085" y="76200"/>
                </a:cubicBezTo>
                <a:cubicBezTo>
                  <a:pt x="860787" y="70349"/>
                  <a:pt x="869787" y="59742"/>
                  <a:pt x="881743" y="54428"/>
                </a:cubicBezTo>
                <a:cubicBezTo>
                  <a:pt x="902714" y="45108"/>
                  <a:pt x="925286" y="39914"/>
                  <a:pt x="947057" y="32657"/>
                </a:cubicBezTo>
                <a:cubicBezTo>
                  <a:pt x="980978" y="21350"/>
                  <a:pt x="994727" y="15265"/>
                  <a:pt x="1034143" y="10886"/>
                </a:cubicBezTo>
                <a:cubicBezTo>
                  <a:pt x="1081164" y="5662"/>
                  <a:pt x="1128486" y="3629"/>
                  <a:pt x="1175657" y="0"/>
                </a:cubicBezTo>
                <a:lnTo>
                  <a:pt x="1861457" y="10886"/>
                </a:lnTo>
                <a:cubicBezTo>
                  <a:pt x="1890700" y="11710"/>
                  <a:pt x="1919434" y="18860"/>
                  <a:pt x="1948543" y="21771"/>
                </a:cubicBezTo>
                <a:cubicBezTo>
                  <a:pt x="1992020" y="26119"/>
                  <a:pt x="2035628" y="29028"/>
                  <a:pt x="2079171" y="32657"/>
                </a:cubicBezTo>
                <a:cubicBezTo>
                  <a:pt x="2093685" y="36286"/>
                  <a:pt x="2108109" y="40298"/>
                  <a:pt x="2122714" y="43543"/>
                </a:cubicBezTo>
                <a:cubicBezTo>
                  <a:pt x="2140776" y="47557"/>
                  <a:pt x="2159590" y="48577"/>
                  <a:pt x="2177143" y="54428"/>
                </a:cubicBezTo>
                <a:cubicBezTo>
                  <a:pt x="2312360" y="99500"/>
                  <a:pt x="2119114" y="55886"/>
                  <a:pt x="2275114" y="87086"/>
                </a:cubicBezTo>
                <a:cubicBezTo>
                  <a:pt x="2289628" y="94343"/>
                  <a:pt x="2303742" y="102465"/>
                  <a:pt x="2318657" y="108857"/>
                </a:cubicBezTo>
                <a:cubicBezTo>
                  <a:pt x="2384592" y="137115"/>
                  <a:pt x="2315559" y="96422"/>
                  <a:pt x="2405743" y="141514"/>
                </a:cubicBezTo>
                <a:cubicBezTo>
                  <a:pt x="2490151" y="183718"/>
                  <a:pt x="2388973" y="146811"/>
                  <a:pt x="2471057" y="174171"/>
                </a:cubicBezTo>
                <a:cubicBezTo>
                  <a:pt x="2481943" y="181428"/>
                  <a:pt x="2493663" y="187567"/>
                  <a:pt x="2503714" y="195943"/>
                </a:cubicBezTo>
                <a:cubicBezTo>
                  <a:pt x="2515540" y="205798"/>
                  <a:pt x="2523562" y="220061"/>
                  <a:pt x="2536371" y="228600"/>
                </a:cubicBezTo>
                <a:cubicBezTo>
                  <a:pt x="2545918" y="234965"/>
                  <a:pt x="2558142" y="235857"/>
                  <a:pt x="2569028" y="239486"/>
                </a:cubicBezTo>
                <a:cubicBezTo>
                  <a:pt x="2656112" y="355597"/>
                  <a:pt x="2543629" y="214087"/>
                  <a:pt x="2645228" y="315686"/>
                </a:cubicBezTo>
                <a:cubicBezTo>
                  <a:pt x="2717796" y="388254"/>
                  <a:pt x="2612576" y="312061"/>
                  <a:pt x="2699657" y="370114"/>
                </a:cubicBezTo>
                <a:cubicBezTo>
                  <a:pt x="2706914" y="381000"/>
                  <a:pt x="2713578" y="392305"/>
                  <a:pt x="2721428" y="402771"/>
                </a:cubicBezTo>
                <a:cubicBezTo>
                  <a:pt x="2735369" y="421359"/>
                  <a:pt x="2752083" y="437868"/>
                  <a:pt x="2764971" y="457200"/>
                </a:cubicBezTo>
                <a:cubicBezTo>
                  <a:pt x="2809166" y="523493"/>
                  <a:pt x="2759880" y="482835"/>
                  <a:pt x="2819400" y="522514"/>
                </a:cubicBezTo>
                <a:cubicBezTo>
                  <a:pt x="2826657" y="540657"/>
                  <a:pt x="2834310" y="558647"/>
                  <a:pt x="2841171" y="576943"/>
                </a:cubicBezTo>
                <a:cubicBezTo>
                  <a:pt x="2845200" y="587687"/>
                  <a:pt x="2846364" y="599637"/>
                  <a:pt x="2852057" y="609600"/>
                </a:cubicBezTo>
                <a:cubicBezTo>
                  <a:pt x="2861058" y="625352"/>
                  <a:pt x="2873828" y="638629"/>
                  <a:pt x="2884714" y="653143"/>
                </a:cubicBezTo>
                <a:cubicBezTo>
                  <a:pt x="2927239" y="780720"/>
                  <a:pt x="2889107" y="653340"/>
                  <a:pt x="2917371" y="794657"/>
                </a:cubicBezTo>
                <a:cubicBezTo>
                  <a:pt x="2919621" y="805909"/>
                  <a:pt x="2925768" y="816113"/>
                  <a:pt x="2928257" y="827314"/>
                </a:cubicBezTo>
                <a:cubicBezTo>
                  <a:pt x="2933045" y="848860"/>
                  <a:pt x="2935514" y="870857"/>
                  <a:pt x="2939143" y="892628"/>
                </a:cubicBezTo>
                <a:cubicBezTo>
                  <a:pt x="2935514" y="1001485"/>
                  <a:pt x="2934471" y="1110460"/>
                  <a:pt x="2928257" y="1219200"/>
                </a:cubicBezTo>
                <a:cubicBezTo>
                  <a:pt x="2928035" y="1223079"/>
                  <a:pt x="2910862" y="1308416"/>
                  <a:pt x="2906485" y="1317171"/>
                </a:cubicBezTo>
                <a:cubicBezTo>
                  <a:pt x="2888967" y="1352207"/>
                  <a:pt x="2841971" y="1414609"/>
                  <a:pt x="2808514" y="1436914"/>
                </a:cubicBezTo>
                <a:cubicBezTo>
                  <a:pt x="2797628" y="1444171"/>
                  <a:pt x="2787559" y="1452835"/>
                  <a:pt x="2775857" y="1458686"/>
                </a:cubicBezTo>
                <a:cubicBezTo>
                  <a:pt x="2721296" y="1485967"/>
                  <a:pt x="2729851" y="1475753"/>
                  <a:pt x="2677885" y="1491343"/>
                </a:cubicBezTo>
                <a:cubicBezTo>
                  <a:pt x="2655904" y="1497937"/>
                  <a:pt x="2634342" y="1505857"/>
                  <a:pt x="2612571" y="1513114"/>
                </a:cubicBezTo>
                <a:lnTo>
                  <a:pt x="2133600" y="1502228"/>
                </a:lnTo>
                <a:cubicBezTo>
                  <a:pt x="2107962" y="1501223"/>
                  <a:pt x="2082401" y="1497112"/>
                  <a:pt x="2057400" y="1491343"/>
                </a:cubicBezTo>
                <a:cubicBezTo>
                  <a:pt x="2035038" y="1486183"/>
                  <a:pt x="1992085" y="1469571"/>
                  <a:pt x="1992085" y="1469571"/>
                </a:cubicBezTo>
                <a:cubicBezTo>
                  <a:pt x="1977571" y="1458685"/>
                  <a:pt x="1960596" y="1450474"/>
                  <a:pt x="1948543" y="1436914"/>
                </a:cubicBezTo>
                <a:cubicBezTo>
                  <a:pt x="1931159" y="1417357"/>
                  <a:pt x="1913275" y="1396423"/>
                  <a:pt x="1905000" y="1371600"/>
                </a:cubicBezTo>
                <a:cubicBezTo>
                  <a:pt x="1891111" y="1329933"/>
                  <a:pt x="1880570" y="1303881"/>
                  <a:pt x="1872343" y="1262743"/>
                </a:cubicBezTo>
                <a:cubicBezTo>
                  <a:pt x="1868014" y="1241100"/>
                  <a:pt x="1865086" y="1219200"/>
                  <a:pt x="1861457" y="1197428"/>
                </a:cubicBezTo>
                <a:cubicBezTo>
                  <a:pt x="1857828" y="1150257"/>
                  <a:pt x="1850571" y="1103225"/>
                  <a:pt x="1850571" y="1055914"/>
                </a:cubicBezTo>
                <a:cubicBezTo>
                  <a:pt x="1850571" y="939743"/>
                  <a:pt x="1851536" y="823318"/>
                  <a:pt x="1861457" y="707571"/>
                </a:cubicBezTo>
                <a:cubicBezTo>
                  <a:pt x="1863065" y="688806"/>
                  <a:pt x="1894260" y="666568"/>
                  <a:pt x="1905000" y="653143"/>
                </a:cubicBezTo>
                <a:cubicBezTo>
                  <a:pt x="1913173" y="642927"/>
                  <a:pt x="1917047" y="629238"/>
                  <a:pt x="1926771" y="620486"/>
                </a:cubicBezTo>
                <a:cubicBezTo>
                  <a:pt x="1968024" y="583358"/>
                  <a:pt x="2013265" y="547155"/>
                  <a:pt x="2068285" y="533400"/>
                </a:cubicBezTo>
                <a:cubicBezTo>
                  <a:pt x="2093177" y="527177"/>
                  <a:pt x="2119241" y="527104"/>
                  <a:pt x="2144485" y="522514"/>
                </a:cubicBezTo>
                <a:cubicBezTo>
                  <a:pt x="2159205" y="519838"/>
                  <a:pt x="2173514" y="515257"/>
                  <a:pt x="2188028" y="511628"/>
                </a:cubicBezTo>
                <a:cubicBezTo>
                  <a:pt x="2198075" y="511787"/>
                  <a:pt x="2771624" y="503806"/>
                  <a:pt x="2993571" y="533400"/>
                </a:cubicBezTo>
                <a:cubicBezTo>
                  <a:pt x="3011313" y="535766"/>
                  <a:pt x="3051246" y="548224"/>
                  <a:pt x="3069771" y="555171"/>
                </a:cubicBezTo>
                <a:cubicBezTo>
                  <a:pt x="3088068" y="562032"/>
                  <a:pt x="3105662" y="570764"/>
                  <a:pt x="3124200" y="576943"/>
                </a:cubicBezTo>
                <a:cubicBezTo>
                  <a:pt x="3149261" y="585297"/>
                  <a:pt x="3175574" y="589686"/>
                  <a:pt x="3200400" y="598714"/>
                </a:cubicBezTo>
                <a:cubicBezTo>
                  <a:pt x="3496183" y="706272"/>
                  <a:pt x="3057448" y="558325"/>
                  <a:pt x="3276600" y="631371"/>
                </a:cubicBezTo>
                <a:cubicBezTo>
                  <a:pt x="3298371" y="645885"/>
                  <a:pt x="3317091" y="666639"/>
                  <a:pt x="3341914" y="674914"/>
                </a:cubicBezTo>
                <a:cubicBezTo>
                  <a:pt x="3352800" y="678543"/>
                  <a:pt x="3364540" y="680227"/>
                  <a:pt x="3374571" y="685800"/>
                </a:cubicBezTo>
                <a:cubicBezTo>
                  <a:pt x="3397444" y="698507"/>
                  <a:pt x="3439885" y="729343"/>
                  <a:pt x="3439885" y="729343"/>
                </a:cubicBezTo>
                <a:cubicBezTo>
                  <a:pt x="3507420" y="830643"/>
                  <a:pt x="3379188" y="646874"/>
                  <a:pt x="3570514" y="838200"/>
                </a:cubicBezTo>
                <a:cubicBezTo>
                  <a:pt x="3610794" y="878480"/>
                  <a:pt x="3604440" y="874530"/>
                  <a:pt x="3657600" y="914400"/>
                </a:cubicBezTo>
                <a:cubicBezTo>
                  <a:pt x="3668066" y="922250"/>
                  <a:pt x="3680324" y="927657"/>
                  <a:pt x="3690257" y="936171"/>
                </a:cubicBezTo>
                <a:cubicBezTo>
                  <a:pt x="3705842" y="949529"/>
                  <a:pt x="3722414" y="962635"/>
                  <a:pt x="3733800" y="979714"/>
                </a:cubicBezTo>
                <a:lnTo>
                  <a:pt x="3777343" y="1045028"/>
                </a:lnTo>
                <a:lnTo>
                  <a:pt x="3799114" y="1110343"/>
                </a:lnTo>
                <a:lnTo>
                  <a:pt x="3810000" y="1143000"/>
                </a:lnTo>
                <a:cubicBezTo>
                  <a:pt x="3806371" y="1222829"/>
                  <a:pt x="3808635" y="1303144"/>
                  <a:pt x="3799114" y="1382486"/>
                </a:cubicBezTo>
                <a:cubicBezTo>
                  <a:pt x="3797555" y="1395476"/>
                  <a:pt x="3785719" y="1405093"/>
                  <a:pt x="3777343" y="1415143"/>
                </a:cubicBezTo>
                <a:cubicBezTo>
                  <a:pt x="3767487" y="1426970"/>
                  <a:pt x="3758143" y="1440324"/>
                  <a:pt x="3744685" y="1447800"/>
                </a:cubicBezTo>
                <a:cubicBezTo>
                  <a:pt x="3723003" y="1459845"/>
                  <a:pt x="3663937" y="1473430"/>
                  <a:pt x="3635828" y="1480457"/>
                </a:cubicBezTo>
                <a:cubicBezTo>
                  <a:pt x="3585028" y="1473200"/>
                  <a:pt x="3533963" y="1467604"/>
                  <a:pt x="3483428" y="1458686"/>
                </a:cubicBezTo>
                <a:cubicBezTo>
                  <a:pt x="3472128" y="1456692"/>
                  <a:pt x="3460318" y="1454165"/>
                  <a:pt x="3450771" y="1447800"/>
                </a:cubicBezTo>
                <a:cubicBezTo>
                  <a:pt x="3437962" y="1439261"/>
                  <a:pt x="3429000" y="1426029"/>
                  <a:pt x="3418114" y="1415143"/>
                </a:cubicBezTo>
                <a:cubicBezTo>
                  <a:pt x="3414485" y="1404257"/>
                  <a:pt x="3411748" y="1393033"/>
                  <a:pt x="3407228" y="1382486"/>
                </a:cubicBezTo>
                <a:cubicBezTo>
                  <a:pt x="3400836" y="1367571"/>
                  <a:pt x="3391155" y="1354137"/>
                  <a:pt x="3385457" y="1338943"/>
                </a:cubicBezTo>
                <a:cubicBezTo>
                  <a:pt x="3378868" y="1321372"/>
                  <a:pt x="3366641" y="1255752"/>
                  <a:pt x="3363685" y="1240971"/>
                </a:cubicBezTo>
                <a:cubicBezTo>
                  <a:pt x="3367314" y="1168400"/>
                  <a:pt x="3365558" y="1095358"/>
                  <a:pt x="3374571" y="1023257"/>
                </a:cubicBezTo>
                <a:cubicBezTo>
                  <a:pt x="3379648" y="982640"/>
                  <a:pt x="3442670" y="933388"/>
                  <a:pt x="3461657" y="914400"/>
                </a:cubicBezTo>
                <a:cubicBezTo>
                  <a:pt x="3490737" y="885320"/>
                  <a:pt x="3480834" y="890630"/>
                  <a:pt x="3526971" y="870857"/>
                </a:cubicBezTo>
                <a:cubicBezTo>
                  <a:pt x="3537518" y="866337"/>
                  <a:pt x="3549365" y="865103"/>
                  <a:pt x="3559628" y="859971"/>
                </a:cubicBezTo>
                <a:cubicBezTo>
                  <a:pt x="3571330" y="854120"/>
                  <a:pt x="3580330" y="843513"/>
                  <a:pt x="3592285" y="838200"/>
                </a:cubicBezTo>
                <a:cubicBezTo>
                  <a:pt x="3652344" y="811507"/>
                  <a:pt x="3653484" y="820179"/>
                  <a:pt x="3712028" y="805543"/>
                </a:cubicBezTo>
                <a:cubicBezTo>
                  <a:pt x="3723160" y="802760"/>
                  <a:pt x="3733212" y="794836"/>
                  <a:pt x="3744685" y="794657"/>
                </a:cubicBezTo>
                <a:cubicBezTo>
                  <a:pt x="3966001" y="791199"/>
                  <a:pt x="4187371" y="794657"/>
                  <a:pt x="4408714" y="79465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6" name="Gekromde pijl-links 15"/>
          <p:cNvSpPr/>
          <p:nvPr/>
        </p:nvSpPr>
        <p:spPr>
          <a:xfrm flipV="1">
            <a:off x="6274021" y="3908423"/>
            <a:ext cx="555541" cy="1055915"/>
          </a:xfrm>
          <a:prstGeom prst="curvedLef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13" name="Tekstvak 12"/>
          <p:cNvSpPr txBox="1"/>
          <p:nvPr/>
        </p:nvSpPr>
        <p:spPr>
          <a:xfrm>
            <a:off x="3276599" y="1998069"/>
            <a:ext cx="2276535" cy="830997"/>
          </a:xfrm>
          <a:prstGeom prst="rect">
            <a:avLst/>
          </a:prstGeom>
          <a:noFill/>
          <a:ln>
            <a:noFill/>
          </a:ln>
        </p:spPr>
        <p:txBody>
          <a:bodyPr wrap="square" rtlCol="0">
            <a:spAutoFit/>
          </a:bodyPr>
          <a:lstStyle/>
          <a:p>
            <a:pPr algn="ctr"/>
            <a:r>
              <a:rPr lang="nl-BE" sz="2400" b="1" dirty="0">
                <a:ln w="22225">
                  <a:solidFill>
                    <a:schemeClr val="accent2"/>
                  </a:solidFill>
                  <a:prstDash val="solid"/>
                </a:ln>
                <a:solidFill>
                  <a:schemeClr val="accent2">
                    <a:lumMod val="40000"/>
                    <a:lumOff val="60000"/>
                  </a:schemeClr>
                </a:solidFill>
                <a:effectLst>
                  <a:glow rad="228600">
                    <a:schemeClr val="accent4">
                      <a:satMod val="175000"/>
                      <a:alpha val="40000"/>
                    </a:schemeClr>
                  </a:glow>
                </a:effectLst>
              </a:rPr>
              <a:t>Ontwikkelingsdefect</a:t>
            </a:r>
          </a:p>
        </p:txBody>
      </p:sp>
      <p:sp>
        <p:nvSpPr>
          <p:cNvPr id="14" name="Pijl-omhoog 13"/>
          <p:cNvSpPr/>
          <p:nvPr/>
        </p:nvSpPr>
        <p:spPr>
          <a:xfrm>
            <a:off x="4693387" y="3404790"/>
            <a:ext cx="518257" cy="2812140"/>
          </a:xfrm>
          <a:prstGeom prst="up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t>Meesterschap</a:t>
            </a:r>
          </a:p>
        </p:txBody>
      </p:sp>
      <p:sp>
        <p:nvSpPr>
          <p:cNvPr id="17" name="Draaiende pijl 16"/>
          <p:cNvSpPr/>
          <p:nvPr/>
        </p:nvSpPr>
        <p:spPr>
          <a:xfrm>
            <a:off x="4617200" y="2029733"/>
            <a:ext cx="3514442" cy="2554428"/>
          </a:xfrm>
          <a:prstGeom prst="circular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solidFill>
                <a:schemeClr val="tx1"/>
              </a:solidFill>
            </a:endParaRPr>
          </a:p>
        </p:txBody>
      </p:sp>
      <p:sp>
        <p:nvSpPr>
          <p:cNvPr id="18" name="Tekstvak 17"/>
          <p:cNvSpPr txBox="1"/>
          <p:nvPr/>
        </p:nvSpPr>
        <p:spPr>
          <a:xfrm>
            <a:off x="5281130" y="2252497"/>
            <a:ext cx="2186582" cy="338554"/>
          </a:xfrm>
          <a:prstGeom prst="rect">
            <a:avLst/>
          </a:prstGeom>
          <a:noFill/>
        </p:spPr>
        <p:txBody>
          <a:bodyPr wrap="square" rtlCol="0">
            <a:spAutoFit/>
          </a:bodyPr>
          <a:lstStyle/>
          <a:p>
            <a:r>
              <a:rPr lang="nl-BE" sz="1600" dirty="0">
                <a:solidFill>
                  <a:schemeClr val="tx1">
                    <a:lumMod val="65000"/>
                    <a:lumOff val="35000"/>
                  </a:schemeClr>
                </a:solidFill>
              </a:rPr>
              <a:t>Ontwikkelingsdeviatie</a:t>
            </a:r>
          </a:p>
        </p:txBody>
      </p:sp>
    </p:spTree>
    <p:extLst>
      <p:ext uri="{BB962C8B-B14F-4D97-AF65-F5344CB8AC3E}">
        <p14:creationId xmlns:p14="http://schemas.microsoft.com/office/powerpoint/2010/main" val="1583317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287" name="Shape 287"/>
          <p:cNvPicPr preferRelativeResize="0"/>
          <p:nvPr/>
        </p:nvPicPr>
        <p:blipFill rotWithShape="1">
          <a:blip r:embed="rId3">
            <a:alphaModFix/>
          </a:blip>
          <a:srcRect/>
          <a:stretch/>
        </p:blipFill>
        <p:spPr>
          <a:xfrm>
            <a:off x="6945312" y="890588"/>
            <a:ext cx="1654969" cy="583406"/>
          </a:xfrm>
          <a:prstGeom prst="rect">
            <a:avLst/>
          </a:prstGeom>
          <a:noFill/>
          <a:ln>
            <a:noFill/>
          </a:ln>
        </p:spPr>
      </p:pic>
      <p:sp>
        <p:nvSpPr>
          <p:cNvPr id="288" name="Shape 288"/>
          <p:cNvSpPr txBox="1"/>
          <p:nvPr/>
        </p:nvSpPr>
        <p:spPr>
          <a:xfrm>
            <a:off x="822325" y="1072753"/>
            <a:ext cx="7543800" cy="658003"/>
          </a:xfrm>
          <a:prstGeom prst="rect">
            <a:avLst/>
          </a:prstGeom>
          <a:noFill/>
          <a:ln>
            <a:noFill/>
          </a:ln>
        </p:spPr>
        <p:txBody>
          <a:bodyPr spcFirstLastPara="1" wrap="square" lIns="68569" tIns="34275" rIns="68569" bIns="34275" anchor="b" anchorCtr="0">
            <a:noAutofit/>
          </a:bodyPr>
          <a:lstStyle/>
          <a:p>
            <a:pPr>
              <a:lnSpc>
                <a:spcPct val="85000"/>
              </a:lnSpc>
              <a:buClr>
                <a:srgbClr val="404040"/>
              </a:buClr>
              <a:buSzPts val="4800"/>
            </a:pPr>
            <a:r>
              <a:rPr lang="en-US" sz="3600" dirty="0">
                <a:solidFill>
                  <a:srgbClr val="404040"/>
                </a:solidFill>
                <a:latin typeface="Calibri"/>
                <a:ea typeface="Calibri"/>
                <a:cs typeface="Calibri"/>
                <a:sym typeface="Calibri"/>
              </a:rPr>
              <a:t>De </a:t>
            </a:r>
            <a:r>
              <a:rPr lang="en-US" sz="3600" dirty="0" err="1">
                <a:solidFill>
                  <a:srgbClr val="404040"/>
                </a:solidFill>
                <a:latin typeface="Calibri"/>
                <a:ea typeface="Calibri"/>
                <a:cs typeface="Calibri"/>
                <a:sym typeface="Calibri"/>
              </a:rPr>
              <a:t>correctieve</a:t>
            </a:r>
            <a:r>
              <a:rPr lang="en-US" sz="3600" dirty="0">
                <a:solidFill>
                  <a:srgbClr val="404040"/>
                </a:solidFill>
                <a:latin typeface="Calibri"/>
                <a:ea typeface="Calibri"/>
                <a:cs typeface="Calibri"/>
                <a:sym typeface="Calibri"/>
              </a:rPr>
              <a:t> </a:t>
            </a:r>
            <a:r>
              <a:rPr lang="en-US" sz="3600" dirty="0" err="1">
                <a:solidFill>
                  <a:srgbClr val="404040"/>
                </a:solidFill>
                <a:latin typeface="Calibri"/>
                <a:ea typeface="Calibri"/>
                <a:cs typeface="Calibri"/>
                <a:sym typeface="Calibri"/>
              </a:rPr>
              <a:t>ervaring</a:t>
            </a:r>
            <a:endParaRPr lang="en-US" sz="3600" dirty="0">
              <a:solidFill>
                <a:srgbClr val="404040"/>
              </a:solidFill>
              <a:latin typeface="Calibri"/>
              <a:ea typeface="Calibri"/>
              <a:cs typeface="Calibri"/>
              <a:sym typeface="Calibri"/>
            </a:endParaRPr>
          </a:p>
        </p:txBody>
      </p:sp>
      <p:pic>
        <p:nvPicPr>
          <p:cNvPr id="2" name="Afbeelding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8207" y="2086240"/>
            <a:ext cx="7772074" cy="2590691"/>
          </a:xfrm>
          <a:prstGeom prst="rect">
            <a:avLst/>
          </a:prstGeom>
        </p:spPr>
      </p:pic>
      <p:sp>
        <p:nvSpPr>
          <p:cNvPr id="3" name="Rechthoek 2"/>
          <p:cNvSpPr/>
          <p:nvPr/>
        </p:nvSpPr>
        <p:spPr>
          <a:xfrm>
            <a:off x="822325" y="4527030"/>
            <a:ext cx="7777956" cy="155897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5" name="Ovaal 14"/>
          <p:cNvSpPr/>
          <p:nvPr/>
        </p:nvSpPr>
        <p:spPr>
          <a:xfrm>
            <a:off x="4594224" y="5379720"/>
            <a:ext cx="755015" cy="706287"/>
          </a:xfrm>
          <a:prstGeom prst="ellipse">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 name="Gelijkbenige driehoek 3"/>
          <p:cNvSpPr/>
          <p:nvPr/>
        </p:nvSpPr>
        <p:spPr>
          <a:xfrm rot="3242447">
            <a:off x="4714928" y="5414138"/>
            <a:ext cx="644577" cy="69189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cxnSp>
        <p:nvCxnSpPr>
          <p:cNvPr id="6" name="Rechte verbindingslijn 5"/>
          <p:cNvCxnSpPr>
            <a:stCxn id="4" idx="3"/>
          </p:cNvCxnSpPr>
          <p:nvPr/>
        </p:nvCxnSpPr>
        <p:spPr>
          <a:xfrm flipV="1">
            <a:off x="4757194" y="3878655"/>
            <a:ext cx="2887790" cy="2084577"/>
          </a:xfrm>
          <a:prstGeom prst="line">
            <a:avLst/>
          </a:prstGeom>
          <a:ln w="12700">
            <a:prstDash val="sysDash"/>
          </a:ln>
        </p:spPr>
        <p:style>
          <a:lnRef idx="1">
            <a:schemeClr val="accent1"/>
          </a:lnRef>
          <a:fillRef idx="0">
            <a:schemeClr val="accent1"/>
          </a:fillRef>
          <a:effectRef idx="0">
            <a:schemeClr val="accent1"/>
          </a:effectRef>
          <a:fontRef idx="minor">
            <a:schemeClr val="tx1"/>
          </a:fontRef>
        </p:style>
      </p:cxnSp>
      <p:sp>
        <p:nvSpPr>
          <p:cNvPr id="16" name="Vermenigvuldigen 15"/>
          <p:cNvSpPr/>
          <p:nvPr/>
        </p:nvSpPr>
        <p:spPr>
          <a:xfrm>
            <a:off x="5139346" y="5420443"/>
            <a:ext cx="297181" cy="31242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71335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287" name="Shape 287"/>
          <p:cNvPicPr preferRelativeResize="0"/>
          <p:nvPr/>
        </p:nvPicPr>
        <p:blipFill rotWithShape="1">
          <a:blip r:embed="rId3">
            <a:alphaModFix/>
          </a:blip>
          <a:srcRect/>
          <a:stretch/>
        </p:blipFill>
        <p:spPr>
          <a:xfrm>
            <a:off x="6945312" y="890588"/>
            <a:ext cx="1654969" cy="583406"/>
          </a:xfrm>
          <a:prstGeom prst="rect">
            <a:avLst/>
          </a:prstGeom>
          <a:noFill/>
          <a:ln>
            <a:noFill/>
          </a:ln>
        </p:spPr>
      </p:pic>
      <p:sp>
        <p:nvSpPr>
          <p:cNvPr id="288" name="Shape 288"/>
          <p:cNvSpPr txBox="1"/>
          <p:nvPr/>
        </p:nvSpPr>
        <p:spPr>
          <a:xfrm>
            <a:off x="822325" y="1072753"/>
            <a:ext cx="7543800" cy="658003"/>
          </a:xfrm>
          <a:prstGeom prst="rect">
            <a:avLst/>
          </a:prstGeom>
          <a:noFill/>
          <a:ln>
            <a:noFill/>
          </a:ln>
        </p:spPr>
        <p:txBody>
          <a:bodyPr spcFirstLastPara="1" wrap="square" lIns="68569" tIns="34275" rIns="68569" bIns="34275" anchor="b" anchorCtr="0">
            <a:noAutofit/>
          </a:bodyPr>
          <a:lstStyle/>
          <a:p>
            <a:pPr>
              <a:lnSpc>
                <a:spcPct val="85000"/>
              </a:lnSpc>
              <a:buClr>
                <a:srgbClr val="404040"/>
              </a:buClr>
              <a:buSzPts val="4800"/>
            </a:pPr>
            <a:r>
              <a:rPr lang="en-US" sz="3600" dirty="0">
                <a:solidFill>
                  <a:srgbClr val="404040"/>
                </a:solidFill>
                <a:latin typeface="Calibri"/>
                <a:ea typeface="Calibri"/>
                <a:cs typeface="Calibri"/>
                <a:sym typeface="Calibri"/>
              </a:rPr>
              <a:t>De </a:t>
            </a:r>
            <a:r>
              <a:rPr lang="en-US" sz="3600" dirty="0" err="1">
                <a:solidFill>
                  <a:srgbClr val="404040"/>
                </a:solidFill>
                <a:latin typeface="Calibri"/>
                <a:ea typeface="Calibri"/>
                <a:cs typeface="Calibri"/>
                <a:sym typeface="Calibri"/>
              </a:rPr>
              <a:t>correctieve</a:t>
            </a:r>
            <a:r>
              <a:rPr lang="en-US" sz="3600" dirty="0">
                <a:solidFill>
                  <a:srgbClr val="404040"/>
                </a:solidFill>
                <a:latin typeface="Calibri"/>
                <a:ea typeface="Calibri"/>
                <a:cs typeface="Calibri"/>
                <a:sym typeface="Calibri"/>
              </a:rPr>
              <a:t> </a:t>
            </a:r>
            <a:r>
              <a:rPr lang="en-US" sz="3600" dirty="0" err="1">
                <a:solidFill>
                  <a:srgbClr val="404040"/>
                </a:solidFill>
                <a:latin typeface="Calibri"/>
                <a:ea typeface="Calibri"/>
                <a:cs typeface="Calibri"/>
                <a:sym typeface="Calibri"/>
              </a:rPr>
              <a:t>ervaring</a:t>
            </a:r>
            <a:endParaRPr lang="en-US" sz="3600" dirty="0">
              <a:solidFill>
                <a:srgbClr val="404040"/>
              </a:solidFill>
              <a:latin typeface="Calibri"/>
              <a:ea typeface="Calibri"/>
              <a:cs typeface="Calibri"/>
              <a:sym typeface="Calibri"/>
            </a:endParaRPr>
          </a:p>
        </p:txBody>
      </p:sp>
      <p:pic>
        <p:nvPicPr>
          <p:cNvPr id="2" name="Afbeelding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8207" y="2086240"/>
            <a:ext cx="7772074" cy="2590691"/>
          </a:xfrm>
          <a:prstGeom prst="rect">
            <a:avLst/>
          </a:prstGeom>
        </p:spPr>
      </p:pic>
      <p:sp>
        <p:nvSpPr>
          <p:cNvPr id="3" name="Rechthoek 2"/>
          <p:cNvSpPr/>
          <p:nvPr/>
        </p:nvSpPr>
        <p:spPr>
          <a:xfrm>
            <a:off x="822325" y="4527030"/>
            <a:ext cx="7777956" cy="155897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5" name="Ovaal 14"/>
          <p:cNvSpPr/>
          <p:nvPr/>
        </p:nvSpPr>
        <p:spPr>
          <a:xfrm>
            <a:off x="4594224" y="5379720"/>
            <a:ext cx="755015" cy="706287"/>
          </a:xfrm>
          <a:prstGeom prst="ellipse">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 name="Gelijkbenige driehoek 3"/>
          <p:cNvSpPr/>
          <p:nvPr/>
        </p:nvSpPr>
        <p:spPr>
          <a:xfrm rot="1368612">
            <a:off x="4714928" y="5414138"/>
            <a:ext cx="644577" cy="69189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cxnSp>
        <p:nvCxnSpPr>
          <p:cNvPr id="6" name="Rechte verbindingslijn 5"/>
          <p:cNvCxnSpPr>
            <a:stCxn id="4" idx="3"/>
          </p:cNvCxnSpPr>
          <p:nvPr/>
        </p:nvCxnSpPr>
        <p:spPr>
          <a:xfrm flipV="1">
            <a:off x="4903100" y="3855720"/>
            <a:ext cx="941440" cy="2223261"/>
          </a:xfrm>
          <a:prstGeom prst="line">
            <a:avLst/>
          </a:prstGeom>
          <a:ln w="12700">
            <a:prstDash val="sysDash"/>
          </a:ln>
        </p:spPr>
        <p:style>
          <a:lnRef idx="1">
            <a:schemeClr val="accent1"/>
          </a:lnRef>
          <a:fillRef idx="0">
            <a:schemeClr val="accent1"/>
          </a:fillRef>
          <a:effectRef idx="0">
            <a:schemeClr val="accent1"/>
          </a:effectRef>
          <a:fontRef idx="minor">
            <a:schemeClr val="tx1"/>
          </a:fontRef>
        </p:style>
      </p:cxnSp>
      <p:sp>
        <p:nvSpPr>
          <p:cNvPr id="13" name="Vermenigvuldigen 12"/>
          <p:cNvSpPr/>
          <p:nvPr/>
        </p:nvSpPr>
        <p:spPr>
          <a:xfrm>
            <a:off x="5139346" y="5420443"/>
            <a:ext cx="297181" cy="31242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Tekstvak 8"/>
          <p:cNvSpPr txBox="1"/>
          <p:nvPr/>
        </p:nvSpPr>
        <p:spPr>
          <a:xfrm>
            <a:off x="5165666" y="5225831"/>
            <a:ext cx="538998" cy="307777"/>
          </a:xfrm>
          <a:prstGeom prst="rect">
            <a:avLst/>
          </a:prstGeom>
          <a:noFill/>
        </p:spPr>
        <p:txBody>
          <a:bodyPr wrap="square" rtlCol="0">
            <a:spAutoFit/>
          </a:bodyPr>
          <a:lstStyle/>
          <a:p>
            <a:r>
              <a:rPr lang="nl-BE" dirty="0">
                <a:solidFill>
                  <a:schemeClr val="bg1"/>
                </a:solidFill>
              </a:rPr>
              <a:t>-31°</a:t>
            </a:r>
          </a:p>
        </p:txBody>
      </p:sp>
      <p:sp>
        <p:nvSpPr>
          <p:cNvPr id="10" name="Tekstvak 9"/>
          <p:cNvSpPr txBox="1"/>
          <p:nvPr/>
        </p:nvSpPr>
        <p:spPr>
          <a:xfrm>
            <a:off x="952896" y="2137084"/>
            <a:ext cx="3641328" cy="1169551"/>
          </a:xfrm>
          <a:prstGeom prst="rect">
            <a:avLst/>
          </a:prstGeom>
          <a:noFill/>
        </p:spPr>
        <p:txBody>
          <a:bodyPr wrap="square" rtlCol="0">
            <a:spAutoFit/>
          </a:bodyPr>
          <a:lstStyle/>
          <a:p>
            <a:r>
              <a:rPr lang="nl-NL" dirty="0">
                <a:solidFill>
                  <a:schemeClr val="bg1"/>
                </a:solidFill>
              </a:rPr>
              <a:t>'</a:t>
            </a:r>
            <a:r>
              <a:rPr lang="nl-NL" i="1" dirty="0">
                <a:solidFill>
                  <a:schemeClr val="bg1"/>
                </a:solidFill>
              </a:rPr>
              <a:t>Het is zoals iedere kapitein weet :</a:t>
            </a:r>
            <a:r>
              <a:rPr lang="nl-NL" dirty="0">
                <a:solidFill>
                  <a:schemeClr val="bg1"/>
                </a:solidFill>
              </a:rPr>
              <a:t/>
            </a:r>
            <a:br>
              <a:rPr lang="nl-NL" dirty="0">
                <a:solidFill>
                  <a:schemeClr val="bg1"/>
                </a:solidFill>
              </a:rPr>
            </a:br>
            <a:r>
              <a:rPr lang="nl-NL" i="1" dirty="0">
                <a:solidFill>
                  <a:schemeClr val="bg1"/>
                </a:solidFill>
              </a:rPr>
              <a:t>een schip moet maar een paar graden </a:t>
            </a:r>
            <a:r>
              <a:rPr lang="nl-NL" dirty="0">
                <a:solidFill>
                  <a:schemeClr val="bg1"/>
                </a:solidFill>
              </a:rPr>
              <a:t/>
            </a:r>
            <a:br>
              <a:rPr lang="nl-NL" dirty="0">
                <a:solidFill>
                  <a:schemeClr val="bg1"/>
                </a:solidFill>
              </a:rPr>
            </a:br>
            <a:r>
              <a:rPr lang="nl-NL" i="1" dirty="0">
                <a:solidFill>
                  <a:schemeClr val="bg1"/>
                </a:solidFill>
              </a:rPr>
              <a:t>van koers veranderen</a:t>
            </a:r>
            <a:r>
              <a:rPr lang="nl-NL" dirty="0">
                <a:solidFill>
                  <a:schemeClr val="bg1"/>
                </a:solidFill>
              </a:rPr>
              <a:t/>
            </a:r>
            <a:br>
              <a:rPr lang="nl-NL" dirty="0">
                <a:solidFill>
                  <a:schemeClr val="bg1"/>
                </a:solidFill>
              </a:rPr>
            </a:br>
            <a:r>
              <a:rPr lang="nl-NL" i="1" dirty="0">
                <a:solidFill>
                  <a:schemeClr val="bg1"/>
                </a:solidFill>
              </a:rPr>
              <a:t>en je komt in een andere haven</a:t>
            </a:r>
            <a:r>
              <a:rPr lang="nl-NL" b="1" i="1" dirty="0">
                <a:solidFill>
                  <a:schemeClr val="bg1"/>
                </a:solidFill>
              </a:rPr>
              <a:t>'</a:t>
            </a:r>
            <a:r>
              <a:rPr lang="nl-NL" b="1" dirty="0">
                <a:solidFill>
                  <a:schemeClr val="bg1"/>
                </a:solidFill>
              </a:rPr>
              <a:t/>
            </a:r>
            <a:br>
              <a:rPr lang="nl-NL" b="1" dirty="0">
                <a:solidFill>
                  <a:schemeClr val="bg1"/>
                </a:solidFill>
              </a:rPr>
            </a:br>
            <a:r>
              <a:rPr lang="nl-NL" b="1" dirty="0">
                <a:solidFill>
                  <a:schemeClr val="bg1"/>
                </a:solidFill>
              </a:rPr>
              <a:t>Adriaan van Dis</a:t>
            </a:r>
            <a:endParaRPr lang="nl-BE" b="1" dirty="0">
              <a:solidFill>
                <a:schemeClr val="bg1"/>
              </a:solidFill>
            </a:endParaRPr>
          </a:p>
        </p:txBody>
      </p:sp>
    </p:spTree>
    <p:extLst>
      <p:ext uri="{BB962C8B-B14F-4D97-AF65-F5344CB8AC3E}">
        <p14:creationId xmlns:p14="http://schemas.microsoft.com/office/powerpoint/2010/main" val="42002435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Shape 237"/>
          <p:cNvSpPr txBox="1">
            <a:spLocks noGrp="1"/>
          </p:cNvSpPr>
          <p:nvPr>
            <p:ph type="title"/>
          </p:nvPr>
        </p:nvSpPr>
        <p:spPr>
          <a:xfrm>
            <a:off x="822325" y="758825"/>
            <a:ext cx="7543800" cy="3565525"/>
          </a:xfrm>
          <a:prstGeom prst="rect">
            <a:avLst/>
          </a:prstGeom>
          <a:noFill/>
          <a:ln>
            <a:noFill/>
          </a:ln>
        </p:spPr>
        <p:txBody>
          <a:bodyPr spcFirstLastPara="1" wrap="square" lIns="91425" tIns="45700" rIns="91425" bIns="45700" anchor="b" anchorCtr="0">
            <a:noAutofit/>
          </a:bodyPr>
          <a:lstStyle/>
          <a:p>
            <a:pPr marL="0" marR="0" lvl="0" indent="0" algn="ctr" rtl="0">
              <a:lnSpc>
                <a:spcPct val="85000"/>
              </a:lnSpc>
              <a:spcBef>
                <a:spcPts val="0"/>
              </a:spcBef>
              <a:spcAft>
                <a:spcPts val="0"/>
              </a:spcAft>
              <a:buClr>
                <a:srgbClr val="262626"/>
              </a:buClr>
              <a:buSzPts val="8000"/>
              <a:buFont typeface="Calibri"/>
              <a:buNone/>
            </a:pPr>
            <a:r>
              <a:rPr lang="nl-NL" sz="6600" dirty="0"/>
              <a:t>Ontwikkeling van schoolverzuim</a:t>
            </a:r>
            <a:br>
              <a:rPr lang="nl-NL" sz="6600" dirty="0"/>
            </a:br>
            <a:r>
              <a:rPr lang="nl-NL" sz="6600" b="0" i="0" u="none" strike="noStrike" cap="none" dirty="0">
                <a:solidFill>
                  <a:srgbClr val="262626"/>
                </a:solidFill>
                <a:sym typeface="Calibri"/>
              </a:rPr>
              <a:t>0</a:t>
            </a:r>
            <a:r>
              <a:rPr lang="nl-NL" sz="6600" dirty="0"/>
              <a:t> tot </a:t>
            </a:r>
            <a:r>
              <a:rPr lang="nl-NL" sz="6600" b="0" i="0" u="none" strike="noStrike" cap="none" dirty="0">
                <a:solidFill>
                  <a:srgbClr val="262626"/>
                </a:solidFill>
                <a:sym typeface="Calibri"/>
              </a:rPr>
              <a:t>12</a:t>
            </a:r>
            <a:r>
              <a:rPr lang="nl-NL" sz="6600" dirty="0"/>
              <a:t> jaar</a:t>
            </a:r>
          </a:p>
        </p:txBody>
      </p:sp>
      <p:sp>
        <p:nvSpPr>
          <p:cNvPr id="239" name="Shape 239"/>
          <p:cNvSpPr txBox="1"/>
          <p:nvPr/>
        </p:nvSpPr>
        <p:spPr>
          <a:xfrm>
            <a:off x="7424737" y="6459537"/>
            <a:ext cx="98425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FFFFFF"/>
              </a:buClr>
              <a:buSzPts val="1000"/>
              <a:buFont typeface="Arial"/>
              <a:buNone/>
            </a:pPr>
            <a:fld id="{00000000-1234-1234-1234-123412341234}" type="slidenum">
              <a:rPr lang="en-US" sz="1000" b="0" i="0" u="none">
                <a:solidFill>
                  <a:srgbClr val="FFFFFF"/>
                </a:solidFill>
                <a:latin typeface="Arial"/>
                <a:ea typeface="Arial"/>
                <a:cs typeface="Arial"/>
                <a:sym typeface="Arial"/>
              </a:rPr>
              <a:t>37</a:t>
            </a:fld>
            <a:endParaRPr/>
          </a:p>
        </p:txBody>
      </p:sp>
      <p:pic>
        <p:nvPicPr>
          <p:cNvPr id="240" name="Shape 240"/>
          <p:cNvPicPr preferRelativeResize="0"/>
          <p:nvPr/>
        </p:nvPicPr>
        <p:blipFill rotWithShape="1">
          <a:blip r:embed="rId3">
            <a:alphaModFix/>
          </a:blip>
          <a:srcRect/>
          <a:stretch/>
        </p:blipFill>
        <p:spPr>
          <a:xfrm>
            <a:off x="6945312" y="44450"/>
            <a:ext cx="2206625" cy="777875"/>
          </a:xfrm>
          <a:prstGeom prst="rect">
            <a:avLst/>
          </a:prstGeom>
          <a:noFill/>
          <a:ln>
            <a:noFill/>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Shape 259"/>
          <p:cNvSpPr txBox="1"/>
          <p:nvPr/>
        </p:nvSpPr>
        <p:spPr>
          <a:xfrm>
            <a:off x="7424737" y="6459537"/>
            <a:ext cx="98425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FFFFFF"/>
              </a:buClr>
              <a:buSzPts val="1000"/>
              <a:buFont typeface="Arial"/>
              <a:buNone/>
            </a:pPr>
            <a:fld id="{00000000-1234-1234-1234-123412341234}" type="slidenum">
              <a:rPr lang="en-US" sz="1000" b="0" i="0" u="none">
                <a:solidFill>
                  <a:srgbClr val="FFFFFF"/>
                </a:solidFill>
                <a:latin typeface="Arial"/>
                <a:ea typeface="Arial"/>
                <a:cs typeface="Arial"/>
                <a:sym typeface="Arial"/>
              </a:rPr>
              <a:t>38</a:t>
            </a:fld>
            <a:endParaRPr/>
          </a:p>
        </p:txBody>
      </p:sp>
      <p:pic>
        <p:nvPicPr>
          <p:cNvPr id="260" name="Shape 260"/>
          <p:cNvPicPr preferRelativeResize="0"/>
          <p:nvPr/>
        </p:nvPicPr>
        <p:blipFill rotWithShape="1">
          <a:blip r:embed="rId3">
            <a:alphaModFix/>
          </a:blip>
          <a:srcRect/>
          <a:stretch/>
        </p:blipFill>
        <p:spPr>
          <a:xfrm>
            <a:off x="6945312" y="44450"/>
            <a:ext cx="2206625" cy="777875"/>
          </a:xfrm>
          <a:prstGeom prst="rect">
            <a:avLst/>
          </a:prstGeom>
          <a:noFill/>
          <a:ln>
            <a:noFill/>
          </a:ln>
        </p:spPr>
      </p:pic>
      <p:sp>
        <p:nvSpPr>
          <p:cNvPr id="261" name="Shape 261"/>
          <p:cNvSpPr/>
          <p:nvPr/>
        </p:nvSpPr>
        <p:spPr>
          <a:xfrm>
            <a:off x="2720975" y="992187"/>
            <a:ext cx="1009650" cy="636587"/>
          </a:xfrm>
          <a:prstGeom prst="ellipse">
            <a:avLst/>
          </a:prstGeom>
          <a:noFill/>
          <a:ln w="9525" cap="flat" cmpd="sng">
            <a:solidFill>
              <a:schemeClr val="dk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M</a:t>
            </a:r>
            <a:endParaRPr/>
          </a:p>
        </p:txBody>
      </p:sp>
      <p:sp>
        <p:nvSpPr>
          <p:cNvPr id="262" name="Shape 262"/>
          <p:cNvSpPr/>
          <p:nvPr/>
        </p:nvSpPr>
        <p:spPr>
          <a:xfrm>
            <a:off x="3255962" y="1027112"/>
            <a:ext cx="763587" cy="601662"/>
          </a:xfrm>
          <a:prstGeom prst="ellipse">
            <a:avLst/>
          </a:prstGeom>
          <a:solidFill>
            <a:schemeClr val="lt1">
              <a:alpha val="68627"/>
            </a:schemeClr>
          </a:solidFill>
          <a:ln w="9525" cap="flat" cmpd="sng">
            <a:solidFill>
              <a:schemeClr val="dk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K</a:t>
            </a:r>
            <a:endParaRPr/>
          </a:p>
        </p:txBody>
      </p:sp>
      <p:sp>
        <p:nvSpPr>
          <p:cNvPr id="264" name="Shape 264"/>
          <p:cNvSpPr txBox="1"/>
          <p:nvPr/>
        </p:nvSpPr>
        <p:spPr>
          <a:xfrm>
            <a:off x="4400549" y="1129500"/>
            <a:ext cx="609600" cy="34128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V</a:t>
            </a:r>
            <a:endParaRPr/>
          </a:p>
        </p:txBody>
      </p:sp>
      <p:sp>
        <p:nvSpPr>
          <p:cNvPr id="265" name="Shape 265"/>
          <p:cNvSpPr/>
          <p:nvPr/>
        </p:nvSpPr>
        <p:spPr>
          <a:xfrm>
            <a:off x="1619807" y="1812078"/>
            <a:ext cx="1009650" cy="749248"/>
          </a:xfrm>
          <a:prstGeom prst="ellipse">
            <a:avLst/>
          </a:prstGeom>
          <a:noFill/>
          <a:ln w="9525" cap="flat" cmpd="sng">
            <a:solidFill>
              <a:schemeClr val="dk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M</a:t>
            </a:r>
            <a:endParaRPr/>
          </a:p>
        </p:txBody>
      </p:sp>
      <p:sp>
        <p:nvSpPr>
          <p:cNvPr id="266" name="Shape 266"/>
          <p:cNvSpPr/>
          <p:nvPr/>
        </p:nvSpPr>
        <p:spPr>
          <a:xfrm>
            <a:off x="2941637" y="1812078"/>
            <a:ext cx="763587" cy="749248"/>
          </a:xfrm>
          <a:prstGeom prst="ellipse">
            <a:avLst/>
          </a:prstGeom>
          <a:noFill/>
          <a:ln w="9525" cap="flat" cmpd="sng">
            <a:solidFill>
              <a:schemeClr val="dk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K</a:t>
            </a:r>
            <a:endParaRPr/>
          </a:p>
        </p:txBody>
      </p:sp>
      <p:sp>
        <p:nvSpPr>
          <p:cNvPr id="267" name="Shape 267"/>
          <p:cNvSpPr/>
          <p:nvPr/>
        </p:nvSpPr>
        <p:spPr>
          <a:xfrm>
            <a:off x="4768849" y="1986691"/>
            <a:ext cx="495300" cy="398435"/>
          </a:xfrm>
          <a:prstGeom prst="ellipse">
            <a:avLst/>
          </a:prstGeom>
          <a:noFill/>
          <a:ln w="9525" cap="flat" cmpd="sng">
            <a:solidFill>
              <a:schemeClr val="dk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V</a:t>
            </a:r>
            <a:endParaRPr/>
          </a:p>
        </p:txBody>
      </p:sp>
      <p:sp>
        <p:nvSpPr>
          <p:cNvPr id="268" name="Shape 268"/>
          <p:cNvSpPr/>
          <p:nvPr/>
        </p:nvSpPr>
        <p:spPr>
          <a:xfrm>
            <a:off x="1174749" y="2804197"/>
            <a:ext cx="1008063" cy="749248"/>
          </a:xfrm>
          <a:prstGeom prst="ellipse">
            <a:avLst/>
          </a:prstGeom>
          <a:noFill/>
          <a:ln w="9525" cap="flat" cmpd="sng">
            <a:solidFill>
              <a:schemeClr val="dk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M</a:t>
            </a:r>
            <a:endParaRPr/>
          </a:p>
        </p:txBody>
      </p:sp>
      <p:sp>
        <p:nvSpPr>
          <p:cNvPr id="269" name="Shape 269"/>
          <p:cNvSpPr/>
          <p:nvPr/>
        </p:nvSpPr>
        <p:spPr>
          <a:xfrm>
            <a:off x="2941637" y="2804197"/>
            <a:ext cx="763587" cy="749248"/>
          </a:xfrm>
          <a:prstGeom prst="ellipse">
            <a:avLst/>
          </a:prstGeom>
          <a:noFill/>
          <a:ln w="9525" cap="flat" cmpd="sng">
            <a:solidFill>
              <a:schemeClr val="dk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K</a:t>
            </a:r>
            <a:endParaRPr/>
          </a:p>
        </p:txBody>
      </p:sp>
      <p:sp>
        <p:nvSpPr>
          <p:cNvPr id="270" name="Shape 270"/>
          <p:cNvSpPr/>
          <p:nvPr/>
        </p:nvSpPr>
        <p:spPr>
          <a:xfrm>
            <a:off x="4513262" y="2804197"/>
            <a:ext cx="1009650" cy="749248"/>
          </a:xfrm>
          <a:prstGeom prst="ellipse">
            <a:avLst/>
          </a:prstGeom>
          <a:noFill/>
          <a:ln w="9525" cap="flat" cmpd="sng">
            <a:solidFill>
              <a:schemeClr val="dk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V</a:t>
            </a:r>
            <a:endParaRPr/>
          </a:p>
        </p:txBody>
      </p:sp>
      <p:sp>
        <p:nvSpPr>
          <p:cNvPr id="271" name="Shape 271"/>
          <p:cNvSpPr/>
          <p:nvPr/>
        </p:nvSpPr>
        <p:spPr>
          <a:xfrm>
            <a:off x="1166811" y="4227341"/>
            <a:ext cx="1008062" cy="750836"/>
          </a:xfrm>
          <a:prstGeom prst="ellipse">
            <a:avLst/>
          </a:prstGeom>
          <a:noFill/>
          <a:ln w="9525" cap="flat" cmpd="sng">
            <a:solidFill>
              <a:schemeClr val="dk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M</a:t>
            </a:r>
            <a:endParaRPr/>
          </a:p>
        </p:txBody>
      </p:sp>
      <p:sp>
        <p:nvSpPr>
          <p:cNvPr id="272" name="Shape 272"/>
          <p:cNvSpPr/>
          <p:nvPr/>
        </p:nvSpPr>
        <p:spPr>
          <a:xfrm>
            <a:off x="4505323" y="4227341"/>
            <a:ext cx="1009650" cy="750836"/>
          </a:xfrm>
          <a:prstGeom prst="ellipse">
            <a:avLst/>
          </a:prstGeom>
          <a:noFill/>
          <a:ln w="9525" cap="flat" cmpd="sng">
            <a:solidFill>
              <a:schemeClr val="dk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V</a:t>
            </a:r>
            <a:endParaRPr/>
          </a:p>
        </p:txBody>
      </p:sp>
      <p:sp>
        <p:nvSpPr>
          <p:cNvPr id="274" name="Shape 274"/>
          <p:cNvSpPr txBox="1"/>
          <p:nvPr/>
        </p:nvSpPr>
        <p:spPr>
          <a:xfrm>
            <a:off x="6062170" y="1009650"/>
            <a:ext cx="1833563" cy="67964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20124D"/>
              </a:buClr>
              <a:buSzPts val="1800"/>
              <a:buFont typeface="Arial"/>
              <a:buNone/>
            </a:pPr>
            <a:r>
              <a:rPr lang="nl-NL" sz="1800" b="0" i="0" u="none" dirty="0">
                <a:solidFill>
                  <a:schemeClr val="tx1"/>
                </a:solidFill>
                <a:latin typeface="Calibri" panose="020F0502020204030204" pitchFamily="34" charset="0"/>
                <a:cs typeface="Calibri" panose="020F0502020204030204" pitchFamily="34" charset="0"/>
                <a:sym typeface="Arial"/>
              </a:rPr>
              <a:t>symbiotische fase</a:t>
            </a:r>
            <a:endParaRPr lang="nl-NL" dirty="0">
              <a:solidFill>
                <a:schemeClr val="tx1"/>
              </a:solidFill>
              <a:latin typeface="Calibri" panose="020F0502020204030204" pitchFamily="34" charset="0"/>
              <a:cs typeface="Calibri" panose="020F0502020204030204" pitchFamily="34" charset="0"/>
            </a:endParaRPr>
          </a:p>
        </p:txBody>
      </p:sp>
      <p:sp>
        <p:nvSpPr>
          <p:cNvPr id="275" name="Shape 275"/>
          <p:cNvSpPr/>
          <p:nvPr/>
        </p:nvSpPr>
        <p:spPr>
          <a:xfrm>
            <a:off x="1163637" y="5201404"/>
            <a:ext cx="1008062" cy="749248"/>
          </a:xfrm>
          <a:prstGeom prst="ellipse">
            <a:avLst/>
          </a:prstGeom>
          <a:noFill/>
          <a:ln w="9525" cap="flat" cmpd="sng">
            <a:solidFill>
              <a:schemeClr val="dk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M</a:t>
            </a:r>
            <a:endParaRPr/>
          </a:p>
        </p:txBody>
      </p:sp>
      <p:sp>
        <p:nvSpPr>
          <p:cNvPr id="276" name="Shape 276"/>
          <p:cNvSpPr/>
          <p:nvPr/>
        </p:nvSpPr>
        <p:spPr>
          <a:xfrm>
            <a:off x="4502149" y="5201404"/>
            <a:ext cx="1009650" cy="749248"/>
          </a:xfrm>
          <a:prstGeom prst="ellipse">
            <a:avLst/>
          </a:prstGeom>
          <a:noFill/>
          <a:ln w="9525" cap="flat" cmpd="sng">
            <a:solidFill>
              <a:schemeClr val="dk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V</a:t>
            </a:r>
            <a:endParaRPr/>
          </a:p>
        </p:txBody>
      </p:sp>
      <p:sp>
        <p:nvSpPr>
          <p:cNvPr id="277" name="Shape 277"/>
          <p:cNvSpPr/>
          <p:nvPr/>
        </p:nvSpPr>
        <p:spPr>
          <a:xfrm>
            <a:off x="3075780" y="5873782"/>
            <a:ext cx="495300" cy="471455"/>
          </a:xfrm>
          <a:prstGeom prst="ellipse">
            <a:avLst/>
          </a:prstGeom>
          <a:noFill/>
          <a:ln w="9525" cap="flat" cmpd="sng">
            <a:solidFill>
              <a:schemeClr val="dk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K</a:t>
            </a:r>
            <a:endParaRPr/>
          </a:p>
        </p:txBody>
      </p:sp>
      <p:sp>
        <p:nvSpPr>
          <p:cNvPr id="278" name="Shape 278"/>
          <p:cNvSpPr/>
          <p:nvPr/>
        </p:nvSpPr>
        <p:spPr>
          <a:xfrm>
            <a:off x="3092448" y="4367032"/>
            <a:ext cx="495300" cy="471455"/>
          </a:xfrm>
          <a:prstGeom prst="ellipse">
            <a:avLst/>
          </a:prstGeom>
          <a:noFill/>
          <a:ln w="9525" cap="flat" cmpd="sng">
            <a:solidFill>
              <a:schemeClr val="dk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K</a:t>
            </a:r>
            <a:endParaRPr/>
          </a:p>
        </p:txBody>
      </p:sp>
      <p:cxnSp>
        <p:nvCxnSpPr>
          <p:cNvPr id="279" name="Shape 279"/>
          <p:cNvCxnSpPr/>
          <p:nvPr/>
        </p:nvCxnSpPr>
        <p:spPr>
          <a:xfrm rot="10800000" flipH="1">
            <a:off x="2178049" y="5576028"/>
            <a:ext cx="2324100" cy="14286"/>
          </a:xfrm>
          <a:prstGeom prst="straightConnector1">
            <a:avLst/>
          </a:prstGeom>
          <a:noFill/>
          <a:ln w="9525" cap="flat" cmpd="sng">
            <a:solidFill>
              <a:schemeClr val="accent2"/>
            </a:solidFill>
            <a:prstDash val="solid"/>
            <a:miter lim="800000"/>
            <a:headEnd type="none" w="med" len="med"/>
            <a:tailEnd type="none" w="med" len="med"/>
          </a:ln>
        </p:spPr>
      </p:cxnSp>
      <p:cxnSp>
        <p:nvCxnSpPr>
          <p:cNvPr id="280" name="Shape 280"/>
          <p:cNvCxnSpPr/>
          <p:nvPr/>
        </p:nvCxnSpPr>
        <p:spPr>
          <a:xfrm flipH="1">
            <a:off x="3571080" y="5950652"/>
            <a:ext cx="1435894" cy="158857"/>
          </a:xfrm>
          <a:prstGeom prst="straightConnector1">
            <a:avLst/>
          </a:prstGeom>
          <a:noFill/>
          <a:ln w="9525" cap="flat" cmpd="sng">
            <a:solidFill>
              <a:schemeClr val="accent2"/>
            </a:solidFill>
            <a:prstDash val="solid"/>
            <a:miter lim="800000"/>
            <a:headEnd type="none" w="med" len="med"/>
            <a:tailEnd type="none" w="med" len="med"/>
          </a:ln>
        </p:spPr>
      </p:cxnSp>
      <p:cxnSp>
        <p:nvCxnSpPr>
          <p:cNvPr id="281" name="Shape 281"/>
          <p:cNvCxnSpPr/>
          <p:nvPr/>
        </p:nvCxnSpPr>
        <p:spPr>
          <a:xfrm rot="10800000">
            <a:off x="1667668" y="5950653"/>
            <a:ext cx="1408112" cy="158857"/>
          </a:xfrm>
          <a:prstGeom prst="straightConnector1">
            <a:avLst/>
          </a:prstGeom>
          <a:noFill/>
          <a:ln w="9525" cap="flat" cmpd="sng">
            <a:solidFill>
              <a:schemeClr val="accent2"/>
            </a:solidFill>
            <a:prstDash val="solid"/>
            <a:miter lim="800000"/>
            <a:headEnd type="none" w="med" len="med"/>
            <a:tailEnd type="none" w="med" len="med"/>
          </a:ln>
        </p:spPr>
      </p:cxnSp>
      <p:cxnSp>
        <p:nvCxnSpPr>
          <p:cNvPr id="282" name="Shape 282"/>
          <p:cNvCxnSpPr>
            <a:cxnSpLocks/>
          </p:cNvCxnSpPr>
          <p:nvPr/>
        </p:nvCxnSpPr>
        <p:spPr>
          <a:xfrm>
            <a:off x="430212" y="1729879"/>
            <a:ext cx="8509000" cy="0"/>
          </a:xfrm>
          <a:prstGeom prst="straightConnector1">
            <a:avLst/>
          </a:prstGeom>
          <a:noFill/>
          <a:ln w="12700" cap="flat" cmpd="sng">
            <a:solidFill>
              <a:srgbClr val="666666"/>
            </a:solidFill>
            <a:prstDash val="solid"/>
            <a:miter lim="800000"/>
            <a:headEnd type="none" w="med" len="med"/>
            <a:tailEnd type="none" w="med" len="med"/>
          </a:ln>
        </p:spPr>
      </p:cxnSp>
      <p:cxnSp>
        <p:nvCxnSpPr>
          <p:cNvPr id="283" name="Shape 283"/>
          <p:cNvCxnSpPr/>
          <p:nvPr/>
        </p:nvCxnSpPr>
        <p:spPr>
          <a:xfrm rot="10800000" flipH="1">
            <a:off x="430212" y="2654982"/>
            <a:ext cx="8550275" cy="55558"/>
          </a:xfrm>
          <a:prstGeom prst="straightConnector1">
            <a:avLst/>
          </a:prstGeom>
          <a:noFill/>
          <a:ln w="9525" cap="flat" cmpd="sng">
            <a:solidFill>
              <a:srgbClr val="666666"/>
            </a:solidFill>
            <a:prstDash val="solid"/>
            <a:miter lim="800000"/>
            <a:headEnd type="none" w="med" len="med"/>
            <a:tailEnd type="none" w="med" len="med"/>
          </a:ln>
        </p:spPr>
      </p:cxnSp>
      <p:cxnSp>
        <p:nvCxnSpPr>
          <p:cNvPr id="284" name="Shape 284"/>
          <p:cNvCxnSpPr/>
          <p:nvPr/>
        </p:nvCxnSpPr>
        <p:spPr>
          <a:xfrm rot="10800000" flipH="1">
            <a:off x="430212" y="3877620"/>
            <a:ext cx="8550275" cy="55558"/>
          </a:xfrm>
          <a:prstGeom prst="straightConnector1">
            <a:avLst/>
          </a:prstGeom>
          <a:noFill/>
          <a:ln w="9525" cap="flat" cmpd="sng">
            <a:solidFill>
              <a:srgbClr val="666666"/>
            </a:solidFill>
            <a:prstDash val="solid"/>
            <a:miter lim="800000"/>
            <a:headEnd type="none" w="med" len="med"/>
            <a:tailEnd type="none" w="med" len="med"/>
          </a:ln>
        </p:spPr>
      </p:cxnSp>
      <p:cxnSp>
        <p:nvCxnSpPr>
          <p:cNvPr id="285" name="Shape 285"/>
          <p:cNvCxnSpPr/>
          <p:nvPr/>
        </p:nvCxnSpPr>
        <p:spPr>
          <a:xfrm rot="10800000" flipH="1">
            <a:off x="466724" y="5122035"/>
            <a:ext cx="8551863" cy="55558"/>
          </a:xfrm>
          <a:prstGeom prst="straightConnector1">
            <a:avLst/>
          </a:prstGeom>
          <a:noFill/>
          <a:ln w="9525" cap="flat" cmpd="sng">
            <a:solidFill>
              <a:srgbClr val="666666"/>
            </a:solidFill>
            <a:prstDash val="solid"/>
            <a:miter lim="800000"/>
            <a:headEnd type="none" w="med" len="med"/>
            <a:tailEnd type="none" w="med" len="med"/>
          </a:ln>
        </p:spPr>
      </p:cxnSp>
      <p:sp>
        <p:nvSpPr>
          <p:cNvPr id="286" name="Shape 286"/>
          <p:cNvSpPr txBox="1"/>
          <p:nvPr/>
        </p:nvSpPr>
        <p:spPr>
          <a:xfrm>
            <a:off x="286939" y="463850"/>
            <a:ext cx="8004175" cy="695325"/>
          </a:xfrm>
          <a:prstGeom prst="rect">
            <a:avLst/>
          </a:prstGeom>
          <a:noFill/>
          <a:ln>
            <a:noFill/>
          </a:ln>
        </p:spPr>
        <p:txBody>
          <a:bodyPr spcFirstLastPara="1" wrap="square" lIns="91425" tIns="91425" rIns="91425" bIns="91425" anchor="t" anchorCtr="0">
            <a:noAutofit/>
          </a:bodyPr>
          <a:lstStyle/>
          <a:p>
            <a:pPr marL="90487" marR="0" lvl="0" indent="-90487" algn="l" rtl="0">
              <a:lnSpc>
                <a:spcPct val="90000"/>
              </a:lnSpc>
              <a:spcBef>
                <a:spcPts val="0"/>
              </a:spcBef>
              <a:spcAft>
                <a:spcPts val="0"/>
              </a:spcAft>
              <a:buClr>
                <a:schemeClr val="dk1"/>
              </a:buClr>
              <a:buSzPts val="3000"/>
              <a:buFont typeface="Calibri"/>
              <a:buNone/>
            </a:pPr>
            <a:r>
              <a:rPr lang="en-US" sz="3000" b="0" i="0" u="none">
                <a:solidFill>
                  <a:schemeClr val="dk1"/>
                </a:solidFill>
                <a:latin typeface="Calibri"/>
                <a:ea typeface="Calibri"/>
                <a:cs typeface="Calibri"/>
                <a:sym typeface="Calibri"/>
              </a:rPr>
              <a:t>Ontwikkelingsfasen</a:t>
            </a:r>
            <a:endParaRPr/>
          </a:p>
        </p:txBody>
      </p:sp>
      <p:sp>
        <p:nvSpPr>
          <p:cNvPr id="287" name="Shape 287"/>
          <p:cNvSpPr txBox="1"/>
          <p:nvPr/>
        </p:nvSpPr>
        <p:spPr>
          <a:xfrm>
            <a:off x="6034087" y="1811337"/>
            <a:ext cx="2906712" cy="722312"/>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20124D"/>
              </a:buClr>
              <a:buSzPts val="1800"/>
              <a:buFont typeface="Arial"/>
              <a:buNone/>
            </a:pPr>
            <a:r>
              <a:rPr lang="en-US" sz="1800" b="0" i="0" u="none">
                <a:solidFill>
                  <a:schemeClr val="tx1"/>
                </a:solidFill>
                <a:latin typeface="Calibri" panose="020F0502020204030204" pitchFamily="34" charset="0"/>
                <a:cs typeface="Calibri" panose="020F0502020204030204" pitchFamily="34" charset="0"/>
                <a:sym typeface="Arial"/>
              </a:rPr>
              <a:t>beginnende separatie/individuatie</a:t>
            </a:r>
            <a:endParaRPr>
              <a:solidFill>
                <a:schemeClr val="tx1"/>
              </a:solidFill>
              <a:latin typeface="Calibri" panose="020F0502020204030204" pitchFamily="34" charset="0"/>
              <a:cs typeface="Calibri" panose="020F0502020204030204" pitchFamily="34" charset="0"/>
            </a:endParaRPr>
          </a:p>
        </p:txBody>
      </p:sp>
      <p:sp>
        <p:nvSpPr>
          <p:cNvPr id="288" name="Shape 288"/>
          <p:cNvSpPr txBox="1"/>
          <p:nvPr/>
        </p:nvSpPr>
        <p:spPr>
          <a:xfrm>
            <a:off x="6034087" y="2598737"/>
            <a:ext cx="2905125" cy="1214437"/>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20124D"/>
              </a:buClr>
              <a:buSzPts val="1800"/>
              <a:buFont typeface="Arial"/>
              <a:buNone/>
            </a:pPr>
            <a:r>
              <a:rPr lang="en-US" sz="1800" b="0" i="0" u="none">
                <a:solidFill>
                  <a:schemeClr val="tx1"/>
                </a:solidFill>
                <a:latin typeface="Calibri" panose="020F0502020204030204" pitchFamily="34" charset="0"/>
                <a:cs typeface="Calibri" panose="020F0502020204030204" pitchFamily="34" charset="0"/>
                <a:sym typeface="Arial"/>
              </a:rPr>
              <a:t>eerste bemeestering van autonomie vs afhankelijkheid,</a:t>
            </a:r>
            <a:endParaRPr>
              <a:solidFill>
                <a:schemeClr val="tx1"/>
              </a:solidFill>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rgbClr val="20124D"/>
              </a:buClr>
              <a:buSzPts val="1800"/>
              <a:buFont typeface="Arial"/>
              <a:buNone/>
            </a:pPr>
            <a:r>
              <a:rPr lang="en-US" sz="1800" b="0" i="0" u="none">
                <a:solidFill>
                  <a:schemeClr val="tx1"/>
                </a:solidFill>
                <a:latin typeface="Calibri" panose="020F0502020204030204" pitchFamily="34" charset="0"/>
                <a:cs typeface="Calibri" panose="020F0502020204030204" pitchFamily="34" charset="0"/>
                <a:sym typeface="Arial"/>
              </a:rPr>
              <a:t>primair narcistische fase</a:t>
            </a:r>
            <a:endParaRPr>
              <a:solidFill>
                <a:schemeClr val="tx1"/>
              </a:solidFill>
              <a:latin typeface="Calibri" panose="020F0502020204030204" pitchFamily="34" charset="0"/>
              <a:cs typeface="Calibri" panose="020F0502020204030204" pitchFamily="34" charset="0"/>
            </a:endParaRPr>
          </a:p>
        </p:txBody>
      </p:sp>
      <p:sp>
        <p:nvSpPr>
          <p:cNvPr id="289" name="Shape 289"/>
          <p:cNvSpPr txBox="1"/>
          <p:nvPr/>
        </p:nvSpPr>
        <p:spPr>
          <a:xfrm>
            <a:off x="6034087" y="3836987"/>
            <a:ext cx="2905125" cy="1260475"/>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20124D"/>
              </a:buClr>
              <a:buSzPts val="1800"/>
              <a:buFont typeface="Arial"/>
              <a:buNone/>
            </a:pPr>
            <a:r>
              <a:rPr lang="en-US" sz="1800" b="0" i="0" u="none">
                <a:solidFill>
                  <a:schemeClr val="tx1"/>
                </a:solidFill>
                <a:latin typeface="Calibri" panose="020F0502020204030204" pitchFamily="34" charset="0"/>
                <a:cs typeface="Calibri" panose="020F0502020204030204" pitchFamily="34" charset="0"/>
                <a:sym typeface="Arial"/>
              </a:rPr>
              <a:t>fase van narcistische kwetsbaarheid, interesse in generaties, eigen oorsprong,...</a:t>
            </a:r>
            <a:endParaRPr>
              <a:solidFill>
                <a:schemeClr val="tx1"/>
              </a:solidFill>
              <a:latin typeface="Calibri" panose="020F0502020204030204" pitchFamily="34" charset="0"/>
              <a:cs typeface="Calibri" panose="020F0502020204030204" pitchFamily="34" charset="0"/>
            </a:endParaRPr>
          </a:p>
        </p:txBody>
      </p:sp>
      <p:sp>
        <p:nvSpPr>
          <p:cNvPr id="290" name="Shape 290"/>
          <p:cNvSpPr txBox="1"/>
          <p:nvPr/>
        </p:nvSpPr>
        <p:spPr>
          <a:xfrm>
            <a:off x="6034087" y="5160962"/>
            <a:ext cx="2905125" cy="80645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20124D"/>
              </a:buClr>
              <a:buSzPts val="1800"/>
              <a:buFont typeface="Arial"/>
              <a:buNone/>
            </a:pPr>
            <a:r>
              <a:rPr lang="nl-NL" sz="1800" b="0" i="0" u="none" dirty="0">
                <a:solidFill>
                  <a:schemeClr val="tx1"/>
                </a:solidFill>
                <a:latin typeface="Calibri" panose="020F0502020204030204" pitchFamily="34" charset="0"/>
                <a:cs typeface="Calibri" panose="020F0502020204030204" pitchFamily="34" charset="0"/>
                <a:sym typeface="Arial"/>
              </a:rPr>
              <a:t>eerste </a:t>
            </a:r>
            <a:r>
              <a:rPr lang="nl-NL" sz="1800" b="0" i="0" u="none" dirty="0" err="1">
                <a:solidFill>
                  <a:schemeClr val="tx1"/>
                </a:solidFill>
                <a:latin typeface="Calibri" panose="020F0502020204030204" pitchFamily="34" charset="0"/>
                <a:cs typeface="Calibri" panose="020F0502020204030204" pitchFamily="34" charset="0"/>
                <a:sym typeface="Arial"/>
              </a:rPr>
              <a:t>bemeestering</a:t>
            </a:r>
            <a:r>
              <a:rPr lang="nl-NL" sz="1800" b="0" i="0" u="none" dirty="0">
                <a:solidFill>
                  <a:schemeClr val="tx1"/>
                </a:solidFill>
                <a:latin typeface="Calibri" panose="020F0502020204030204" pitchFamily="34" charset="0"/>
                <a:cs typeface="Calibri" panose="020F0502020204030204" pitchFamily="34" charset="0"/>
                <a:sym typeface="Arial"/>
              </a:rPr>
              <a:t> van het oedipale conflict</a:t>
            </a:r>
            <a:endParaRPr lang="nl-NL" dirty="0">
              <a:solidFill>
                <a:schemeClr val="tx1"/>
              </a:solidFill>
              <a:latin typeface="Calibri" panose="020F0502020204030204" pitchFamily="34" charset="0"/>
              <a:cs typeface="Calibri" panose="020F0502020204030204" pitchFamily="34" charset="0"/>
            </a:endParaRPr>
          </a:p>
        </p:txBody>
      </p:sp>
      <p:cxnSp>
        <p:nvCxnSpPr>
          <p:cNvPr id="292" name="Shape 292"/>
          <p:cNvCxnSpPr/>
          <p:nvPr/>
        </p:nvCxnSpPr>
        <p:spPr>
          <a:xfrm>
            <a:off x="2182812" y="3178175"/>
            <a:ext cx="758825" cy="0"/>
          </a:xfrm>
          <a:prstGeom prst="straightConnector1">
            <a:avLst/>
          </a:prstGeom>
          <a:noFill/>
          <a:ln w="19050" cap="flat" cmpd="sng">
            <a:solidFill>
              <a:schemeClr val="accent2"/>
            </a:solidFill>
            <a:prstDash val="solid"/>
            <a:miter lim="800000"/>
            <a:headEnd type="none" w="med" len="med"/>
            <a:tailEnd type="none" w="med" len="med"/>
          </a:ln>
        </p:spPr>
      </p:cxnSp>
      <p:cxnSp>
        <p:nvCxnSpPr>
          <p:cNvPr id="293" name="Shape 293"/>
          <p:cNvCxnSpPr/>
          <p:nvPr/>
        </p:nvCxnSpPr>
        <p:spPr>
          <a:xfrm>
            <a:off x="3705225" y="3178175"/>
            <a:ext cx="808037" cy="0"/>
          </a:xfrm>
          <a:prstGeom prst="straightConnector1">
            <a:avLst/>
          </a:prstGeom>
          <a:noFill/>
          <a:ln w="19050" cap="flat" cmpd="sng">
            <a:solidFill>
              <a:schemeClr val="accent2"/>
            </a:solidFill>
            <a:prstDash val="solid"/>
            <a:miter lim="800000"/>
            <a:headEnd type="none" w="med" len="med"/>
            <a:tailEnd type="none" w="med" len="med"/>
          </a:ln>
        </p:spPr>
      </p:cxnSp>
      <p:cxnSp>
        <p:nvCxnSpPr>
          <p:cNvPr id="294" name="Shape 294"/>
          <p:cNvCxnSpPr/>
          <p:nvPr/>
        </p:nvCxnSpPr>
        <p:spPr>
          <a:xfrm>
            <a:off x="2174874" y="4602875"/>
            <a:ext cx="917575" cy="0"/>
          </a:xfrm>
          <a:prstGeom prst="straightConnector1">
            <a:avLst/>
          </a:prstGeom>
          <a:noFill/>
          <a:ln w="19050" cap="flat" cmpd="sng">
            <a:solidFill>
              <a:schemeClr val="accent2"/>
            </a:solidFill>
            <a:prstDash val="sysDot"/>
            <a:miter lim="800000"/>
            <a:headEnd type="none" w="med" len="med"/>
            <a:tailEnd type="none" w="med" len="med"/>
          </a:ln>
        </p:spPr>
      </p:cxnSp>
      <p:cxnSp>
        <p:nvCxnSpPr>
          <p:cNvPr id="295" name="Shape 295"/>
          <p:cNvCxnSpPr/>
          <p:nvPr/>
        </p:nvCxnSpPr>
        <p:spPr>
          <a:xfrm>
            <a:off x="3587749" y="4602875"/>
            <a:ext cx="917575" cy="0"/>
          </a:xfrm>
          <a:prstGeom prst="straightConnector1">
            <a:avLst/>
          </a:prstGeom>
          <a:noFill/>
          <a:ln w="19050" cap="flat" cmpd="sng">
            <a:solidFill>
              <a:schemeClr val="accent2"/>
            </a:solidFill>
            <a:prstDash val="sysDot"/>
            <a:miter lim="800000"/>
            <a:headEnd type="none" w="med" len="med"/>
            <a:tailEnd type="none" w="med" len="med"/>
          </a:ln>
        </p:spPr>
      </p:cxnSp>
      <p:sp>
        <p:nvSpPr>
          <p:cNvPr id="5" name="Boog 4"/>
          <p:cNvSpPr/>
          <p:nvPr/>
        </p:nvSpPr>
        <p:spPr>
          <a:xfrm>
            <a:off x="1930400" y="4068484"/>
            <a:ext cx="2838449" cy="769774"/>
          </a:xfrm>
          <a:prstGeom prst="arc">
            <a:avLst>
              <a:gd name="adj1" fmla="val 11074114"/>
              <a:gd name="adj2" fmla="val 21248968"/>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nl-BE"/>
          </a:p>
        </p:txBody>
      </p:sp>
      <p:cxnSp>
        <p:nvCxnSpPr>
          <p:cNvPr id="39" name="Gekromde verbindingslijn 38"/>
          <p:cNvCxnSpPr/>
          <p:nvPr/>
        </p:nvCxnSpPr>
        <p:spPr>
          <a:xfrm rot="16200000" flipH="1">
            <a:off x="2815431" y="1693069"/>
            <a:ext cx="1588" cy="546100"/>
          </a:xfrm>
          <a:prstGeom prst="curvedConnector3">
            <a:avLst>
              <a:gd name="adj1" fmla="val -11864358"/>
            </a:avLst>
          </a:prstGeom>
          <a:ln>
            <a:tailEnd type="triangle"/>
          </a:ln>
        </p:spPr>
        <p:style>
          <a:lnRef idx="3">
            <a:schemeClr val="dk1"/>
          </a:lnRef>
          <a:fillRef idx="0">
            <a:schemeClr val="dk1"/>
          </a:fillRef>
          <a:effectRef idx="2">
            <a:schemeClr val="dk1"/>
          </a:effectRef>
          <a:fontRef idx="minor">
            <a:schemeClr val="tx1"/>
          </a:fontRef>
        </p:style>
      </p:cxnSp>
      <p:cxnSp>
        <p:nvCxnSpPr>
          <p:cNvPr id="40" name="Gekromde verbindingslijn 39"/>
          <p:cNvCxnSpPr/>
          <p:nvPr/>
        </p:nvCxnSpPr>
        <p:spPr>
          <a:xfrm rot="5400000" flipH="1">
            <a:off x="2764631" y="2143919"/>
            <a:ext cx="1588" cy="546100"/>
          </a:xfrm>
          <a:prstGeom prst="curvedConnector3">
            <a:avLst>
              <a:gd name="adj1" fmla="val -12533879"/>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28192916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Shape 301"/>
          <p:cNvSpPr txBox="1">
            <a:spLocks noGrp="1"/>
          </p:cNvSpPr>
          <p:nvPr>
            <p:ph type="body" idx="1"/>
          </p:nvPr>
        </p:nvSpPr>
        <p:spPr>
          <a:xfrm>
            <a:off x="250825" y="1022350"/>
            <a:ext cx="8004175" cy="695325"/>
          </a:xfrm>
          <a:prstGeom prst="rect">
            <a:avLst/>
          </a:prstGeom>
          <a:noFill/>
          <a:ln>
            <a:noFill/>
          </a:ln>
        </p:spPr>
        <p:txBody>
          <a:bodyPr spcFirstLastPara="1" wrap="square" lIns="91425" tIns="91425" rIns="91425" bIns="91425" anchor="t" anchorCtr="0">
            <a:noAutofit/>
          </a:bodyPr>
          <a:lstStyle/>
          <a:p>
            <a:pPr marL="90487" marR="0" lvl="0" indent="-90487" algn="l" rtl="0">
              <a:lnSpc>
                <a:spcPct val="90000"/>
              </a:lnSpc>
              <a:spcBef>
                <a:spcPts val="0"/>
              </a:spcBef>
              <a:spcAft>
                <a:spcPts val="0"/>
              </a:spcAft>
              <a:buClr>
                <a:schemeClr val="accent1"/>
              </a:buClr>
              <a:buSzPts val="3000"/>
              <a:buFont typeface="Calibri"/>
              <a:buNone/>
            </a:pPr>
            <a:r>
              <a:rPr lang="en-US" sz="3000" b="0" i="0" u="none">
                <a:solidFill>
                  <a:schemeClr val="dk1"/>
                </a:solidFill>
                <a:latin typeface="Calibri"/>
                <a:ea typeface="Calibri"/>
                <a:cs typeface="Calibri"/>
                <a:sym typeface="Calibri"/>
              </a:rPr>
              <a:t>De symbiotische fase</a:t>
            </a:r>
            <a:endParaRPr/>
          </a:p>
        </p:txBody>
      </p:sp>
      <p:sp>
        <p:nvSpPr>
          <p:cNvPr id="302" name="Shape 302"/>
          <p:cNvSpPr/>
          <p:nvPr/>
        </p:nvSpPr>
        <p:spPr>
          <a:xfrm>
            <a:off x="3243262" y="1917700"/>
            <a:ext cx="1009650" cy="636587"/>
          </a:xfrm>
          <a:prstGeom prst="ellipse">
            <a:avLst/>
          </a:prstGeom>
          <a:noFill/>
          <a:ln w="9525" cap="flat" cmpd="sng">
            <a:solidFill>
              <a:schemeClr val="dk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M</a:t>
            </a:r>
            <a:endParaRPr/>
          </a:p>
        </p:txBody>
      </p:sp>
      <p:sp>
        <p:nvSpPr>
          <p:cNvPr id="303" name="Shape 303"/>
          <p:cNvSpPr txBox="1"/>
          <p:nvPr/>
        </p:nvSpPr>
        <p:spPr>
          <a:xfrm>
            <a:off x="4864100" y="2008187"/>
            <a:ext cx="609600" cy="341312"/>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V</a:t>
            </a:r>
            <a:endParaRPr/>
          </a:p>
        </p:txBody>
      </p:sp>
      <p:pic>
        <p:nvPicPr>
          <p:cNvPr id="304" name="Shape 304"/>
          <p:cNvPicPr preferRelativeResize="0"/>
          <p:nvPr/>
        </p:nvPicPr>
        <p:blipFill rotWithShape="1">
          <a:blip r:embed="rId3">
            <a:alphaModFix/>
          </a:blip>
          <a:srcRect/>
          <a:stretch/>
        </p:blipFill>
        <p:spPr>
          <a:xfrm>
            <a:off x="6945312" y="44450"/>
            <a:ext cx="2206625" cy="777875"/>
          </a:xfrm>
          <a:prstGeom prst="rect">
            <a:avLst/>
          </a:prstGeom>
          <a:noFill/>
          <a:ln>
            <a:noFill/>
          </a:ln>
        </p:spPr>
      </p:pic>
      <p:sp>
        <p:nvSpPr>
          <p:cNvPr id="305" name="Shape 305"/>
          <p:cNvSpPr txBox="1"/>
          <p:nvPr/>
        </p:nvSpPr>
        <p:spPr>
          <a:xfrm>
            <a:off x="755650" y="2849744"/>
            <a:ext cx="7499350" cy="2770187"/>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Aft>
                <a:spcPts val="0"/>
              </a:spcAft>
              <a:buClr>
                <a:schemeClr val="dk1"/>
              </a:buClr>
              <a:buSzPts val="1800"/>
              <a:buFont typeface="Arial"/>
              <a:buChar char="•"/>
            </a:pPr>
            <a:r>
              <a:rPr lang="nl-NL" sz="2000" b="0" i="0" u="none" dirty="0">
                <a:solidFill>
                  <a:schemeClr val="dk1"/>
                </a:solidFill>
                <a:latin typeface="Calibri" panose="020F0502020204030204" pitchFamily="34" charset="0"/>
                <a:cs typeface="Calibri" panose="020F0502020204030204" pitchFamily="34" charset="0"/>
                <a:sym typeface="Arial"/>
              </a:rPr>
              <a:t>Kind is nog niet in staat om zichzelf te ervaren als een persoon die fysiek  op zichzelf staat en dus ook gescheiden is van de moeder</a:t>
            </a:r>
            <a:br>
              <a:rPr lang="nl-NL" sz="2000" b="0" i="0" u="none" dirty="0">
                <a:solidFill>
                  <a:schemeClr val="dk1"/>
                </a:solidFill>
                <a:latin typeface="Calibri" panose="020F0502020204030204" pitchFamily="34" charset="0"/>
                <a:cs typeface="Calibri" panose="020F0502020204030204" pitchFamily="34" charset="0"/>
                <a:sym typeface="Arial"/>
              </a:rPr>
            </a:br>
            <a:endParaRPr lang="nl-NL" sz="2000" dirty="0">
              <a:latin typeface="Calibri" panose="020F0502020204030204" pitchFamily="34" charset="0"/>
              <a:cs typeface="Calibri" panose="020F0502020204030204" pitchFamily="34" charset="0"/>
            </a:endParaRPr>
          </a:p>
          <a:p>
            <a:pPr marL="285750" marR="0" lvl="0" indent="-285750" algn="l" rtl="0">
              <a:lnSpc>
                <a:spcPct val="100000"/>
              </a:lnSpc>
              <a:spcAft>
                <a:spcPts val="0"/>
              </a:spcAft>
              <a:buClr>
                <a:schemeClr val="dk1"/>
              </a:buClr>
              <a:buSzPts val="1800"/>
              <a:buFont typeface="Arial"/>
              <a:buChar char="•"/>
            </a:pPr>
            <a:r>
              <a:rPr lang="nl-NL" sz="2000" b="0" i="0" u="none" dirty="0">
                <a:solidFill>
                  <a:schemeClr val="dk1"/>
                </a:solidFill>
                <a:latin typeface="Calibri" panose="020F0502020204030204" pitchFamily="34" charset="0"/>
                <a:cs typeface="Calibri" panose="020F0502020204030204" pitchFamily="34" charset="0"/>
                <a:sym typeface="Arial"/>
              </a:rPr>
              <a:t>Moeder is volledig gericht op het welbevinden van het kind (</a:t>
            </a:r>
            <a:r>
              <a:rPr lang="nl-NL" sz="2000" b="0" i="0" u="none" dirty="0" err="1">
                <a:solidFill>
                  <a:schemeClr val="dk1"/>
                </a:solidFill>
                <a:latin typeface="Calibri" panose="020F0502020204030204" pitchFamily="34" charset="0"/>
                <a:cs typeface="Calibri" panose="020F0502020204030204" pitchFamily="34" charset="0"/>
                <a:sym typeface="Arial"/>
              </a:rPr>
              <a:t>Winnicott</a:t>
            </a:r>
            <a:r>
              <a:rPr lang="nl-NL" sz="2000" b="0" i="0" u="none" dirty="0">
                <a:solidFill>
                  <a:schemeClr val="dk1"/>
                </a:solidFill>
                <a:latin typeface="Calibri" panose="020F0502020204030204" pitchFamily="34" charset="0"/>
                <a:cs typeface="Calibri" panose="020F0502020204030204" pitchFamily="34" charset="0"/>
                <a:sym typeface="Arial"/>
              </a:rPr>
              <a:t>: «</a:t>
            </a:r>
            <a:r>
              <a:rPr lang="nl-NL" sz="2000" b="0" i="0" u="none" dirty="0" err="1">
                <a:solidFill>
                  <a:schemeClr val="dk1"/>
                </a:solidFill>
                <a:latin typeface="Calibri" panose="020F0502020204030204" pitchFamily="34" charset="0"/>
                <a:cs typeface="Calibri" panose="020F0502020204030204" pitchFamily="34" charset="0"/>
                <a:sym typeface="Arial"/>
              </a:rPr>
              <a:t>the</a:t>
            </a:r>
            <a:r>
              <a:rPr lang="nl-NL" sz="2000" b="0" i="0" u="none" dirty="0">
                <a:solidFill>
                  <a:schemeClr val="dk1"/>
                </a:solidFill>
                <a:latin typeface="Calibri" panose="020F0502020204030204" pitchFamily="34" charset="0"/>
                <a:cs typeface="Calibri" panose="020F0502020204030204" pitchFamily="34" charset="0"/>
                <a:sym typeface="Arial"/>
              </a:rPr>
              <a:t> </a:t>
            </a:r>
            <a:r>
              <a:rPr lang="nl-NL" sz="2000" b="0" i="0" u="none" dirty="0" err="1">
                <a:solidFill>
                  <a:schemeClr val="dk1"/>
                </a:solidFill>
                <a:latin typeface="Calibri" panose="020F0502020204030204" pitchFamily="34" charset="0"/>
                <a:cs typeface="Calibri" panose="020F0502020204030204" pitchFamily="34" charset="0"/>
                <a:sym typeface="Arial"/>
              </a:rPr>
              <a:t>motherhood</a:t>
            </a:r>
            <a:r>
              <a:rPr lang="nl-NL" sz="2000" b="0" i="0" u="none" dirty="0">
                <a:solidFill>
                  <a:schemeClr val="dk1"/>
                </a:solidFill>
                <a:latin typeface="Calibri" panose="020F0502020204030204" pitchFamily="34" charset="0"/>
                <a:cs typeface="Calibri" panose="020F0502020204030204" pitchFamily="34" charset="0"/>
                <a:sym typeface="Arial"/>
              </a:rPr>
              <a:t> </a:t>
            </a:r>
            <a:r>
              <a:rPr lang="nl-NL" sz="2000" b="0" i="0" u="none" dirty="0" err="1">
                <a:solidFill>
                  <a:schemeClr val="dk1"/>
                </a:solidFill>
                <a:latin typeface="Calibri" panose="020F0502020204030204" pitchFamily="34" charset="0"/>
                <a:cs typeface="Calibri" panose="020F0502020204030204" pitchFamily="34" charset="0"/>
                <a:sym typeface="Arial"/>
              </a:rPr>
              <a:t>constellation</a:t>
            </a:r>
            <a:r>
              <a:rPr lang="nl-NL" sz="2000" b="0" i="0" u="none" dirty="0">
                <a:solidFill>
                  <a:schemeClr val="dk1"/>
                </a:solidFill>
                <a:latin typeface="Calibri" panose="020F0502020204030204" pitchFamily="34" charset="0"/>
                <a:cs typeface="Calibri" panose="020F0502020204030204" pitchFamily="34" charset="0"/>
                <a:sym typeface="Arial"/>
              </a:rPr>
              <a:t>», «</a:t>
            </a:r>
            <a:r>
              <a:rPr lang="nl-NL" sz="2000" b="0" i="0" u="none" dirty="0" err="1">
                <a:solidFill>
                  <a:schemeClr val="dk1"/>
                </a:solidFill>
                <a:latin typeface="Calibri" panose="020F0502020204030204" pitchFamily="34" charset="0"/>
                <a:cs typeface="Calibri" panose="020F0502020204030204" pitchFamily="34" charset="0"/>
                <a:sym typeface="Arial"/>
              </a:rPr>
              <a:t>primary</a:t>
            </a:r>
            <a:r>
              <a:rPr lang="nl-NL" sz="2000" b="0" i="0" u="none" dirty="0">
                <a:solidFill>
                  <a:schemeClr val="dk1"/>
                </a:solidFill>
                <a:latin typeface="Calibri" panose="020F0502020204030204" pitchFamily="34" charset="0"/>
                <a:cs typeface="Calibri" panose="020F0502020204030204" pitchFamily="34" charset="0"/>
                <a:sym typeface="Arial"/>
              </a:rPr>
              <a:t> </a:t>
            </a:r>
            <a:r>
              <a:rPr lang="nl-NL" sz="2000" b="0" i="0" u="none" dirty="0" err="1">
                <a:solidFill>
                  <a:schemeClr val="dk1"/>
                </a:solidFill>
                <a:latin typeface="Calibri" panose="020F0502020204030204" pitchFamily="34" charset="0"/>
                <a:cs typeface="Calibri" panose="020F0502020204030204" pitchFamily="34" charset="0"/>
                <a:sym typeface="Arial"/>
              </a:rPr>
              <a:t>maternal</a:t>
            </a:r>
            <a:r>
              <a:rPr lang="nl-NL" sz="2000" b="0" i="0" u="none" dirty="0">
                <a:solidFill>
                  <a:schemeClr val="dk1"/>
                </a:solidFill>
                <a:latin typeface="Calibri" panose="020F0502020204030204" pitchFamily="34" charset="0"/>
                <a:cs typeface="Calibri" panose="020F0502020204030204" pitchFamily="34" charset="0"/>
                <a:sym typeface="Arial"/>
              </a:rPr>
              <a:t> </a:t>
            </a:r>
            <a:r>
              <a:rPr lang="nl-NL" sz="2000" b="0" i="0" u="none" dirty="0" err="1">
                <a:solidFill>
                  <a:schemeClr val="dk1"/>
                </a:solidFill>
                <a:latin typeface="Calibri" panose="020F0502020204030204" pitchFamily="34" charset="0"/>
                <a:cs typeface="Calibri" panose="020F0502020204030204" pitchFamily="34" charset="0"/>
                <a:sym typeface="Arial"/>
              </a:rPr>
              <a:t>preoccupation</a:t>
            </a:r>
            <a:r>
              <a:rPr lang="nl-NL" sz="2000" b="0" i="0" u="none" dirty="0">
                <a:solidFill>
                  <a:schemeClr val="dk1"/>
                </a:solidFill>
                <a:latin typeface="Calibri" panose="020F0502020204030204" pitchFamily="34" charset="0"/>
                <a:cs typeface="Calibri" panose="020F0502020204030204" pitchFamily="34" charset="0"/>
                <a:sym typeface="Arial"/>
              </a:rPr>
              <a:t>»)</a:t>
            </a:r>
            <a:br>
              <a:rPr lang="nl-NL" sz="2000" b="0" i="0" u="none" dirty="0">
                <a:solidFill>
                  <a:schemeClr val="dk1"/>
                </a:solidFill>
                <a:latin typeface="Calibri" panose="020F0502020204030204" pitchFamily="34" charset="0"/>
                <a:cs typeface="Calibri" panose="020F0502020204030204" pitchFamily="34" charset="0"/>
                <a:sym typeface="Arial"/>
              </a:rPr>
            </a:br>
            <a:endParaRPr lang="nl-NL" sz="2000" dirty="0">
              <a:latin typeface="Calibri" panose="020F0502020204030204" pitchFamily="34" charset="0"/>
              <a:cs typeface="Calibri" panose="020F0502020204030204" pitchFamily="34" charset="0"/>
            </a:endParaRPr>
          </a:p>
          <a:p>
            <a:pPr marL="285750" marR="0" lvl="0" indent="-285750" algn="l" rtl="0">
              <a:lnSpc>
                <a:spcPct val="100000"/>
              </a:lnSpc>
              <a:spcAft>
                <a:spcPts val="0"/>
              </a:spcAft>
              <a:buClr>
                <a:schemeClr val="dk1"/>
              </a:buClr>
              <a:buSzPts val="1800"/>
              <a:buFont typeface="Arial"/>
              <a:buChar char="•"/>
            </a:pPr>
            <a:r>
              <a:rPr lang="nl-NL" sz="2000" b="0" i="0" u="none" dirty="0">
                <a:solidFill>
                  <a:schemeClr val="dk1"/>
                </a:solidFill>
                <a:latin typeface="Calibri" panose="020F0502020204030204" pitchFamily="34" charset="0"/>
                <a:cs typeface="Calibri" panose="020F0502020204030204" pitchFamily="34" charset="0"/>
                <a:sym typeface="Arial"/>
              </a:rPr>
              <a:t>De rol van de vader bestaat voornamelijk in het faciliteren en beschermen van « </a:t>
            </a:r>
            <a:r>
              <a:rPr lang="nl-NL" sz="2000" b="0" i="0" u="none" dirty="0" err="1">
                <a:solidFill>
                  <a:schemeClr val="dk1"/>
                </a:solidFill>
                <a:latin typeface="Calibri" panose="020F0502020204030204" pitchFamily="34" charset="0"/>
                <a:cs typeface="Calibri" panose="020F0502020204030204" pitchFamily="34" charset="0"/>
                <a:sym typeface="Arial"/>
              </a:rPr>
              <a:t>the</a:t>
            </a:r>
            <a:r>
              <a:rPr lang="nl-NL" sz="2000" b="0" i="0" u="none" dirty="0">
                <a:solidFill>
                  <a:schemeClr val="dk1"/>
                </a:solidFill>
                <a:latin typeface="Calibri" panose="020F0502020204030204" pitchFamily="34" charset="0"/>
                <a:cs typeface="Calibri" panose="020F0502020204030204" pitchFamily="34" charset="0"/>
                <a:sym typeface="Arial"/>
              </a:rPr>
              <a:t> </a:t>
            </a:r>
            <a:r>
              <a:rPr lang="nl-NL" sz="2000" b="0" i="0" u="none" dirty="0" err="1">
                <a:solidFill>
                  <a:schemeClr val="dk1"/>
                </a:solidFill>
                <a:latin typeface="Calibri" panose="020F0502020204030204" pitchFamily="34" charset="0"/>
                <a:cs typeface="Calibri" panose="020F0502020204030204" pitchFamily="34" charset="0"/>
                <a:sym typeface="Arial"/>
              </a:rPr>
              <a:t>motherhood</a:t>
            </a:r>
            <a:r>
              <a:rPr lang="nl-NL" sz="2000" b="0" i="0" u="none" dirty="0">
                <a:solidFill>
                  <a:schemeClr val="dk1"/>
                </a:solidFill>
                <a:latin typeface="Calibri" panose="020F0502020204030204" pitchFamily="34" charset="0"/>
                <a:cs typeface="Calibri" panose="020F0502020204030204" pitchFamily="34" charset="0"/>
                <a:sym typeface="Arial"/>
              </a:rPr>
              <a:t> </a:t>
            </a:r>
            <a:r>
              <a:rPr lang="nl-NL" sz="2000" b="0" i="0" u="none" dirty="0" err="1">
                <a:solidFill>
                  <a:schemeClr val="dk1"/>
                </a:solidFill>
                <a:latin typeface="Calibri" panose="020F0502020204030204" pitchFamily="34" charset="0"/>
                <a:cs typeface="Calibri" panose="020F0502020204030204" pitchFamily="34" charset="0"/>
                <a:sym typeface="Arial"/>
              </a:rPr>
              <a:t>constellation</a:t>
            </a:r>
            <a:r>
              <a:rPr lang="nl-NL" sz="2000" b="0" i="0" u="none" dirty="0">
                <a:solidFill>
                  <a:schemeClr val="dk1"/>
                </a:solidFill>
                <a:latin typeface="Calibri" panose="020F0502020204030204" pitchFamily="34" charset="0"/>
                <a:cs typeface="Calibri" panose="020F0502020204030204" pitchFamily="34" charset="0"/>
                <a:sym typeface="Arial"/>
              </a:rPr>
              <a:t> »</a:t>
            </a:r>
            <a:br>
              <a:rPr lang="nl-NL" sz="2000" b="0" i="0" u="none" dirty="0">
                <a:solidFill>
                  <a:schemeClr val="dk1"/>
                </a:solidFill>
                <a:latin typeface="Calibri" panose="020F0502020204030204" pitchFamily="34" charset="0"/>
                <a:cs typeface="Calibri" panose="020F0502020204030204" pitchFamily="34" charset="0"/>
                <a:sym typeface="Arial"/>
              </a:rPr>
            </a:br>
            <a:endParaRPr lang="nl-NL" sz="2000" dirty="0">
              <a:latin typeface="Calibri" panose="020F0502020204030204" pitchFamily="34" charset="0"/>
              <a:cs typeface="Calibri" panose="020F0502020204030204" pitchFamily="34" charset="0"/>
            </a:endParaRPr>
          </a:p>
          <a:p>
            <a:pPr marL="285750" marR="0" lvl="0" indent="-285750" algn="l" rtl="0">
              <a:lnSpc>
                <a:spcPct val="100000"/>
              </a:lnSpc>
              <a:spcAft>
                <a:spcPts val="0"/>
              </a:spcAft>
              <a:buClr>
                <a:schemeClr val="dk1"/>
              </a:buClr>
              <a:buSzPts val="1800"/>
              <a:buFont typeface="Arial"/>
              <a:buChar char="•"/>
            </a:pPr>
            <a:r>
              <a:rPr lang="nl-NL" sz="2000" b="0" i="0" u="sng" dirty="0">
                <a:solidFill>
                  <a:schemeClr val="hlink"/>
                </a:solidFill>
                <a:latin typeface="Calibri" panose="020F0502020204030204" pitchFamily="34" charset="0"/>
                <a:cs typeface="Calibri" panose="020F0502020204030204" pitchFamily="34" charset="0"/>
                <a:sym typeface="Arial"/>
                <a:hlinkClick r:id="rId4"/>
              </a:rPr>
              <a:t>https://www.youtube.com/watch?v=tygGFkxoNA4</a:t>
            </a:r>
            <a:endParaRPr lang="nl-NL" sz="2000" dirty="0">
              <a:latin typeface="Calibri" panose="020F0502020204030204" pitchFamily="34" charset="0"/>
              <a:cs typeface="Calibri" panose="020F0502020204030204" pitchFamily="34" charset="0"/>
            </a:endParaRPr>
          </a:p>
        </p:txBody>
      </p:sp>
      <p:sp>
        <p:nvSpPr>
          <p:cNvPr id="306" name="Shape 306"/>
          <p:cNvSpPr/>
          <p:nvPr/>
        </p:nvSpPr>
        <p:spPr>
          <a:xfrm>
            <a:off x="3778250" y="1952625"/>
            <a:ext cx="763587" cy="601662"/>
          </a:xfrm>
          <a:prstGeom prst="ellipse">
            <a:avLst/>
          </a:prstGeom>
          <a:solidFill>
            <a:schemeClr val="lt1">
              <a:alpha val="68627"/>
            </a:schemeClr>
          </a:solidFill>
          <a:ln w="9525" cap="flat" cmpd="sng">
            <a:solidFill>
              <a:schemeClr val="dk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K</a:t>
            </a:r>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822325" y="287337"/>
            <a:ext cx="7543800" cy="1449300"/>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rgbClr val="404040"/>
              </a:buClr>
              <a:buSzPts val="4800"/>
              <a:buFont typeface="Calibri"/>
              <a:buNone/>
            </a:pPr>
            <a:r>
              <a:rPr lang="en-US" sz="4800" b="0" i="0" u="none" strike="noStrike" cap="none">
                <a:solidFill>
                  <a:srgbClr val="404040"/>
                </a:solidFill>
                <a:latin typeface="Calibri"/>
                <a:ea typeface="Calibri"/>
                <a:cs typeface="Calibri"/>
                <a:sym typeface="Calibri"/>
              </a:rPr>
              <a:t>Wij bieden…</a:t>
            </a:r>
            <a:endParaRPr/>
          </a:p>
        </p:txBody>
      </p:sp>
      <p:sp>
        <p:nvSpPr>
          <p:cNvPr id="114" name="Shape 114"/>
          <p:cNvSpPr txBox="1">
            <a:spLocks noGrp="1"/>
          </p:cNvSpPr>
          <p:nvPr>
            <p:ph type="body" idx="1"/>
          </p:nvPr>
        </p:nvSpPr>
        <p:spPr>
          <a:xfrm>
            <a:off x="822325" y="1770062"/>
            <a:ext cx="7543800" cy="4319700"/>
          </a:xfrm>
          <a:prstGeom prst="rect">
            <a:avLst/>
          </a:prstGeom>
          <a:noFill/>
          <a:ln>
            <a:noFill/>
          </a:ln>
        </p:spPr>
        <p:txBody>
          <a:bodyPr spcFirstLastPara="1" wrap="square" lIns="0" tIns="45700" rIns="0" bIns="45700" anchor="t" anchorCtr="0">
            <a:noAutofit/>
          </a:bodyPr>
          <a:lstStyle/>
          <a:p>
            <a:pPr marL="0" marR="0" lvl="0" indent="0" algn="l" rtl="0">
              <a:lnSpc>
                <a:spcPct val="90000"/>
              </a:lnSpc>
              <a:spcBef>
                <a:spcPts val="1600"/>
              </a:spcBef>
              <a:spcAft>
                <a:spcPts val="0"/>
              </a:spcAft>
              <a:buNone/>
            </a:pPr>
            <a:r>
              <a:rPr lang="en-US" sz="2200" dirty="0">
                <a:solidFill>
                  <a:schemeClr val="tx1"/>
                </a:solidFill>
              </a:rPr>
              <a:t>N</a:t>
            </a:r>
            <a:r>
              <a:rPr lang="en-US" sz="2200" b="0" i="0" u="none" strike="noStrike" cap="none" dirty="0">
                <a:solidFill>
                  <a:schemeClr val="tx1"/>
                </a:solidFill>
                <a:sym typeface="Calibri"/>
              </a:rPr>
              <a:t>a </a:t>
            </a:r>
            <a:r>
              <a:rPr lang="en-US" sz="2200" b="0" i="0" u="none" strike="noStrike" cap="none" dirty="0" err="1">
                <a:solidFill>
                  <a:schemeClr val="tx1"/>
                </a:solidFill>
                <a:sym typeface="Calibri"/>
              </a:rPr>
              <a:t>deze</a:t>
            </a:r>
            <a:r>
              <a:rPr lang="en-US" sz="2200" b="0" i="0" u="none" strike="noStrike" cap="none" dirty="0">
                <a:solidFill>
                  <a:schemeClr val="tx1"/>
                </a:solidFill>
                <a:sym typeface="Calibri"/>
              </a:rPr>
              <a:t> </a:t>
            </a:r>
            <a:r>
              <a:rPr lang="en-US" sz="2200" b="0" i="0" u="none" strike="noStrike" cap="none" dirty="0" err="1">
                <a:solidFill>
                  <a:schemeClr val="tx1"/>
                </a:solidFill>
                <a:sym typeface="Calibri"/>
              </a:rPr>
              <a:t>vorming</a:t>
            </a:r>
            <a:r>
              <a:rPr lang="en-US" sz="2200" b="0" i="0" u="none" strike="noStrike" cap="none" dirty="0">
                <a:solidFill>
                  <a:schemeClr val="tx1"/>
                </a:solidFill>
                <a:sym typeface="Calibri"/>
              </a:rPr>
              <a:t> </a:t>
            </a:r>
            <a:r>
              <a:rPr lang="en-US" sz="2200" b="0" i="0" u="none" strike="noStrike" cap="none" dirty="0" err="1">
                <a:solidFill>
                  <a:schemeClr val="tx1"/>
                </a:solidFill>
                <a:sym typeface="Calibri"/>
              </a:rPr>
              <a:t>kan</a:t>
            </a:r>
            <a:r>
              <a:rPr lang="en-US" sz="2200" b="0" i="0" u="none" strike="noStrike" cap="none" dirty="0">
                <a:solidFill>
                  <a:schemeClr val="tx1"/>
                </a:solidFill>
                <a:sym typeface="Calibri"/>
              </a:rPr>
              <a:t> je</a:t>
            </a:r>
          </a:p>
          <a:p>
            <a:pPr marL="0" marR="0" lvl="0" indent="0" algn="l" rtl="0">
              <a:lnSpc>
                <a:spcPct val="90000"/>
              </a:lnSpc>
              <a:spcBef>
                <a:spcPts val="1600"/>
              </a:spcBef>
              <a:spcAft>
                <a:spcPts val="0"/>
              </a:spcAft>
              <a:buNone/>
            </a:pPr>
            <a:endParaRPr lang="en-US" sz="2200" dirty="0">
              <a:solidFill>
                <a:schemeClr val="tx1"/>
              </a:solidFill>
            </a:endParaRPr>
          </a:p>
          <a:p>
            <a:pPr marL="382587" marR="0" lvl="1" indent="-128587" algn="l" rtl="0">
              <a:lnSpc>
                <a:spcPct val="90000"/>
              </a:lnSpc>
              <a:spcBef>
                <a:spcPts val="400"/>
              </a:spcBef>
              <a:spcAft>
                <a:spcPts val="0"/>
              </a:spcAft>
              <a:buClr>
                <a:schemeClr val="accent1"/>
              </a:buClr>
              <a:buSzPts val="2400"/>
              <a:buFont typeface="Calibri"/>
              <a:buAutoNum type="romanUcPeriod"/>
            </a:pPr>
            <a:r>
              <a:rPr lang="en-US" sz="2200" b="0" i="0" u="none" strike="noStrike" cap="none" dirty="0">
                <a:solidFill>
                  <a:schemeClr val="tx1"/>
                </a:solidFill>
                <a:sym typeface="Calibri"/>
              </a:rPr>
              <a:t> Alert </a:t>
            </a:r>
            <a:r>
              <a:rPr lang="en-US" sz="2200" b="0" i="0" u="none" strike="noStrike" cap="none" dirty="0" err="1">
                <a:solidFill>
                  <a:schemeClr val="tx1"/>
                </a:solidFill>
                <a:sym typeface="Calibri"/>
              </a:rPr>
              <a:t>reageren</a:t>
            </a:r>
            <a:r>
              <a:rPr lang="en-US" sz="2200" b="0" i="0" u="none" strike="noStrike" cap="none" dirty="0">
                <a:solidFill>
                  <a:schemeClr val="tx1"/>
                </a:solidFill>
                <a:sym typeface="Calibri"/>
              </a:rPr>
              <a:t> op </a:t>
            </a:r>
            <a:r>
              <a:rPr lang="en-US" sz="2200" b="0" i="0" u="none" strike="noStrike" cap="none" dirty="0" err="1">
                <a:solidFill>
                  <a:schemeClr val="tx1"/>
                </a:solidFill>
                <a:sym typeface="Calibri"/>
              </a:rPr>
              <a:t>vroege</a:t>
            </a:r>
            <a:r>
              <a:rPr lang="en-US" sz="2200" b="0" i="0" u="none" strike="noStrike" cap="none" dirty="0">
                <a:solidFill>
                  <a:schemeClr val="tx1"/>
                </a:solidFill>
                <a:sym typeface="Calibri"/>
              </a:rPr>
              <a:t> </a:t>
            </a:r>
            <a:r>
              <a:rPr lang="en-US" sz="2200" b="0" i="0" u="none" strike="noStrike" cap="none" dirty="0" err="1">
                <a:solidFill>
                  <a:schemeClr val="tx1"/>
                </a:solidFill>
                <a:sym typeface="Calibri"/>
              </a:rPr>
              <a:t>signalen</a:t>
            </a:r>
            <a:r>
              <a:rPr lang="en-US" sz="2200" b="0" i="0" u="none" strike="noStrike" cap="none" dirty="0">
                <a:solidFill>
                  <a:schemeClr val="tx1"/>
                </a:solidFill>
                <a:sym typeface="Calibri"/>
              </a:rPr>
              <a:t> die je </a:t>
            </a:r>
            <a:r>
              <a:rPr lang="en-US" sz="2200" b="0" i="0" u="none" strike="noStrike" cap="none" dirty="0" err="1">
                <a:solidFill>
                  <a:schemeClr val="tx1"/>
                </a:solidFill>
                <a:sym typeface="Calibri"/>
              </a:rPr>
              <a:t>detecteert</a:t>
            </a:r>
            <a:endParaRPr lang="en-US" sz="2200" dirty="0">
              <a:solidFill>
                <a:schemeClr val="tx1"/>
              </a:solidFill>
            </a:endParaRPr>
          </a:p>
          <a:p>
            <a:pPr marL="382587" marR="0" lvl="1" indent="-128587" algn="l" rtl="0">
              <a:lnSpc>
                <a:spcPct val="90000"/>
              </a:lnSpc>
              <a:spcBef>
                <a:spcPts val="600"/>
              </a:spcBef>
              <a:spcAft>
                <a:spcPts val="0"/>
              </a:spcAft>
              <a:buClr>
                <a:schemeClr val="accent1"/>
              </a:buClr>
              <a:buSzPts val="2400"/>
              <a:buFont typeface="Calibri"/>
              <a:buAutoNum type="romanUcPeriod"/>
            </a:pPr>
            <a:r>
              <a:rPr lang="en-US" sz="2200" b="0" i="0" u="none" strike="noStrike" cap="none" dirty="0">
                <a:solidFill>
                  <a:schemeClr val="tx1"/>
                </a:solidFill>
                <a:sym typeface="Calibri"/>
              </a:rPr>
              <a:t> De </a:t>
            </a:r>
            <a:r>
              <a:rPr lang="en-US" sz="2200" b="0" i="0" u="none" strike="noStrike" cap="none" dirty="0" err="1">
                <a:solidFill>
                  <a:schemeClr val="tx1"/>
                </a:solidFill>
                <a:sym typeface="Calibri"/>
              </a:rPr>
              <a:t>problematiek</a:t>
            </a:r>
            <a:r>
              <a:rPr lang="en-US" sz="2200" b="0" i="0" u="none" strike="noStrike" cap="none" dirty="0">
                <a:solidFill>
                  <a:schemeClr val="tx1"/>
                </a:solidFill>
                <a:sym typeface="Calibri"/>
              </a:rPr>
              <a:t> van </a:t>
            </a:r>
            <a:r>
              <a:rPr lang="en-US" sz="2200" b="0" i="0" u="none" strike="noStrike" cap="none" dirty="0" err="1">
                <a:solidFill>
                  <a:schemeClr val="tx1"/>
                </a:solidFill>
                <a:sym typeface="Calibri"/>
              </a:rPr>
              <a:t>schoolverzuim</a:t>
            </a:r>
            <a:r>
              <a:rPr lang="en-US" sz="2200" b="0" i="0" u="none" strike="noStrike" cap="none" dirty="0">
                <a:solidFill>
                  <a:schemeClr val="tx1"/>
                </a:solidFill>
                <a:sym typeface="Calibri"/>
              </a:rPr>
              <a:t> en </a:t>
            </a:r>
            <a:r>
              <a:rPr lang="en-US" sz="2200" b="0" i="0" u="none" strike="noStrike" cap="none" dirty="0" err="1">
                <a:solidFill>
                  <a:schemeClr val="tx1"/>
                </a:solidFill>
                <a:sym typeface="Calibri"/>
              </a:rPr>
              <a:t>schooluitval</a:t>
            </a:r>
            <a:r>
              <a:rPr lang="en-US" sz="2200" b="0" i="0" u="none" strike="noStrike" cap="none" dirty="0">
                <a:solidFill>
                  <a:schemeClr val="tx1"/>
                </a:solidFill>
                <a:sym typeface="Calibri"/>
              </a:rPr>
              <a:t> </a:t>
            </a:r>
            <a:r>
              <a:rPr lang="en-US" sz="2200" b="0" i="0" u="none" strike="noStrike" cap="none" dirty="0" err="1">
                <a:solidFill>
                  <a:schemeClr val="tx1"/>
                </a:solidFill>
                <a:sym typeface="Calibri"/>
              </a:rPr>
              <a:t>bij</a:t>
            </a:r>
            <a:r>
              <a:rPr lang="en-US" sz="2200" b="0" i="0" u="none" strike="noStrike" cap="none" dirty="0">
                <a:solidFill>
                  <a:schemeClr val="tx1"/>
                </a:solidFill>
                <a:sym typeface="Calibri"/>
              </a:rPr>
              <a:t> </a:t>
            </a:r>
            <a:r>
              <a:rPr lang="en-US" sz="2200" b="0" i="0" u="none" strike="noStrike" cap="none" dirty="0" err="1">
                <a:solidFill>
                  <a:schemeClr val="tx1"/>
                </a:solidFill>
                <a:sym typeface="Calibri"/>
              </a:rPr>
              <a:t>een</a:t>
            </a:r>
            <a:r>
              <a:rPr lang="en-US" sz="2200" b="0" i="0" u="none" strike="noStrike" cap="none" dirty="0">
                <a:solidFill>
                  <a:schemeClr val="tx1"/>
                </a:solidFill>
                <a:sym typeface="Calibri"/>
              </a:rPr>
              <a:t> kind </a:t>
            </a:r>
            <a:r>
              <a:rPr lang="en-US" sz="2200" b="0" i="0" u="none" strike="noStrike" cap="none" dirty="0" err="1">
                <a:solidFill>
                  <a:schemeClr val="tx1"/>
                </a:solidFill>
                <a:sym typeface="Calibri"/>
              </a:rPr>
              <a:t>verbinden</a:t>
            </a:r>
            <a:r>
              <a:rPr lang="en-US" sz="2200" b="0" i="0" u="none" strike="noStrike" cap="none" dirty="0">
                <a:solidFill>
                  <a:schemeClr val="tx1"/>
                </a:solidFill>
                <a:sym typeface="Calibri"/>
              </a:rPr>
              <a:t> met </a:t>
            </a:r>
            <a:r>
              <a:rPr lang="en-US" sz="2200" b="0" i="0" u="none" strike="noStrike" cap="none" dirty="0" err="1">
                <a:solidFill>
                  <a:schemeClr val="tx1"/>
                </a:solidFill>
                <a:sym typeface="Calibri"/>
              </a:rPr>
              <a:t>tekorten</a:t>
            </a:r>
            <a:r>
              <a:rPr lang="en-US" sz="2200" b="0" i="0" u="none" strike="noStrike" cap="none" dirty="0">
                <a:solidFill>
                  <a:schemeClr val="tx1"/>
                </a:solidFill>
                <a:sym typeface="Calibri"/>
              </a:rPr>
              <a:t> die je </a:t>
            </a:r>
            <a:r>
              <a:rPr lang="en-US" sz="2200" b="0" i="0" u="none" strike="noStrike" cap="none" dirty="0" err="1">
                <a:solidFill>
                  <a:schemeClr val="tx1"/>
                </a:solidFill>
                <a:sym typeface="Calibri"/>
              </a:rPr>
              <a:t>ziet</a:t>
            </a:r>
            <a:r>
              <a:rPr lang="en-US" sz="2200" b="0" i="0" u="none" strike="noStrike" cap="none" dirty="0">
                <a:solidFill>
                  <a:schemeClr val="tx1"/>
                </a:solidFill>
                <a:sym typeface="Calibri"/>
              </a:rPr>
              <a:t> in </a:t>
            </a:r>
            <a:r>
              <a:rPr lang="en-US" sz="2200" b="0" i="0" u="none" strike="noStrike" cap="none" dirty="0" err="1">
                <a:solidFill>
                  <a:schemeClr val="tx1"/>
                </a:solidFill>
                <a:sym typeface="Calibri"/>
              </a:rPr>
              <a:t>zijn</a:t>
            </a:r>
            <a:r>
              <a:rPr lang="en-US" sz="2200" b="0" i="0" u="none" strike="noStrike" cap="none" dirty="0">
                <a:solidFill>
                  <a:schemeClr val="tx1"/>
                </a:solidFill>
                <a:sym typeface="Calibri"/>
              </a:rPr>
              <a:t> </a:t>
            </a:r>
            <a:r>
              <a:rPr lang="en-US" sz="2200" b="0" i="0" u="none" strike="noStrike" cap="none" dirty="0" err="1">
                <a:solidFill>
                  <a:schemeClr val="tx1"/>
                </a:solidFill>
                <a:sym typeface="Calibri"/>
              </a:rPr>
              <a:t>ontwikkeling</a:t>
            </a:r>
            <a:endParaRPr lang="en-US" sz="2200" dirty="0">
              <a:solidFill>
                <a:schemeClr val="tx1"/>
              </a:solidFill>
            </a:endParaRPr>
          </a:p>
          <a:p>
            <a:pPr marL="382587" marR="0" lvl="1" indent="-128587" algn="l" rtl="0">
              <a:lnSpc>
                <a:spcPct val="90000"/>
              </a:lnSpc>
              <a:spcBef>
                <a:spcPts val="600"/>
              </a:spcBef>
              <a:spcAft>
                <a:spcPts val="0"/>
              </a:spcAft>
              <a:buClr>
                <a:schemeClr val="accent1"/>
              </a:buClr>
              <a:buSzPts val="2400"/>
              <a:buFont typeface="Calibri"/>
              <a:buAutoNum type="romanUcPeriod"/>
            </a:pPr>
            <a:r>
              <a:rPr lang="en-US" sz="2200" b="0" i="0" u="none" strike="noStrike" cap="none" dirty="0">
                <a:solidFill>
                  <a:schemeClr val="tx1"/>
                </a:solidFill>
                <a:sym typeface="Calibri"/>
              </a:rPr>
              <a:t> </a:t>
            </a:r>
            <a:r>
              <a:rPr lang="en-US" sz="2200" b="0" i="0" u="none" strike="noStrike" cap="none" dirty="0" err="1">
                <a:solidFill>
                  <a:schemeClr val="tx1"/>
                </a:solidFill>
                <a:sym typeface="Calibri"/>
              </a:rPr>
              <a:t>Tijdig</a:t>
            </a:r>
            <a:r>
              <a:rPr lang="en-US" sz="2200" b="0" i="0" u="none" strike="noStrike" cap="none" dirty="0">
                <a:solidFill>
                  <a:schemeClr val="tx1"/>
                </a:solidFill>
                <a:sym typeface="Calibri"/>
              </a:rPr>
              <a:t> </a:t>
            </a:r>
            <a:r>
              <a:rPr lang="en-US" sz="2200" b="0" i="0" u="none" strike="noStrike" cap="none" dirty="0" err="1">
                <a:solidFill>
                  <a:schemeClr val="tx1"/>
                </a:solidFill>
                <a:sym typeface="Calibri"/>
              </a:rPr>
              <a:t>aanmelden</a:t>
            </a:r>
            <a:r>
              <a:rPr lang="en-US" sz="2200" b="0" i="0" u="none" strike="noStrike" cap="none" dirty="0">
                <a:solidFill>
                  <a:schemeClr val="tx1"/>
                </a:solidFill>
                <a:sym typeface="Calibri"/>
              </a:rPr>
              <a:t> </a:t>
            </a:r>
            <a:r>
              <a:rPr lang="en-US" sz="2200" b="0" i="0" u="none" strike="noStrike" cap="none" dirty="0" err="1">
                <a:solidFill>
                  <a:schemeClr val="tx1"/>
                </a:solidFill>
                <a:sym typeface="Calibri"/>
              </a:rPr>
              <a:t>bij</a:t>
            </a:r>
            <a:r>
              <a:rPr lang="en-US" sz="2200" b="0" i="0" u="none" strike="noStrike" cap="none" dirty="0">
                <a:solidFill>
                  <a:schemeClr val="tx1"/>
                </a:solidFill>
                <a:sym typeface="Calibri"/>
              </a:rPr>
              <a:t> de </a:t>
            </a:r>
            <a:r>
              <a:rPr lang="en-US" sz="2200" b="0" i="0" u="none" strike="noStrike" cap="none" dirty="0" err="1">
                <a:solidFill>
                  <a:schemeClr val="tx1"/>
                </a:solidFill>
                <a:sym typeface="Calibri"/>
              </a:rPr>
              <a:t>juiste</a:t>
            </a:r>
            <a:r>
              <a:rPr lang="en-US" sz="2200" b="0" i="0" u="none" strike="noStrike" cap="none" dirty="0">
                <a:solidFill>
                  <a:schemeClr val="tx1"/>
                </a:solidFill>
                <a:sym typeface="Calibri"/>
              </a:rPr>
              <a:t> </a:t>
            </a:r>
            <a:r>
              <a:rPr lang="en-US" sz="2200" b="0" i="0" u="none" strike="noStrike" cap="none" dirty="0" err="1">
                <a:solidFill>
                  <a:schemeClr val="tx1"/>
                </a:solidFill>
                <a:sym typeface="Calibri"/>
              </a:rPr>
              <a:t>persoon</a:t>
            </a:r>
            <a:endParaRPr lang="en-US" sz="2200" dirty="0">
              <a:solidFill>
                <a:schemeClr val="tx1"/>
              </a:solidFill>
            </a:endParaRPr>
          </a:p>
          <a:p>
            <a:pPr marL="382587" marR="0" lvl="1" indent="-128587" algn="l" rtl="0">
              <a:lnSpc>
                <a:spcPct val="90000"/>
              </a:lnSpc>
              <a:spcBef>
                <a:spcPts val="600"/>
              </a:spcBef>
              <a:spcAft>
                <a:spcPts val="0"/>
              </a:spcAft>
              <a:buClr>
                <a:schemeClr val="accent1"/>
              </a:buClr>
              <a:buSzPts val="2400"/>
              <a:buFont typeface="Calibri"/>
              <a:buAutoNum type="romanUcPeriod"/>
            </a:pPr>
            <a:r>
              <a:rPr lang="en-US" sz="2200" b="0" i="0" u="none" strike="noStrike" cap="none" dirty="0">
                <a:solidFill>
                  <a:schemeClr val="tx1"/>
                </a:solidFill>
                <a:sym typeface="Calibri"/>
              </a:rPr>
              <a:t> (nog) </a:t>
            </a:r>
            <a:r>
              <a:rPr lang="en-US" sz="2200" b="0" i="0" u="none" strike="noStrike" cap="none" dirty="0" err="1">
                <a:solidFill>
                  <a:schemeClr val="tx1"/>
                </a:solidFill>
                <a:sym typeface="Calibri"/>
              </a:rPr>
              <a:t>beter</a:t>
            </a:r>
            <a:r>
              <a:rPr lang="en-US" sz="2200" b="0" i="0" u="none" strike="noStrike" cap="none" dirty="0">
                <a:solidFill>
                  <a:schemeClr val="tx1"/>
                </a:solidFill>
                <a:sym typeface="Calibri"/>
              </a:rPr>
              <a:t> </a:t>
            </a:r>
            <a:r>
              <a:rPr lang="en-US" sz="2200" b="0" i="0" u="none" strike="noStrike" cap="none" dirty="0" err="1">
                <a:solidFill>
                  <a:schemeClr val="tx1"/>
                </a:solidFill>
                <a:sym typeface="Calibri"/>
              </a:rPr>
              <a:t>samenwerken</a:t>
            </a:r>
            <a:r>
              <a:rPr lang="en-US" sz="2200" b="0" i="0" u="none" strike="noStrike" cap="none" dirty="0">
                <a:solidFill>
                  <a:schemeClr val="tx1"/>
                </a:solidFill>
                <a:sym typeface="Calibri"/>
              </a:rPr>
              <a:t> met </a:t>
            </a:r>
            <a:r>
              <a:rPr lang="en-US" sz="2200" b="0" i="0" u="none" strike="noStrike" cap="none" dirty="0" err="1">
                <a:solidFill>
                  <a:schemeClr val="tx1"/>
                </a:solidFill>
                <a:sym typeface="Calibri"/>
              </a:rPr>
              <a:t>andere</a:t>
            </a:r>
            <a:r>
              <a:rPr lang="en-US" sz="2200" b="0" i="0" u="none" strike="noStrike" cap="none" dirty="0">
                <a:solidFill>
                  <a:schemeClr val="tx1"/>
                </a:solidFill>
                <a:sym typeface="Calibri"/>
              </a:rPr>
              <a:t> </a:t>
            </a:r>
            <a:r>
              <a:rPr lang="en-US" sz="2200" b="0" i="0" u="none" strike="noStrike" cap="none" dirty="0" err="1">
                <a:solidFill>
                  <a:schemeClr val="tx1"/>
                </a:solidFill>
                <a:sym typeface="Calibri"/>
              </a:rPr>
              <a:t>diensten</a:t>
            </a:r>
            <a:r>
              <a:rPr lang="en-US" sz="2200" b="0" i="0" u="none" strike="noStrike" cap="none" dirty="0">
                <a:solidFill>
                  <a:schemeClr val="tx1"/>
                </a:solidFill>
                <a:sym typeface="Calibri"/>
              </a:rPr>
              <a:t> </a:t>
            </a:r>
            <a:r>
              <a:rPr lang="en-US" sz="2200" b="0" i="0" u="none" strike="noStrike" cap="none" dirty="0" err="1">
                <a:solidFill>
                  <a:schemeClr val="tx1"/>
                </a:solidFill>
                <a:sym typeface="Calibri"/>
              </a:rPr>
              <a:t>doordat</a:t>
            </a:r>
            <a:r>
              <a:rPr lang="en-US" sz="2200" b="0" i="0" u="none" strike="noStrike" cap="none" dirty="0">
                <a:solidFill>
                  <a:schemeClr val="tx1"/>
                </a:solidFill>
                <a:sym typeface="Calibri"/>
              </a:rPr>
              <a:t> je over </a:t>
            </a:r>
            <a:r>
              <a:rPr lang="en-US" sz="2200" b="0" i="0" u="none" strike="noStrike" cap="none" dirty="0" err="1">
                <a:solidFill>
                  <a:schemeClr val="tx1"/>
                </a:solidFill>
                <a:sym typeface="Calibri"/>
              </a:rPr>
              <a:t>een</a:t>
            </a:r>
            <a:r>
              <a:rPr lang="en-US" sz="2200" b="0" i="0" u="none" strike="noStrike" cap="none" dirty="0">
                <a:solidFill>
                  <a:schemeClr val="tx1"/>
                </a:solidFill>
                <a:sym typeface="Calibri"/>
              </a:rPr>
              <a:t> extra toolkit </a:t>
            </a:r>
            <a:r>
              <a:rPr lang="en-US" sz="2200" b="0" i="0" u="none" strike="noStrike" cap="none" dirty="0" err="1">
                <a:solidFill>
                  <a:schemeClr val="tx1"/>
                </a:solidFill>
                <a:sym typeface="Calibri"/>
              </a:rPr>
              <a:t>beschikt</a:t>
            </a:r>
            <a:endParaRPr lang="en-US" sz="2200" dirty="0">
              <a:solidFill>
                <a:schemeClr val="tx1"/>
              </a:solidFill>
            </a:endParaRPr>
          </a:p>
          <a:p>
            <a:pPr marL="90487" marR="0" lvl="0" indent="23812" algn="l" rtl="0">
              <a:lnSpc>
                <a:spcPct val="90000"/>
              </a:lnSpc>
              <a:spcBef>
                <a:spcPts val="1600"/>
              </a:spcBef>
              <a:spcAft>
                <a:spcPts val="0"/>
              </a:spcAft>
              <a:buClr>
                <a:schemeClr val="accent1"/>
              </a:buClr>
              <a:buSzPts val="1800"/>
              <a:buFont typeface="Calibri"/>
              <a:buNone/>
            </a:pPr>
            <a:endParaRPr lang="en-US" b="0" i="0" u="none" strike="noStrike" cap="none" dirty="0">
              <a:solidFill>
                <a:schemeClr val="tx1"/>
              </a:solidFill>
              <a:sym typeface="Calibri"/>
            </a:endParaRPr>
          </a:p>
        </p:txBody>
      </p:sp>
      <p:sp>
        <p:nvSpPr>
          <p:cNvPr id="115" name="Shape 115"/>
          <p:cNvSpPr txBox="1"/>
          <p:nvPr/>
        </p:nvSpPr>
        <p:spPr>
          <a:xfrm>
            <a:off x="7424737" y="6459537"/>
            <a:ext cx="9843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FFFFFF"/>
              </a:buClr>
              <a:buSzPts val="1000"/>
              <a:buFont typeface="Arial"/>
              <a:buNone/>
            </a:pPr>
            <a:fld id="{00000000-1234-1234-1234-123412341234}" type="slidenum">
              <a:rPr lang="en-US" sz="1000" b="0" i="0" u="none">
                <a:solidFill>
                  <a:srgbClr val="FFFFFF"/>
                </a:solidFill>
                <a:latin typeface="Arial"/>
                <a:ea typeface="Arial"/>
                <a:cs typeface="Arial"/>
                <a:sym typeface="Arial"/>
              </a:rPr>
              <a:t>4</a:t>
            </a:fld>
            <a:endParaRPr/>
          </a:p>
        </p:txBody>
      </p:sp>
      <p:pic>
        <p:nvPicPr>
          <p:cNvPr id="116" name="Shape 116"/>
          <p:cNvPicPr preferRelativeResize="0"/>
          <p:nvPr/>
        </p:nvPicPr>
        <p:blipFill rotWithShape="1">
          <a:blip r:embed="rId3">
            <a:alphaModFix/>
          </a:blip>
          <a:srcRect/>
          <a:stretch/>
        </p:blipFill>
        <p:spPr>
          <a:xfrm>
            <a:off x="6945312" y="44450"/>
            <a:ext cx="2206625" cy="777875"/>
          </a:xfrm>
          <a:prstGeom prst="rect">
            <a:avLst/>
          </a:prstGeom>
          <a:noFill/>
          <a:ln>
            <a:noFill/>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Shape 323"/>
          <p:cNvSpPr txBox="1">
            <a:spLocks noGrp="1"/>
          </p:cNvSpPr>
          <p:nvPr>
            <p:ph type="body" idx="1"/>
          </p:nvPr>
        </p:nvSpPr>
        <p:spPr>
          <a:xfrm>
            <a:off x="905164" y="1022350"/>
            <a:ext cx="7349836" cy="695325"/>
          </a:xfrm>
          <a:prstGeom prst="rect">
            <a:avLst/>
          </a:prstGeom>
          <a:noFill/>
          <a:ln>
            <a:noFill/>
          </a:ln>
        </p:spPr>
        <p:txBody>
          <a:bodyPr spcFirstLastPara="1" wrap="square" lIns="91425" tIns="91425" rIns="91425" bIns="91425" anchor="t" anchorCtr="0">
            <a:noAutofit/>
          </a:bodyPr>
          <a:lstStyle/>
          <a:p>
            <a:pPr marL="90487" marR="0" lvl="0" indent="-90487" algn="l" rtl="0">
              <a:lnSpc>
                <a:spcPct val="90000"/>
              </a:lnSpc>
              <a:spcBef>
                <a:spcPts val="0"/>
              </a:spcBef>
              <a:spcAft>
                <a:spcPts val="0"/>
              </a:spcAft>
              <a:buClr>
                <a:schemeClr val="accent1"/>
              </a:buClr>
              <a:buSzPts val="3000"/>
              <a:buFont typeface="Calibri"/>
              <a:buNone/>
            </a:pPr>
            <a:r>
              <a:rPr lang="en-US" sz="3000" b="0" i="0" u="none" dirty="0">
                <a:solidFill>
                  <a:schemeClr val="dk1"/>
                </a:solidFill>
                <a:latin typeface="Calibri"/>
                <a:ea typeface="Calibri"/>
                <a:cs typeface="Calibri"/>
                <a:sym typeface="Calibri"/>
              </a:rPr>
              <a:t>De </a:t>
            </a:r>
            <a:r>
              <a:rPr lang="en-US" sz="3000" b="0" i="0" u="none" dirty="0" err="1">
                <a:solidFill>
                  <a:schemeClr val="dk1"/>
                </a:solidFill>
                <a:latin typeface="Calibri"/>
                <a:ea typeface="Calibri"/>
                <a:cs typeface="Calibri"/>
                <a:sym typeface="Calibri"/>
              </a:rPr>
              <a:t>eerste</a:t>
            </a:r>
            <a:r>
              <a:rPr lang="en-US" sz="3000" b="0" i="0" u="none" dirty="0">
                <a:solidFill>
                  <a:schemeClr val="dk1"/>
                </a:solidFill>
                <a:latin typeface="Calibri"/>
                <a:ea typeface="Calibri"/>
                <a:cs typeface="Calibri"/>
                <a:sym typeface="Calibri"/>
              </a:rPr>
              <a:t> </a:t>
            </a:r>
            <a:r>
              <a:rPr lang="en-US" sz="3000" b="0" i="0" u="none" dirty="0" err="1">
                <a:solidFill>
                  <a:schemeClr val="dk1"/>
                </a:solidFill>
                <a:latin typeface="Calibri"/>
                <a:ea typeface="Calibri"/>
                <a:cs typeface="Calibri"/>
                <a:sym typeface="Calibri"/>
              </a:rPr>
              <a:t>separatie-individuatiefase</a:t>
            </a:r>
            <a:r>
              <a:rPr lang="en-US" sz="3000" b="0" i="0" u="none" dirty="0">
                <a:solidFill>
                  <a:schemeClr val="dk1"/>
                </a:solidFill>
                <a:latin typeface="Calibri"/>
                <a:ea typeface="Calibri"/>
                <a:cs typeface="Calibri"/>
                <a:sym typeface="Calibri"/>
              </a:rPr>
              <a:t> </a:t>
            </a:r>
            <a:r>
              <a:rPr lang="en-US" sz="2400" b="0" i="0" u="none" dirty="0">
                <a:solidFill>
                  <a:schemeClr val="dk1"/>
                </a:solidFill>
                <a:latin typeface="Calibri"/>
                <a:ea typeface="Calibri"/>
                <a:cs typeface="Calibri"/>
                <a:sym typeface="Calibri"/>
              </a:rPr>
              <a:t>(1,5 à 3j)</a:t>
            </a:r>
            <a:endParaRPr dirty="0"/>
          </a:p>
        </p:txBody>
      </p:sp>
      <p:pic>
        <p:nvPicPr>
          <p:cNvPr id="324" name="Shape 324"/>
          <p:cNvPicPr preferRelativeResize="0"/>
          <p:nvPr/>
        </p:nvPicPr>
        <p:blipFill rotWithShape="1">
          <a:blip r:embed="rId3">
            <a:alphaModFix/>
          </a:blip>
          <a:srcRect/>
          <a:stretch/>
        </p:blipFill>
        <p:spPr>
          <a:xfrm>
            <a:off x="6945312" y="44450"/>
            <a:ext cx="2206625" cy="777875"/>
          </a:xfrm>
          <a:prstGeom prst="rect">
            <a:avLst/>
          </a:prstGeom>
          <a:noFill/>
          <a:ln>
            <a:noFill/>
          </a:ln>
        </p:spPr>
      </p:pic>
      <p:sp>
        <p:nvSpPr>
          <p:cNvPr id="325" name="Shape 325"/>
          <p:cNvSpPr txBox="1"/>
          <p:nvPr/>
        </p:nvSpPr>
        <p:spPr>
          <a:xfrm>
            <a:off x="905164" y="2924175"/>
            <a:ext cx="7349836" cy="3307608"/>
          </a:xfrm>
          <a:prstGeom prst="rect">
            <a:avLst/>
          </a:prstGeom>
          <a:noFill/>
          <a:ln>
            <a:noFill/>
          </a:ln>
        </p:spPr>
        <p:txBody>
          <a:bodyPr spcFirstLastPara="1" wrap="square" lIns="91425" tIns="45700" rIns="91425" bIns="45700" anchor="t" anchorCtr="0">
            <a:noAutofit/>
          </a:bodyPr>
          <a:lstStyle/>
          <a:p>
            <a:pPr marL="285750" lvl="0" indent="-285750">
              <a:buClr>
                <a:schemeClr val="dk1"/>
              </a:buClr>
              <a:buSzPts val="1600"/>
              <a:buFont typeface="Arial"/>
              <a:buChar char="•"/>
            </a:pPr>
            <a:r>
              <a:rPr lang="nl-NL" sz="2000" dirty="0">
                <a:solidFill>
                  <a:schemeClr val="dk1"/>
                </a:solidFill>
                <a:latin typeface="Calibri" panose="020F0502020204030204" pitchFamily="34" charset="0"/>
                <a:cs typeface="Calibri" panose="020F0502020204030204" pitchFamily="34" charset="0"/>
              </a:rPr>
              <a:t>Het proces loopt goed als momenten van afstand/verwijdering en nabijheid/toenadering elkaar vlot kunnen afwisselen zonder dat het tot contactbreuken leidt.</a:t>
            </a:r>
            <a:r>
              <a:rPr lang="nl-NL" sz="1000" dirty="0">
                <a:solidFill>
                  <a:schemeClr val="dk1"/>
                </a:solidFill>
                <a:latin typeface="Calibri" panose="020F0502020204030204" pitchFamily="34" charset="0"/>
                <a:cs typeface="Calibri" panose="020F0502020204030204" pitchFamily="34" charset="0"/>
              </a:rPr>
              <a:t/>
            </a:r>
            <a:br>
              <a:rPr lang="nl-NL" sz="1000" dirty="0">
                <a:solidFill>
                  <a:schemeClr val="dk1"/>
                </a:solidFill>
                <a:latin typeface="Calibri" panose="020F0502020204030204" pitchFamily="34" charset="0"/>
                <a:cs typeface="Calibri" panose="020F0502020204030204" pitchFamily="34" charset="0"/>
              </a:rPr>
            </a:br>
            <a:endParaRPr lang="nl-NL" sz="1000" dirty="0">
              <a:solidFill>
                <a:schemeClr val="dk1"/>
              </a:solidFill>
              <a:latin typeface="Calibri" panose="020F0502020204030204" pitchFamily="34" charset="0"/>
              <a:cs typeface="Calibri" panose="020F0502020204030204" pitchFamily="34" charset="0"/>
            </a:endParaRPr>
          </a:p>
          <a:p>
            <a:pPr marL="285750" lvl="0" indent="-285750">
              <a:buClr>
                <a:schemeClr val="dk1"/>
              </a:buClr>
              <a:buSzPts val="1600"/>
              <a:buFont typeface="Arial"/>
              <a:buChar char="•"/>
            </a:pPr>
            <a:r>
              <a:rPr lang="nl-NL" sz="2000" dirty="0">
                <a:solidFill>
                  <a:schemeClr val="dk1"/>
                </a:solidFill>
                <a:latin typeface="Calibri" panose="020F0502020204030204" pitchFamily="34" charset="0"/>
                <a:cs typeface="Calibri" panose="020F0502020204030204" pitchFamily="34" charset="0"/>
              </a:rPr>
              <a:t>Vader heeft hierin een sterk faciliterende rol die erin bestaat moeder en kind aan te moedigen én gerust te stellen</a:t>
            </a:r>
            <a:endParaRPr lang="nl-NL" sz="1000" dirty="0">
              <a:solidFill>
                <a:schemeClr val="dk1"/>
              </a:solidFill>
              <a:latin typeface="Calibri" panose="020F0502020204030204" pitchFamily="34" charset="0"/>
              <a:cs typeface="Calibri" panose="020F0502020204030204" pitchFamily="34" charset="0"/>
            </a:endParaRPr>
          </a:p>
          <a:p>
            <a:pPr marL="285750" lvl="0" indent="-285750">
              <a:buClr>
                <a:schemeClr val="dk1"/>
              </a:buClr>
              <a:buSzPts val="1600"/>
              <a:buFont typeface="Arial"/>
              <a:buChar char="•"/>
            </a:pPr>
            <a:endParaRPr lang="nl-NL" sz="500" dirty="0">
              <a:solidFill>
                <a:schemeClr val="dk1"/>
              </a:solidFill>
              <a:latin typeface="Calibri" panose="020F0502020204030204" pitchFamily="34" charset="0"/>
              <a:cs typeface="Calibri" panose="020F0502020204030204" pitchFamily="34" charset="0"/>
            </a:endParaRPr>
          </a:p>
          <a:p>
            <a:pPr marL="285750" lvl="0" indent="-285750">
              <a:buClr>
                <a:schemeClr val="dk1"/>
              </a:buClr>
              <a:buSzPts val="1600"/>
              <a:buFont typeface="Arial"/>
              <a:buChar char="•"/>
            </a:pPr>
            <a:r>
              <a:rPr lang="nl-NL" sz="2000" dirty="0">
                <a:solidFill>
                  <a:schemeClr val="dk1"/>
                </a:solidFill>
                <a:latin typeface="Calibri" panose="020F0502020204030204" pitchFamily="34" charset="0"/>
                <a:cs typeface="Calibri" panose="020F0502020204030204" pitchFamily="34" charset="0"/>
              </a:rPr>
              <a:t>Exploratie:</a:t>
            </a:r>
            <a:br>
              <a:rPr lang="nl-NL" sz="2000" dirty="0">
                <a:solidFill>
                  <a:schemeClr val="dk1"/>
                </a:solidFill>
                <a:latin typeface="Calibri" panose="020F0502020204030204" pitchFamily="34" charset="0"/>
                <a:cs typeface="Calibri" panose="020F0502020204030204" pitchFamily="34" charset="0"/>
              </a:rPr>
            </a:br>
            <a:r>
              <a:rPr lang="nl-NL" sz="2000" dirty="0">
                <a:solidFill>
                  <a:schemeClr val="dk1"/>
                </a:solidFill>
                <a:latin typeface="Calibri" panose="020F0502020204030204" pitchFamily="34" charset="0"/>
                <a:cs typeface="Calibri" panose="020F0502020204030204" pitchFamily="34" charset="0"/>
                <a:hlinkClick r:id="rId4"/>
              </a:rPr>
              <a:t>http://youtube.com/watch?v=lDNwvRs5ess</a:t>
            </a:r>
            <a:r>
              <a:rPr lang="nl-NL" sz="1000" dirty="0">
                <a:solidFill>
                  <a:schemeClr val="dk1"/>
                </a:solidFill>
                <a:latin typeface="Calibri" panose="020F0502020204030204" pitchFamily="34" charset="0"/>
                <a:cs typeface="Calibri" panose="020F0502020204030204" pitchFamily="34" charset="0"/>
              </a:rPr>
              <a:t/>
            </a:r>
            <a:br>
              <a:rPr lang="nl-NL" sz="1000" dirty="0">
                <a:solidFill>
                  <a:schemeClr val="dk1"/>
                </a:solidFill>
                <a:latin typeface="Calibri" panose="020F0502020204030204" pitchFamily="34" charset="0"/>
                <a:cs typeface="Calibri" panose="020F0502020204030204" pitchFamily="34" charset="0"/>
              </a:rPr>
            </a:br>
            <a:endParaRPr lang="nl-NL" sz="1000" dirty="0">
              <a:solidFill>
                <a:schemeClr val="dk1"/>
              </a:solidFill>
              <a:latin typeface="Calibri" panose="020F0502020204030204" pitchFamily="34" charset="0"/>
              <a:cs typeface="Calibri" panose="020F0502020204030204" pitchFamily="34" charset="0"/>
            </a:endParaRPr>
          </a:p>
          <a:p>
            <a:pPr marL="285750" marR="0" lvl="0" indent="-285750" algn="l" rtl="0">
              <a:lnSpc>
                <a:spcPct val="100000"/>
              </a:lnSpc>
              <a:spcAft>
                <a:spcPts val="0"/>
              </a:spcAft>
              <a:buClr>
                <a:schemeClr val="dk1"/>
              </a:buClr>
              <a:buSzPts val="1600"/>
              <a:buFont typeface="Arial"/>
              <a:buChar char="•"/>
            </a:pPr>
            <a:r>
              <a:rPr lang="nl-NL" sz="2000" dirty="0">
                <a:solidFill>
                  <a:schemeClr val="dk1"/>
                </a:solidFill>
                <a:latin typeface="Calibri" panose="020F0502020204030204" pitchFamily="34" charset="0"/>
                <a:cs typeface="Calibri" panose="020F0502020204030204" pitchFamily="34" charset="0"/>
              </a:rPr>
              <a:t>Exploratie en nood aan «</a:t>
            </a:r>
            <a:r>
              <a:rPr lang="nl-NL" sz="2000" dirty="0" err="1">
                <a:solidFill>
                  <a:schemeClr val="dk1"/>
                </a:solidFill>
                <a:latin typeface="Calibri" panose="020F0502020204030204" pitchFamily="34" charset="0"/>
                <a:cs typeface="Calibri" panose="020F0502020204030204" pitchFamily="34" charset="0"/>
              </a:rPr>
              <a:t>refuelling</a:t>
            </a:r>
            <a:r>
              <a:rPr lang="nl-NL" sz="2000" dirty="0">
                <a:solidFill>
                  <a:schemeClr val="dk1"/>
                </a:solidFill>
                <a:latin typeface="Calibri" panose="020F0502020204030204" pitchFamily="34" charset="0"/>
                <a:cs typeface="Calibri" panose="020F0502020204030204" pitchFamily="34" charset="0"/>
              </a:rPr>
              <a:t>»:</a:t>
            </a:r>
            <a:br>
              <a:rPr lang="nl-NL" sz="2000" dirty="0">
                <a:solidFill>
                  <a:schemeClr val="dk1"/>
                </a:solidFill>
                <a:latin typeface="Calibri" panose="020F0502020204030204" pitchFamily="34" charset="0"/>
                <a:cs typeface="Calibri" panose="020F0502020204030204" pitchFamily="34" charset="0"/>
              </a:rPr>
            </a:br>
            <a:r>
              <a:rPr lang="nl-NL" sz="2000" dirty="0">
                <a:solidFill>
                  <a:schemeClr val="dk1"/>
                </a:solidFill>
                <a:latin typeface="Calibri" panose="020F0502020204030204" pitchFamily="34" charset="0"/>
                <a:cs typeface="Calibri" panose="020F0502020204030204" pitchFamily="34" charset="0"/>
                <a:hlinkClick r:id="rId5"/>
              </a:rPr>
              <a:t>www.youtube.com/watch?v=ua8KLwYaLRY</a:t>
            </a:r>
            <a:endParaRPr lang="nl-NL" sz="2000" dirty="0">
              <a:solidFill>
                <a:schemeClr val="dk1"/>
              </a:solidFill>
              <a:latin typeface="Calibri" panose="020F0502020204030204" pitchFamily="34" charset="0"/>
              <a:cs typeface="Calibri" panose="020F0502020204030204" pitchFamily="34" charset="0"/>
            </a:endParaRPr>
          </a:p>
          <a:p>
            <a:pPr marL="0" marR="0" lvl="0" indent="0" algn="l" rtl="0">
              <a:lnSpc>
                <a:spcPct val="100000"/>
              </a:lnSpc>
              <a:spcAft>
                <a:spcPts val="0"/>
              </a:spcAft>
              <a:buNone/>
            </a:pPr>
            <a:endParaRPr lang="nl-NL" sz="1600" b="0" i="0" u="sng" dirty="0">
              <a:solidFill>
                <a:schemeClr val="hlink"/>
              </a:solidFill>
              <a:sym typeface="Arial"/>
              <a:hlinkClick r:id="rId5"/>
            </a:endParaRPr>
          </a:p>
        </p:txBody>
      </p:sp>
      <p:sp>
        <p:nvSpPr>
          <p:cNvPr id="326" name="Shape 326"/>
          <p:cNvSpPr/>
          <p:nvPr/>
        </p:nvSpPr>
        <p:spPr>
          <a:xfrm>
            <a:off x="2411412" y="1844675"/>
            <a:ext cx="1009650" cy="749300"/>
          </a:xfrm>
          <a:prstGeom prst="ellipse">
            <a:avLst/>
          </a:prstGeom>
          <a:noFill/>
          <a:ln w="9525" cap="flat" cmpd="sng">
            <a:solidFill>
              <a:schemeClr val="dk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M</a:t>
            </a:r>
            <a:endParaRPr/>
          </a:p>
        </p:txBody>
      </p:sp>
      <p:sp>
        <p:nvSpPr>
          <p:cNvPr id="327" name="Shape 327"/>
          <p:cNvSpPr/>
          <p:nvPr/>
        </p:nvSpPr>
        <p:spPr>
          <a:xfrm>
            <a:off x="3708400" y="1844675"/>
            <a:ext cx="763587" cy="749300"/>
          </a:xfrm>
          <a:prstGeom prst="ellipse">
            <a:avLst/>
          </a:prstGeom>
          <a:noFill/>
          <a:ln w="9525" cap="flat" cmpd="sng">
            <a:solidFill>
              <a:schemeClr val="dk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K</a:t>
            </a:r>
            <a:endParaRPr/>
          </a:p>
        </p:txBody>
      </p:sp>
      <p:sp>
        <p:nvSpPr>
          <p:cNvPr id="328" name="Shape 328"/>
          <p:cNvSpPr/>
          <p:nvPr/>
        </p:nvSpPr>
        <p:spPr>
          <a:xfrm>
            <a:off x="5535612" y="2019300"/>
            <a:ext cx="495300" cy="398462"/>
          </a:xfrm>
          <a:prstGeom prst="ellipse">
            <a:avLst/>
          </a:prstGeom>
          <a:noFill/>
          <a:ln w="9525" cap="flat" cmpd="sng">
            <a:solidFill>
              <a:schemeClr val="dk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V</a:t>
            </a:r>
            <a:endParaRPr/>
          </a:p>
        </p:txBody>
      </p:sp>
      <p:cxnSp>
        <p:nvCxnSpPr>
          <p:cNvPr id="10" name="Gekromde verbindingslijn 9"/>
          <p:cNvCxnSpPr/>
          <p:nvPr/>
        </p:nvCxnSpPr>
        <p:spPr>
          <a:xfrm rot="5400000" flipH="1">
            <a:off x="3545681" y="2210594"/>
            <a:ext cx="1588" cy="546100"/>
          </a:xfrm>
          <a:prstGeom prst="curvedConnector3">
            <a:avLst>
              <a:gd name="adj1" fmla="val -1521209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1" name="Gekromde verbindingslijn 10"/>
          <p:cNvCxnSpPr/>
          <p:nvPr/>
        </p:nvCxnSpPr>
        <p:spPr>
          <a:xfrm rot="16200000" flipH="1">
            <a:off x="3585369" y="1689894"/>
            <a:ext cx="1588" cy="546100"/>
          </a:xfrm>
          <a:prstGeom prst="curvedConnector3">
            <a:avLst>
              <a:gd name="adj1" fmla="val -11864358"/>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66193483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Shape 311"/>
          <p:cNvSpPr txBox="1">
            <a:spLocks noGrp="1"/>
          </p:cNvSpPr>
          <p:nvPr>
            <p:ph type="body" idx="1"/>
          </p:nvPr>
        </p:nvSpPr>
        <p:spPr>
          <a:xfrm>
            <a:off x="905164" y="1022350"/>
            <a:ext cx="7349836" cy="695325"/>
          </a:xfrm>
          <a:prstGeom prst="rect">
            <a:avLst/>
          </a:prstGeom>
          <a:noFill/>
          <a:ln>
            <a:noFill/>
          </a:ln>
        </p:spPr>
        <p:txBody>
          <a:bodyPr spcFirstLastPara="1" wrap="square" lIns="91425" tIns="91425" rIns="91425" bIns="91425" anchor="t" anchorCtr="0">
            <a:noAutofit/>
          </a:bodyPr>
          <a:lstStyle/>
          <a:p>
            <a:pPr marL="90487" marR="0" lvl="0" indent="-90487" algn="l" rtl="0">
              <a:lnSpc>
                <a:spcPct val="90000"/>
              </a:lnSpc>
              <a:spcBef>
                <a:spcPts val="0"/>
              </a:spcBef>
              <a:spcAft>
                <a:spcPts val="0"/>
              </a:spcAft>
              <a:buClr>
                <a:schemeClr val="accent1"/>
              </a:buClr>
              <a:buSzPts val="3000"/>
              <a:buFont typeface="Calibri"/>
              <a:buNone/>
            </a:pPr>
            <a:r>
              <a:rPr lang="en-US" sz="3000" b="0" i="0" u="none" dirty="0">
                <a:solidFill>
                  <a:schemeClr val="dk1"/>
                </a:solidFill>
                <a:latin typeface="Calibri"/>
                <a:ea typeface="Calibri"/>
                <a:cs typeface="Calibri"/>
                <a:sym typeface="Calibri"/>
              </a:rPr>
              <a:t>De </a:t>
            </a:r>
            <a:r>
              <a:rPr lang="en-US" sz="3000" b="0" i="0" u="none" dirty="0" err="1">
                <a:solidFill>
                  <a:schemeClr val="dk1"/>
                </a:solidFill>
                <a:latin typeface="Calibri"/>
                <a:ea typeface="Calibri"/>
                <a:cs typeface="Calibri"/>
                <a:sym typeface="Calibri"/>
              </a:rPr>
              <a:t>eerste</a:t>
            </a:r>
            <a:r>
              <a:rPr lang="en-US" sz="3000" b="0" i="0" u="none" dirty="0">
                <a:solidFill>
                  <a:schemeClr val="dk1"/>
                </a:solidFill>
                <a:latin typeface="Calibri"/>
                <a:ea typeface="Calibri"/>
                <a:cs typeface="Calibri"/>
                <a:sym typeface="Calibri"/>
              </a:rPr>
              <a:t> </a:t>
            </a:r>
            <a:r>
              <a:rPr lang="en-US" sz="3000" b="0" i="0" u="none" dirty="0" err="1">
                <a:solidFill>
                  <a:schemeClr val="dk1"/>
                </a:solidFill>
                <a:latin typeface="Calibri"/>
                <a:ea typeface="Calibri"/>
                <a:cs typeface="Calibri"/>
                <a:sym typeface="Calibri"/>
              </a:rPr>
              <a:t>separatie-individuatiefase</a:t>
            </a:r>
            <a:r>
              <a:rPr lang="en-US" sz="3000" b="0" i="0" u="none" dirty="0">
                <a:solidFill>
                  <a:schemeClr val="dk1"/>
                </a:solidFill>
                <a:latin typeface="Calibri"/>
                <a:ea typeface="Calibri"/>
                <a:cs typeface="Calibri"/>
                <a:sym typeface="Calibri"/>
              </a:rPr>
              <a:t> </a:t>
            </a:r>
            <a:r>
              <a:rPr lang="en-US" sz="2400" b="0" i="0" u="none" dirty="0">
                <a:solidFill>
                  <a:schemeClr val="dk1"/>
                </a:solidFill>
                <a:latin typeface="Calibri"/>
                <a:ea typeface="Calibri"/>
                <a:cs typeface="Calibri"/>
                <a:sym typeface="Calibri"/>
              </a:rPr>
              <a:t>(1,5 à 3j)</a:t>
            </a:r>
            <a:endParaRPr dirty="0"/>
          </a:p>
        </p:txBody>
      </p:sp>
      <p:pic>
        <p:nvPicPr>
          <p:cNvPr id="312" name="Shape 312"/>
          <p:cNvPicPr preferRelativeResize="0"/>
          <p:nvPr/>
        </p:nvPicPr>
        <p:blipFill rotWithShape="1">
          <a:blip r:embed="rId3">
            <a:alphaModFix/>
          </a:blip>
          <a:srcRect/>
          <a:stretch/>
        </p:blipFill>
        <p:spPr>
          <a:xfrm>
            <a:off x="6945312" y="44450"/>
            <a:ext cx="2206625" cy="777875"/>
          </a:xfrm>
          <a:prstGeom prst="rect">
            <a:avLst/>
          </a:prstGeom>
          <a:noFill/>
          <a:ln>
            <a:noFill/>
          </a:ln>
        </p:spPr>
      </p:pic>
      <p:sp>
        <p:nvSpPr>
          <p:cNvPr id="313" name="Shape 313"/>
          <p:cNvSpPr txBox="1"/>
          <p:nvPr/>
        </p:nvSpPr>
        <p:spPr>
          <a:xfrm>
            <a:off x="905164" y="2924175"/>
            <a:ext cx="7349836" cy="3416300"/>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0"/>
              </a:spcBef>
              <a:spcAft>
                <a:spcPts val="0"/>
              </a:spcAft>
              <a:buClr>
                <a:schemeClr val="dk1"/>
              </a:buClr>
              <a:buSzPts val="1600"/>
              <a:buFont typeface="Arial"/>
              <a:buChar char="•"/>
            </a:pPr>
            <a:r>
              <a:rPr lang="nl-NL" sz="2000" b="0" i="0" u="none" dirty="0">
                <a:solidFill>
                  <a:schemeClr val="dk1"/>
                </a:solidFill>
                <a:latin typeface="Calibri" panose="020F0502020204030204" pitchFamily="34" charset="0"/>
                <a:cs typeface="Calibri" panose="020F0502020204030204" pitchFamily="34" charset="0"/>
                <a:sym typeface="Arial"/>
              </a:rPr>
              <a:t>Het kind leert in stapjes dat hij een eigen persoontje is, dat niet samenvalt met moeder. </a:t>
            </a:r>
            <a:endParaRPr lang="nl-NL" sz="2000" dirty="0">
              <a:latin typeface="Calibri" panose="020F0502020204030204" pitchFamily="34" charset="0"/>
              <a:cs typeface="Calibri" panose="020F0502020204030204" pitchFamily="34" charset="0"/>
            </a:endParaRPr>
          </a:p>
          <a:p>
            <a:pPr marL="285750" marR="0" lvl="0" indent="-285750" algn="l" rtl="0">
              <a:lnSpc>
                <a:spcPct val="100000"/>
              </a:lnSpc>
              <a:spcBef>
                <a:spcPts val="1200"/>
              </a:spcBef>
              <a:spcAft>
                <a:spcPts val="0"/>
              </a:spcAft>
              <a:buClr>
                <a:schemeClr val="dk1"/>
              </a:buClr>
              <a:buSzPts val="1600"/>
              <a:buFont typeface="Arial"/>
              <a:buChar char="•"/>
            </a:pPr>
            <a:r>
              <a:rPr lang="nl-NL" sz="2000" b="0" i="0" u="none" dirty="0">
                <a:solidFill>
                  <a:schemeClr val="dk1"/>
                </a:solidFill>
                <a:latin typeface="Calibri" panose="020F0502020204030204" pitchFamily="34" charset="0"/>
                <a:cs typeface="Calibri" panose="020F0502020204030204" pitchFamily="34" charset="0"/>
                <a:sym typeface="Arial"/>
              </a:rPr>
              <a:t>De vader «verleidt» het kind uit de symbiotische band met de moeder</a:t>
            </a:r>
            <a:endParaRPr lang="nl-NL" sz="2000" dirty="0">
              <a:latin typeface="Calibri" panose="020F0502020204030204" pitchFamily="34" charset="0"/>
              <a:cs typeface="Calibri" panose="020F0502020204030204" pitchFamily="34" charset="0"/>
            </a:endParaRPr>
          </a:p>
          <a:p>
            <a:pPr marL="285750" marR="0" lvl="0" indent="-285750" algn="l" rtl="0">
              <a:lnSpc>
                <a:spcPct val="100000"/>
              </a:lnSpc>
              <a:spcBef>
                <a:spcPts val="1200"/>
              </a:spcBef>
              <a:spcAft>
                <a:spcPts val="0"/>
              </a:spcAft>
              <a:buClr>
                <a:schemeClr val="dk1"/>
              </a:buClr>
              <a:buSzPts val="1600"/>
              <a:buFont typeface="Arial"/>
              <a:buChar char="•"/>
            </a:pPr>
            <a:r>
              <a:rPr lang="nl-NL" sz="2000" b="0" i="0" u="none" dirty="0">
                <a:solidFill>
                  <a:schemeClr val="dk1"/>
                </a:solidFill>
                <a:latin typeface="Calibri" panose="020F0502020204030204" pitchFamily="34" charset="0"/>
                <a:cs typeface="Calibri" panose="020F0502020204030204" pitchFamily="34" charset="0"/>
                <a:sym typeface="Arial"/>
              </a:rPr>
              <a:t>Het kind voelt zowel een verlangen naar separatie als naar (her)toenadering en kan beide verlangens nog niet met elkaar verzoenen. Dit is zowel voor moeder als voor kind een moeilijk proces. </a:t>
            </a:r>
            <a:endParaRPr lang="nl-NL" sz="2000" dirty="0">
              <a:latin typeface="Calibri" panose="020F0502020204030204" pitchFamily="34" charset="0"/>
              <a:cs typeface="Calibri" panose="020F0502020204030204" pitchFamily="34" charset="0"/>
            </a:endParaRPr>
          </a:p>
        </p:txBody>
      </p:sp>
      <p:sp>
        <p:nvSpPr>
          <p:cNvPr id="314" name="Shape 314"/>
          <p:cNvSpPr/>
          <p:nvPr/>
        </p:nvSpPr>
        <p:spPr>
          <a:xfrm>
            <a:off x="2411412" y="1844675"/>
            <a:ext cx="1009650" cy="749300"/>
          </a:xfrm>
          <a:prstGeom prst="ellipse">
            <a:avLst/>
          </a:prstGeom>
          <a:noFill/>
          <a:ln w="9525" cap="flat" cmpd="sng">
            <a:solidFill>
              <a:schemeClr val="dk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M</a:t>
            </a:r>
            <a:endParaRPr/>
          </a:p>
        </p:txBody>
      </p:sp>
      <p:sp>
        <p:nvSpPr>
          <p:cNvPr id="315" name="Shape 315"/>
          <p:cNvSpPr/>
          <p:nvPr/>
        </p:nvSpPr>
        <p:spPr>
          <a:xfrm>
            <a:off x="3708400" y="1844675"/>
            <a:ext cx="763587" cy="749300"/>
          </a:xfrm>
          <a:prstGeom prst="ellipse">
            <a:avLst/>
          </a:prstGeom>
          <a:noFill/>
          <a:ln w="9525" cap="flat" cmpd="sng">
            <a:solidFill>
              <a:schemeClr val="dk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K</a:t>
            </a:r>
            <a:endParaRPr/>
          </a:p>
        </p:txBody>
      </p:sp>
      <p:sp>
        <p:nvSpPr>
          <p:cNvPr id="316" name="Shape 316"/>
          <p:cNvSpPr/>
          <p:nvPr/>
        </p:nvSpPr>
        <p:spPr>
          <a:xfrm>
            <a:off x="5535612" y="2019300"/>
            <a:ext cx="495300" cy="398462"/>
          </a:xfrm>
          <a:prstGeom prst="ellipse">
            <a:avLst/>
          </a:prstGeom>
          <a:noFill/>
          <a:ln w="9525" cap="flat" cmpd="sng">
            <a:solidFill>
              <a:schemeClr val="dk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V</a:t>
            </a:r>
            <a:endParaRPr/>
          </a:p>
        </p:txBody>
      </p:sp>
      <p:cxnSp>
        <p:nvCxnSpPr>
          <p:cNvPr id="10" name="Gekromde verbindingslijn 9"/>
          <p:cNvCxnSpPr/>
          <p:nvPr/>
        </p:nvCxnSpPr>
        <p:spPr>
          <a:xfrm rot="5400000" flipH="1">
            <a:off x="3545681" y="2210594"/>
            <a:ext cx="1588" cy="546100"/>
          </a:xfrm>
          <a:prstGeom prst="curvedConnector3">
            <a:avLst>
              <a:gd name="adj1" fmla="val -1521209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1" name="Gekromde verbindingslijn 10"/>
          <p:cNvCxnSpPr/>
          <p:nvPr/>
        </p:nvCxnSpPr>
        <p:spPr>
          <a:xfrm rot="16200000" flipH="1">
            <a:off x="3585369" y="1689894"/>
            <a:ext cx="1588" cy="546100"/>
          </a:xfrm>
          <a:prstGeom prst="curvedConnector3">
            <a:avLst>
              <a:gd name="adj1" fmla="val -11864358"/>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78955071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Shape 335"/>
          <p:cNvSpPr txBox="1">
            <a:spLocks noGrp="1"/>
          </p:cNvSpPr>
          <p:nvPr>
            <p:ph type="body" idx="1"/>
          </p:nvPr>
        </p:nvSpPr>
        <p:spPr>
          <a:xfrm>
            <a:off x="864283" y="1012361"/>
            <a:ext cx="8004175" cy="695325"/>
          </a:xfrm>
          <a:prstGeom prst="rect">
            <a:avLst/>
          </a:prstGeom>
          <a:noFill/>
          <a:ln>
            <a:noFill/>
          </a:ln>
        </p:spPr>
        <p:txBody>
          <a:bodyPr spcFirstLastPara="1" wrap="square" lIns="91425" tIns="91425" rIns="91425" bIns="91425" anchor="t" anchorCtr="0">
            <a:noAutofit/>
          </a:bodyPr>
          <a:lstStyle/>
          <a:p>
            <a:pPr marL="90487" marR="0" lvl="0" indent="-90487" algn="l" rtl="0">
              <a:lnSpc>
                <a:spcPct val="90000"/>
              </a:lnSpc>
              <a:spcBef>
                <a:spcPts val="0"/>
              </a:spcBef>
              <a:spcAft>
                <a:spcPts val="0"/>
              </a:spcAft>
              <a:buClr>
                <a:schemeClr val="accent1"/>
              </a:buClr>
              <a:buSzPts val="3000"/>
              <a:buFont typeface="Calibri"/>
              <a:buNone/>
            </a:pPr>
            <a:r>
              <a:rPr lang="nl-NL" sz="3000" b="0" i="0" u="none" dirty="0">
                <a:solidFill>
                  <a:schemeClr val="dk1"/>
                </a:solidFill>
                <a:sym typeface="Calibri"/>
              </a:rPr>
              <a:t>Eerste fase van </a:t>
            </a:r>
            <a:r>
              <a:rPr lang="nl-NL" sz="3000" b="0" i="0" u="none" dirty="0" err="1">
                <a:solidFill>
                  <a:schemeClr val="dk1"/>
                </a:solidFill>
                <a:sym typeface="Calibri"/>
              </a:rPr>
              <a:t>bemeestering</a:t>
            </a:r>
            <a:r>
              <a:rPr lang="nl-NL" sz="3000" b="0" i="0" u="none" dirty="0">
                <a:solidFill>
                  <a:schemeClr val="dk1"/>
                </a:solidFill>
                <a:sym typeface="Calibri"/>
              </a:rPr>
              <a:t> </a:t>
            </a:r>
            <a:r>
              <a:rPr lang="nl-NL" sz="2400" b="0" i="0" u="none" dirty="0">
                <a:solidFill>
                  <a:schemeClr val="dk1"/>
                </a:solidFill>
                <a:sym typeface="Calibri"/>
              </a:rPr>
              <a:t>(2 à 4j, gemiddeld 3j)</a:t>
            </a:r>
            <a:endParaRPr lang="nl-NL" dirty="0"/>
          </a:p>
        </p:txBody>
      </p:sp>
      <p:pic>
        <p:nvPicPr>
          <p:cNvPr id="336" name="Shape 336"/>
          <p:cNvPicPr preferRelativeResize="0"/>
          <p:nvPr/>
        </p:nvPicPr>
        <p:blipFill rotWithShape="1">
          <a:blip r:embed="rId3">
            <a:alphaModFix/>
          </a:blip>
          <a:srcRect/>
          <a:stretch/>
        </p:blipFill>
        <p:spPr>
          <a:xfrm>
            <a:off x="6945312" y="44450"/>
            <a:ext cx="2206625" cy="777875"/>
          </a:xfrm>
          <a:prstGeom prst="rect">
            <a:avLst/>
          </a:prstGeom>
          <a:noFill/>
          <a:ln>
            <a:noFill/>
          </a:ln>
        </p:spPr>
      </p:pic>
      <p:sp>
        <p:nvSpPr>
          <p:cNvPr id="337" name="Shape 337"/>
          <p:cNvSpPr txBox="1"/>
          <p:nvPr/>
        </p:nvSpPr>
        <p:spPr>
          <a:xfrm>
            <a:off x="755650" y="2924175"/>
            <a:ext cx="8112808" cy="2986087"/>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0"/>
              </a:spcBef>
              <a:spcAft>
                <a:spcPts val="0"/>
              </a:spcAft>
              <a:buClr>
                <a:schemeClr val="dk1"/>
              </a:buClr>
              <a:buSzPts val="1600"/>
              <a:buFont typeface="Arial"/>
              <a:buChar char="•"/>
            </a:pPr>
            <a:r>
              <a:rPr lang="nl-NL" sz="1900" b="0" i="0" u="none" dirty="0">
                <a:solidFill>
                  <a:schemeClr val="dk1"/>
                </a:solidFill>
                <a:latin typeface="Calibri" panose="020F0502020204030204" pitchFamily="34" charset="0"/>
                <a:cs typeface="Calibri" panose="020F0502020204030204" pitchFamily="34" charset="0"/>
                <a:sym typeface="Arial"/>
              </a:rPr>
              <a:t>Objectconstantie</a:t>
            </a:r>
            <a:endParaRPr lang="nl-NL" sz="1900" dirty="0">
              <a:latin typeface="Calibri" panose="020F0502020204030204" pitchFamily="34" charset="0"/>
              <a:cs typeface="Calibri" panose="020F0502020204030204" pitchFamily="34" charset="0"/>
            </a:endParaRPr>
          </a:p>
          <a:p>
            <a:pPr marL="285750" marR="0" lvl="0" indent="-285750" algn="l" rtl="0">
              <a:lnSpc>
                <a:spcPct val="100000"/>
              </a:lnSpc>
              <a:spcBef>
                <a:spcPts val="1200"/>
              </a:spcBef>
              <a:spcAft>
                <a:spcPts val="0"/>
              </a:spcAft>
              <a:buClr>
                <a:schemeClr val="dk1"/>
              </a:buClr>
              <a:buSzPts val="1600"/>
              <a:buFont typeface="Arial"/>
              <a:buChar char="•"/>
            </a:pPr>
            <a:r>
              <a:rPr lang="nl-NL" sz="1900" b="0" i="0" u="none" dirty="0">
                <a:solidFill>
                  <a:schemeClr val="dk1"/>
                </a:solidFill>
                <a:latin typeface="Calibri" panose="020F0502020204030204" pitchFamily="34" charset="0"/>
                <a:cs typeface="Calibri" panose="020F0502020204030204" pitchFamily="34" charset="0"/>
                <a:sym typeface="Arial"/>
              </a:rPr>
              <a:t>Het kind is zich al wat bewust van wat gevaren en frustraties in de wereld, maar heeft ook ondervonden dat er steeds ouders zijn om op terug te vallen.</a:t>
            </a:r>
            <a:endParaRPr lang="nl-NL" sz="1900" dirty="0">
              <a:latin typeface="Calibri" panose="020F0502020204030204" pitchFamily="34" charset="0"/>
              <a:cs typeface="Calibri" panose="020F0502020204030204" pitchFamily="34" charset="0"/>
            </a:endParaRPr>
          </a:p>
          <a:p>
            <a:pPr marL="285750" marR="0" lvl="0" indent="-285750" algn="l" rtl="0">
              <a:lnSpc>
                <a:spcPct val="100000"/>
              </a:lnSpc>
              <a:spcBef>
                <a:spcPts val="1200"/>
              </a:spcBef>
              <a:spcAft>
                <a:spcPts val="0"/>
              </a:spcAft>
              <a:buClr>
                <a:schemeClr val="dk1"/>
              </a:buClr>
              <a:buSzPts val="1600"/>
              <a:buFont typeface="Arial"/>
              <a:buChar char="•"/>
            </a:pPr>
            <a:r>
              <a:rPr lang="nl-NL" sz="1900" b="0" i="0" u="none" dirty="0">
                <a:solidFill>
                  <a:schemeClr val="dk1"/>
                </a:solidFill>
                <a:latin typeface="Calibri" panose="020F0502020204030204" pitchFamily="34" charset="0"/>
                <a:cs typeface="Calibri" panose="020F0502020204030204" pitchFamily="34" charset="0"/>
                <a:sym typeface="Arial"/>
              </a:rPr>
              <a:t>Het kind is al enigszins in staat om emoties en frustraties te verdragen</a:t>
            </a:r>
            <a:endParaRPr lang="nl-NL" sz="1900" dirty="0">
              <a:latin typeface="Calibri" panose="020F0502020204030204" pitchFamily="34" charset="0"/>
              <a:cs typeface="Calibri" panose="020F0502020204030204" pitchFamily="34" charset="0"/>
            </a:endParaRPr>
          </a:p>
          <a:p>
            <a:pPr marL="285750" marR="0" lvl="0" indent="-285750" algn="l" rtl="0">
              <a:lnSpc>
                <a:spcPct val="100000"/>
              </a:lnSpc>
              <a:spcBef>
                <a:spcPts val="1200"/>
              </a:spcBef>
              <a:spcAft>
                <a:spcPts val="0"/>
              </a:spcAft>
              <a:buClr>
                <a:schemeClr val="dk1"/>
              </a:buClr>
              <a:buSzPts val="1600"/>
              <a:buFont typeface="Arial"/>
              <a:buChar char="•"/>
            </a:pPr>
            <a:r>
              <a:rPr lang="nl-NL" sz="1900" b="0" i="0" u="none" dirty="0">
                <a:solidFill>
                  <a:schemeClr val="dk1"/>
                </a:solidFill>
                <a:latin typeface="Calibri" panose="020F0502020204030204" pitchFamily="34" charset="0"/>
                <a:cs typeface="Calibri" panose="020F0502020204030204" pitchFamily="34" charset="0"/>
                <a:sym typeface="Arial"/>
              </a:rPr>
              <a:t>Start van vermogen tot constructiespel en rollenspel</a:t>
            </a:r>
            <a:endParaRPr lang="nl-NL" sz="1900" dirty="0">
              <a:latin typeface="Calibri" panose="020F0502020204030204" pitchFamily="34" charset="0"/>
              <a:cs typeface="Calibri" panose="020F0502020204030204" pitchFamily="34" charset="0"/>
            </a:endParaRPr>
          </a:p>
          <a:p>
            <a:pPr marL="285750" marR="0" lvl="0" indent="-285750" algn="l" rtl="0">
              <a:lnSpc>
                <a:spcPct val="100000"/>
              </a:lnSpc>
              <a:spcBef>
                <a:spcPts val="1200"/>
              </a:spcBef>
              <a:spcAft>
                <a:spcPts val="0"/>
              </a:spcAft>
              <a:buClr>
                <a:schemeClr val="dk1"/>
              </a:buClr>
              <a:buSzPts val="1600"/>
              <a:buFont typeface="Arial"/>
              <a:buChar char="•"/>
            </a:pPr>
            <a:r>
              <a:rPr lang="nl-NL" sz="1900" b="0" i="0" u="none" dirty="0">
                <a:solidFill>
                  <a:schemeClr val="dk1"/>
                </a:solidFill>
                <a:latin typeface="Calibri" panose="020F0502020204030204" pitchFamily="34" charset="0"/>
                <a:cs typeface="Calibri" panose="020F0502020204030204" pitchFamily="34" charset="0"/>
                <a:sym typeface="Arial"/>
              </a:rPr>
              <a:t>Grotendeels erg comfortabele fase voor het kind</a:t>
            </a:r>
            <a:endParaRPr lang="nl-NL" sz="1900" dirty="0">
              <a:latin typeface="Calibri" panose="020F0502020204030204" pitchFamily="34" charset="0"/>
              <a:cs typeface="Calibri" panose="020F0502020204030204" pitchFamily="34" charset="0"/>
            </a:endParaRPr>
          </a:p>
          <a:p>
            <a:pPr marL="285750" marR="0" lvl="0" indent="-285750" algn="l" rtl="0">
              <a:lnSpc>
                <a:spcPct val="100000"/>
              </a:lnSpc>
              <a:spcBef>
                <a:spcPts val="1200"/>
              </a:spcBef>
              <a:spcAft>
                <a:spcPts val="0"/>
              </a:spcAft>
              <a:buClr>
                <a:schemeClr val="dk1"/>
              </a:buClr>
              <a:buSzPts val="1600"/>
              <a:buFont typeface="Arial"/>
              <a:buChar char="•"/>
            </a:pPr>
            <a:r>
              <a:rPr lang="nl-NL" sz="1900" b="0" i="0" u="none" dirty="0">
                <a:solidFill>
                  <a:schemeClr val="dk1"/>
                </a:solidFill>
                <a:latin typeface="Calibri" panose="020F0502020204030204" pitchFamily="34" charset="0"/>
                <a:cs typeface="Calibri" panose="020F0502020204030204" pitchFamily="34" charset="0"/>
                <a:sym typeface="Arial"/>
              </a:rPr>
              <a:t>Ouders en omgeving beginnen meer verwachtingen te stellen aan het kind</a:t>
            </a:r>
            <a:endParaRPr lang="nl-NL" sz="1900" dirty="0">
              <a:latin typeface="Calibri" panose="020F0502020204030204" pitchFamily="34" charset="0"/>
              <a:cs typeface="Calibri" panose="020F0502020204030204" pitchFamily="34" charset="0"/>
            </a:endParaRPr>
          </a:p>
          <a:p>
            <a:pPr marL="285750" marR="0" lvl="0" indent="-285750" algn="l" rtl="0">
              <a:lnSpc>
                <a:spcPct val="100000"/>
              </a:lnSpc>
              <a:spcBef>
                <a:spcPts val="1200"/>
              </a:spcBef>
              <a:spcAft>
                <a:spcPts val="0"/>
              </a:spcAft>
              <a:buClr>
                <a:schemeClr val="dk1"/>
              </a:buClr>
              <a:buSzPts val="1600"/>
              <a:buFont typeface="Arial"/>
              <a:buChar char="•"/>
            </a:pPr>
            <a:r>
              <a:rPr lang="nl-NL" sz="1900" b="0" i="0" u="sng" dirty="0">
                <a:solidFill>
                  <a:schemeClr val="hlink"/>
                </a:solidFill>
                <a:latin typeface="Calibri" panose="020F0502020204030204" pitchFamily="34" charset="0"/>
                <a:cs typeface="Calibri" panose="020F0502020204030204" pitchFamily="34" charset="0"/>
                <a:sym typeface="Arial"/>
                <a:hlinkClick r:id="rId4"/>
              </a:rPr>
              <a:t>www.youtube.com/watch?v=xei956ZP8W4</a:t>
            </a:r>
            <a:endParaRPr lang="nl-NL" sz="1900" dirty="0">
              <a:latin typeface="Calibri" panose="020F0502020204030204" pitchFamily="34" charset="0"/>
              <a:cs typeface="Calibri" panose="020F0502020204030204" pitchFamily="34" charset="0"/>
            </a:endParaRPr>
          </a:p>
        </p:txBody>
      </p:sp>
      <p:sp>
        <p:nvSpPr>
          <p:cNvPr id="338" name="Shape 338"/>
          <p:cNvSpPr/>
          <p:nvPr/>
        </p:nvSpPr>
        <p:spPr>
          <a:xfrm>
            <a:off x="2157412" y="2000250"/>
            <a:ext cx="1008062" cy="749300"/>
          </a:xfrm>
          <a:prstGeom prst="ellipse">
            <a:avLst/>
          </a:prstGeom>
          <a:noFill/>
          <a:ln w="9525" cap="flat" cmpd="sng">
            <a:solidFill>
              <a:schemeClr val="dk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M</a:t>
            </a:r>
            <a:endParaRPr/>
          </a:p>
        </p:txBody>
      </p:sp>
      <p:sp>
        <p:nvSpPr>
          <p:cNvPr id="339" name="Shape 339"/>
          <p:cNvSpPr/>
          <p:nvPr/>
        </p:nvSpPr>
        <p:spPr>
          <a:xfrm>
            <a:off x="3924300" y="2000250"/>
            <a:ext cx="763587" cy="749300"/>
          </a:xfrm>
          <a:prstGeom prst="ellipse">
            <a:avLst/>
          </a:prstGeom>
          <a:noFill/>
          <a:ln w="9525" cap="flat" cmpd="sng">
            <a:solidFill>
              <a:schemeClr val="dk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K</a:t>
            </a:r>
            <a:endParaRPr/>
          </a:p>
        </p:txBody>
      </p:sp>
      <p:sp>
        <p:nvSpPr>
          <p:cNvPr id="340" name="Shape 340"/>
          <p:cNvSpPr/>
          <p:nvPr/>
        </p:nvSpPr>
        <p:spPr>
          <a:xfrm>
            <a:off x="5495925" y="2000250"/>
            <a:ext cx="1009650" cy="749300"/>
          </a:xfrm>
          <a:prstGeom prst="ellipse">
            <a:avLst/>
          </a:prstGeom>
          <a:noFill/>
          <a:ln w="9525" cap="flat" cmpd="sng">
            <a:solidFill>
              <a:schemeClr val="dk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V</a:t>
            </a:r>
            <a:endParaRPr/>
          </a:p>
        </p:txBody>
      </p:sp>
      <p:cxnSp>
        <p:nvCxnSpPr>
          <p:cNvPr id="341" name="Shape 341"/>
          <p:cNvCxnSpPr/>
          <p:nvPr/>
        </p:nvCxnSpPr>
        <p:spPr>
          <a:xfrm>
            <a:off x="3165475" y="2374900"/>
            <a:ext cx="758825" cy="0"/>
          </a:xfrm>
          <a:prstGeom prst="straightConnector1">
            <a:avLst/>
          </a:prstGeom>
          <a:noFill/>
          <a:ln w="19050" cap="flat" cmpd="sng">
            <a:solidFill>
              <a:schemeClr val="accent2"/>
            </a:solidFill>
            <a:prstDash val="solid"/>
            <a:miter lim="800000"/>
            <a:headEnd type="none" w="med" len="med"/>
            <a:tailEnd type="none" w="med" len="med"/>
          </a:ln>
        </p:spPr>
      </p:cxnSp>
      <p:cxnSp>
        <p:nvCxnSpPr>
          <p:cNvPr id="342" name="Shape 342"/>
          <p:cNvCxnSpPr/>
          <p:nvPr/>
        </p:nvCxnSpPr>
        <p:spPr>
          <a:xfrm>
            <a:off x="4687887" y="2374900"/>
            <a:ext cx="808037" cy="0"/>
          </a:xfrm>
          <a:prstGeom prst="straightConnector1">
            <a:avLst/>
          </a:prstGeom>
          <a:noFill/>
          <a:ln w="19050" cap="flat" cmpd="sng">
            <a:solidFill>
              <a:schemeClr val="accent2"/>
            </a:solidFill>
            <a:prstDash val="solid"/>
            <a:miter lim="800000"/>
            <a:headEnd type="none" w="med" len="med"/>
            <a:tailEnd type="none" w="med" len="med"/>
          </a:ln>
        </p:spPr>
      </p:cxnSp>
    </p:spTree>
    <p:extLst>
      <p:ext uri="{BB962C8B-B14F-4D97-AF65-F5344CB8AC3E}">
        <p14:creationId xmlns:p14="http://schemas.microsoft.com/office/powerpoint/2010/main" val="376137252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Shape 347"/>
          <p:cNvSpPr txBox="1">
            <a:spLocks noGrp="1"/>
          </p:cNvSpPr>
          <p:nvPr>
            <p:ph type="body" idx="1"/>
          </p:nvPr>
        </p:nvSpPr>
        <p:spPr>
          <a:xfrm>
            <a:off x="895927" y="1022350"/>
            <a:ext cx="7359073" cy="695325"/>
          </a:xfrm>
          <a:prstGeom prst="rect">
            <a:avLst/>
          </a:prstGeom>
          <a:noFill/>
          <a:ln>
            <a:noFill/>
          </a:ln>
        </p:spPr>
        <p:txBody>
          <a:bodyPr spcFirstLastPara="1" wrap="square" lIns="91425" tIns="91425" rIns="91425" bIns="91425" anchor="t" anchorCtr="0">
            <a:noAutofit/>
          </a:bodyPr>
          <a:lstStyle/>
          <a:p>
            <a:pPr marL="90487" marR="0" lvl="0" indent="-90487" algn="l" rtl="0">
              <a:lnSpc>
                <a:spcPct val="90000"/>
              </a:lnSpc>
              <a:spcBef>
                <a:spcPts val="0"/>
              </a:spcBef>
              <a:spcAft>
                <a:spcPts val="0"/>
              </a:spcAft>
              <a:buClr>
                <a:schemeClr val="accent1"/>
              </a:buClr>
              <a:buSzPts val="3000"/>
              <a:buFont typeface="Calibri"/>
              <a:buNone/>
            </a:pPr>
            <a:r>
              <a:rPr lang="nl-NL" sz="3000" b="0" i="0" u="none" dirty="0">
                <a:solidFill>
                  <a:schemeClr val="dk1"/>
                </a:solidFill>
                <a:sym typeface="Calibri"/>
              </a:rPr>
              <a:t>Fallisch-narcistische fase </a:t>
            </a:r>
            <a:r>
              <a:rPr lang="nl-NL" sz="2400" b="0" i="0" u="none" dirty="0">
                <a:solidFill>
                  <a:schemeClr val="dk1"/>
                </a:solidFill>
                <a:sym typeface="Calibri"/>
              </a:rPr>
              <a:t>(3à5j)</a:t>
            </a:r>
            <a:endParaRPr lang="nl-NL" dirty="0"/>
          </a:p>
        </p:txBody>
      </p:sp>
      <p:pic>
        <p:nvPicPr>
          <p:cNvPr id="348" name="Shape 348"/>
          <p:cNvPicPr preferRelativeResize="0"/>
          <p:nvPr/>
        </p:nvPicPr>
        <p:blipFill rotWithShape="1">
          <a:blip r:embed="rId3">
            <a:alphaModFix/>
          </a:blip>
          <a:srcRect/>
          <a:stretch/>
        </p:blipFill>
        <p:spPr>
          <a:xfrm>
            <a:off x="6945312" y="44450"/>
            <a:ext cx="2206625" cy="777875"/>
          </a:xfrm>
          <a:prstGeom prst="rect">
            <a:avLst/>
          </a:prstGeom>
          <a:noFill/>
          <a:ln>
            <a:noFill/>
          </a:ln>
        </p:spPr>
      </p:pic>
      <p:sp>
        <p:nvSpPr>
          <p:cNvPr id="349" name="Shape 349"/>
          <p:cNvSpPr txBox="1"/>
          <p:nvPr/>
        </p:nvSpPr>
        <p:spPr>
          <a:xfrm>
            <a:off x="895926" y="2924175"/>
            <a:ext cx="7359073" cy="3386137"/>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0"/>
              </a:spcBef>
              <a:spcAft>
                <a:spcPts val="0"/>
              </a:spcAft>
              <a:buClr>
                <a:schemeClr val="dk1"/>
              </a:buClr>
              <a:buSzPts val="1600"/>
              <a:buFont typeface="Arial"/>
              <a:buChar char="•"/>
            </a:pPr>
            <a:r>
              <a:rPr lang="nl-NL" sz="2000" b="0" i="0" u="none" dirty="0">
                <a:solidFill>
                  <a:schemeClr val="dk1"/>
                </a:solidFill>
                <a:latin typeface="Calibri" panose="020F0502020204030204" pitchFamily="34" charset="0"/>
                <a:cs typeface="Calibri" panose="020F0502020204030204" pitchFamily="34" charset="0"/>
                <a:sym typeface="Arial"/>
              </a:rPr>
              <a:t>Identificatie met de ouder van hetzelfde geslacht</a:t>
            </a:r>
            <a:endParaRPr lang="nl-NL" sz="2000" dirty="0">
              <a:latin typeface="Calibri" panose="020F0502020204030204" pitchFamily="34" charset="0"/>
              <a:cs typeface="Calibri" panose="020F0502020204030204" pitchFamily="34" charset="0"/>
            </a:endParaRPr>
          </a:p>
          <a:p>
            <a:pPr marL="285750" marR="0" lvl="0" indent="-285750" algn="l" rtl="0">
              <a:lnSpc>
                <a:spcPct val="100000"/>
              </a:lnSpc>
              <a:spcBef>
                <a:spcPts val="1200"/>
              </a:spcBef>
              <a:spcAft>
                <a:spcPts val="0"/>
              </a:spcAft>
              <a:buClr>
                <a:schemeClr val="dk1"/>
              </a:buClr>
              <a:buSzPts val="1600"/>
              <a:buFont typeface="Arial"/>
              <a:buChar char="•"/>
            </a:pPr>
            <a:r>
              <a:rPr lang="nl-NL" sz="2000" b="0" i="0" u="none" dirty="0">
                <a:solidFill>
                  <a:schemeClr val="dk1"/>
                </a:solidFill>
                <a:latin typeface="Calibri" panose="020F0502020204030204" pitchFamily="34" charset="0"/>
                <a:cs typeface="Calibri" panose="020F0502020204030204" pitchFamily="34" charset="0"/>
                <a:sym typeface="Arial"/>
              </a:rPr>
              <a:t>Leidt ook tot een besef van hun kleinheid en kwetsbaarheid in vergelijking met de (in hun ogen) almachtige ouder</a:t>
            </a:r>
            <a:endParaRPr lang="nl-NL" sz="2000" dirty="0">
              <a:latin typeface="Calibri" panose="020F0502020204030204" pitchFamily="34" charset="0"/>
              <a:cs typeface="Calibri" panose="020F0502020204030204" pitchFamily="34" charset="0"/>
            </a:endParaRPr>
          </a:p>
          <a:p>
            <a:pPr marL="285750" marR="0" lvl="0" indent="-285750" algn="l" rtl="0">
              <a:lnSpc>
                <a:spcPct val="100000"/>
              </a:lnSpc>
              <a:spcBef>
                <a:spcPts val="1200"/>
              </a:spcBef>
              <a:spcAft>
                <a:spcPts val="0"/>
              </a:spcAft>
              <a:buClr>
                <a:schemeClr val="dk1"/>
              </a:buClr>
              <a:buSzPts val="1600"/>
              <a:buFont typeface="Arial"/>
              <a:buChar char="•"/>
            </a:pPr>
            <a:r>
              <a:rPr lang="nl-NL" sz="2000" b="0" i="0" u="sng" dirty="0">
                <a:solidFill>
                  <a:schemeClr val="hlink"/>
                </a:solidFill>
                <a:latin typeface="Calibri" panose="020F0502020204030204" pitchFamily="34" charset="0"/>
                <a:cs typeface="Calibri" panose="020F0502020204030204" pitchFamily="34" charset="0"/>
                <a:sym typeface="Arial"/>
                <a:hlinkClick r:id="rId4"/>
              </a:rPr>
              <a:t>https://youtu.be/Pp7gc0Vz4ns</a:t>
            </a:r>
            <a:endParaRPr lang="nl-NL" sz="2000" dirty="0">
              <a:latin typeface="Calibri" panose="020F0502020204030204" pitchFamily="34" charset="0"/>
              <a:cs typeface="Calibri" panose="020F0502020204030204" pitchFamily="34" charset="0"/>
            </a:endParaRPr>
          </a:p>
          <a:p>
            <a:pPr marL="285750" marR="0" lvl="0" indent="-285750" algn="l" rtl="0">
              <a:lnSpc>
                <a:spcPct val="100000"/>
              </a:lnSpc>
              <a:spcBef>
                <a:spcPts val="1200"/>
              </a:spcBef>
              <a:spcAft>
                <a:spcPts val="0"/>
              </a:spcAft>
              <a:buClr>
                <a:schemeClr val="dk1"/>
              </a:buClr>
              <a:buSzPts val="1600"/>
              <a:buFont typeface="Arial"/>
              <a:buChar char="•"/>
            </a:pPr>
            <a:r>
              <a:rPr lang="nl-NL" sz="2000" b="0" i="0" u="sng" dirty="0">
                <a:solidFill>
                  <a:schemeClr val="hlink"/>
                </a:solidFill>
                <a:latin typeface="Calibri" panose="020F0502020204030204" pitchFamily="34" charset="0"/>
                <a:cs typeface="Calibri" panose="020F0502020204030204" pitchFamily="34" charset="0"/>
                <a:sym typeface="Arial"/>
                <a:hlinkClick r:id="rId5"/>
              </a:rPr>
              <a:t>https://youtu.be/-Ht4vatg4U8</a:t>
            </a:r>
            <a:endParaRPr lang="nl-NL" sz="2000" dirty="0">
              <a:latin typeface="Calibri" panose="020F0502020204030204" pitchFamily="34" charset="0"/>
              <a:cs typeface="Calibri" panose="020F0502020204030204" pitchFamily="34" charset="0"/>
            </a:endParaRPr>
          </a:p>
          <a:p>
            <a:pPr marL="285750" marR="0" lvl="0" indent="-285750" algn="l" rtl="0">
              <a:lnSpc>
                <a:spcPct val="100000"/>
              </a:lnSpc>
              <a:spcBef>
                <a:spcPts val="1200"/>
              </a:spcBef>
              <a:spcAft>
                <a:spcPts val="0"/>
              </a:spcAft>
              <a:buClr>
                <a:schemeClr val="dk1"/>
              </a:buClr>
              <a:buSzPts val="1600"/>
              <a:buFont typeface="Arial"/>
              <a:buChar char="•"/>
            </a:pPr>
            <a:r>
              <a:rPr lang="nl-NL" sz="2000" b="0" i="0" u="sng" dirty="0">
                <a:solidFill>
                  <a:schemeClr val="hlink"/>
                </a:solidFill>
                <a:latin typeface="Calibri" panose="020F0502020204030204" pitchFamily="34" charset="0"/>
                <a:cs typeface="Calibri" panose="020F0502020204030204" pitchFamily="34" charset="0"/>
                <a:sym typeface="Arial"/>
                <a:hlinkClick r:id="rId6"/>
              </a:rPr>
              <a:t>https://youtu.be/qmvKlBGY4Jc</a:t>
            </a:r>
            <a:endParaRPr lang="nl-NL" sz="2000" dirty="0">
              <a:latin typeface="Calibri" panose="020F0502020204030204" pitchFamily="34" charset="0"/>
              <a:cs typeface="Calibri" panose="020F0502020204030204" pitchFamily="34" charset="0"/>
            </a:endParaRPr>
          </a:p>
          <a:p>
            <a:pPr marL="285750" marR="0" lvl="0" indent="-184150" algn="l" rtl="0">
              <a:lnSpc>
                <a:spcPct val="100000"/>
              </a:lnSpc>
              <a:spcBef>
                <a:spcPts val="1200"/>
              </a:spcBef>
              <a:spcAft>
                <a:spcPts val="0"/>
              </a:spcAft>
              <a:buClr>
                <a:schemeClr val="dk1"/>
              </a:buClr>
              <a:buSzPts val="1600"/>
              <a:buFont typeface="Arial"/>
              <a:buNone/>
            </a:pPr>
            <a:endParaRPr lang="nl-NL" sz="2000" b="0" i="0" u="none" dirty="0">
              <a:solidFill>
                <a:schemeClr val="dk1"/>
              </a:solidFill>
              <a:latin typeface="Calibri" panose="020F0502020204030204" pitchFamily="34" charset="0"/>
              <a:cs typeface="Calibri" panose="020F0502020204030204" pitchFamily="34" charset="0"/>
              <a:sym typeface="Arial"/>
            </a:endParaRPr>
          </a:p>
          <a:p>
            <a:pPr marL="285750" marR="0" lvl="0" indent="-184150" algn="l" rtl="0">
              <a:lnSpc>
                <a:spcPct val="100000"/>
              </a:lnSpc>
              <a:spcBef>
                <a:spcPts val="1200"/>
              </a:spcBef>
              <a:spcAft>
                <a:spcPts val="0"/>
              </a:spcAft>
              <a:buClr>
                <a:schemeClr val="dk1"/>
              </a:buClr>
              <a:buSzPts val="1600"/>
              <a:buFont typeface="Arial"/>
              <a:buNone/>
            </a:pPr>
            <a:endParaRPr lang="nl-NL" sz="2000" b="0" i="0" u="none" dirty="0">
              <a:solidFill>
                <a:schemeClr val="dk1"/>
              </a:solidFill>
              <a:latin typeface="Calibri" panose="020F0502020204030204" pitchFamily="34" charset="0"/>
              <a:cs typeface="Calibri" panose="020F0502020204030204" pitchFamily="34" charset="0"/>
              <a:sym typeface="Arial"/>
            </a:endParaRPr>
          </a:p>
          <a:p>
            <a:pPr marL="0" marR="0" lvl="0" indent="0" algn="l" rtl="0">
              <a:lnSpc>
                <a:spcPct val="100000"/>
              </a:lnSpc>
              <a:spcBef>
                <a:spcPts val="1200"/>
              </a:spcBef>
              <a:spcAft>
                <a:spcPts val="0"/>
              </a:spcAft>
              <a:buNone/>
            </a:pPr>
            <a:endParaRPr lang="nl-NL" sz="2000" b="0" i="0" u="none" dirty="0">
              <a:solidFill>
                <a:schemeClr val="dk1"/>
              </a:solidFill>
              <a:latin typeface="Calibri" panose="020F0502020204030204" pitchFamily="34" charset="0"/>
              <a:cs typeface="Calibri" panose="020F0502020204030204" pitchFamily="34" charset="0"/>
              <a:sym typeface="Arial"/>
            </a:endParaRPr>
          </a:p>
        </p:txBody>
      </p:sp>
      <p:sp>
        <p:nvSpPr>
          <p:cNvPr id="350" name="Shape 350"/>
          <p:cNvSpPr/>
          <p:nvPr/>
        </p:nvSpPr>
        <p:spPr>
          <a:xfrm>
            <a:off x="2157412" y="2000250"/>
            <a:ext cx="1008062" cy="749300"/>
          </a:xfrm>
          <a:prstGeom prst="ellipse">
            <a:avLst/>
          </a:prstGeom>
          <a:noFill/>
          <a:ln w="9525" cap="flat" cmpd="sng">
            <a:solidFill>
              <a:schemeClr val="dk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M</a:t>
            </a:r>
            <a:endParaRPr/>
          </a:p>
        </p:txBody>
      </p:sp>
      <p:sp>
        <p:nvSpPr>
          <p:cNvPr id="351" name="Shape 351"/>
          <p:cNvSpPr/>
          <p:nvPr/>
        </p:nvSpPr>
        <p:spPr>
          <a:xfrm>
            <a:off x="3924300" y="2000250"/>
            <a:ext cx="763587" cy="749300"/>
          </a:xfrm>
          <a:prstGeom prst="ellipse">
            <a:avLst/>
          </a:prstGeom>
          <a:noFill/>
          <a:ln w="9525" cap="flat" cmpd="sng">
            <a:solidFill>
              <a:schemeClr val="dk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K</a:t>
            </a:r>
            <a:endParaRPr/>
          </a:p>
        </p:txBody>
      </p:sp>
      <p:sp>
        <p:nvSpPr>
          <p:cNvPr id="352" name="Shape 352"/>
          <p:cNvSpPr/>
          <p:nvPr/>
        </p:nvSpPr>
        <p:spPr>
          <a:xfrm>
            <a:off x="5495925" y="2000250"/>
            <a:ext cx="1009650" cy="749300"/>
          </a:xfrm>
          <a:prstGeom prst="ellipse">
            <a:avLst/>
          </a:prstGeom>
          <a:noFill/>
          <a:ln w="9525" cap="flat" cmpd="sng">
            <a:solidFill>
              <a:schemeClr val="dk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V</a:t>
            </a:r>
            <a:endParaRPr/>
          </a:p>
        </p:txBody>
      </p:sp>
      <p:cxnSp>
        <p:nvCxnSpPr>
          <p:cNvPr id="353" name="Shape 353"/>
          <p:cNvCxnSpPr/>
          <p:nvPr/>
        </p:nvCxnSpPr>
        <p:spPr>
          <a:xfrm>
            <a:off x="4705350" y="2374900"/>
            <a:ext cx="790575" cy="0"/>
          </a:xfrm>
          <a:prstGeom prst="straightConnector1">
            <a:avLst/>
          </a:prstGeom>
          <a:noFill/>
          <a:ln w="19050" cap="flat" cmpd="sng">
            <a:solidFill>
              <a:schemeClr val="accent2"/>
            </a:solidFill>
            <a:prstDash val="sysDot"/>
            <a:miter lim="800000"/>
            <a:headEnd type="none" w="med" len="med"/>
            <a:tailEnd type="none" w="med" len="med"/>
          </a:ln>
        </p:spPr>
      </p:cxnSp>
      <p:cxnSp>
        <p:nvCxnSpPr>
          <p:cNvPr id="354" name="Shape 354"/>
          <p:cNvCxnSpPr/>
          <p:nvPr/>
        </p:nvCxnSpPr>
        <p:spPr>
          <a:xfrm>
            <a:off x="3165475" y="2374900"/>
            <a:ext cx="758825" cy="0"/>
          </a:xfrm>
          <a:prstGeom prst="straightConnector1">
            <a:avLst/>
          </a:prstGeom>
          <a:noFill/>
          <a:ln w="19050" cap="flat" cmpd="sng">
            <a:solidFill>
              <a:schemeClr val="accent2"/>
            </a:solidFill>
            <a:prstDash val="sysDot"/>
            <a:miter lim="800000"/>
            <a:headEnd type="none" w="med" len="med"/>
            <a:tailEnd type="none" w="med" len="med"/>
          </a:ln>
        </p:spPr>
      </p:cxnSp>
      <p:sp>
        <p:nvSpPr>
          <p:cNvPr id="11" name="Boog 10"/>
          <p:cNvSpPr/>
          <p:nvPr/>
        </p:nvSpPr>
        <p:spPr>
          <a:xfrm>
            <a:off x="2964873" y="1825625"/>
            <a:ext cx="2838449" cy="769774"/>
          </a:xfrm>
          <a:prstGeom prst="arc">
            <a:avLst>
              <a:gd name="adj1" fmla="val 11074114"/>
              <a:gd name="adj2" fmla="val 21248968"/>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nl-BE"/>
          </a:p>
        </p:txBody>
      </p:sp>
    </p:spTree>
    <p:extLst>
      <p:ext uri="{BB962C8B-B14F-4D97-AF65-F5344CB8AC3E}">
        <p14:creationId xmlns:p14="http://schemas.microsoft.com/office/powerpoint/2010/main" val="267943713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Shape 360"/>
          <p:cNvSpPr txBox="1">
            <a:spLocks noGrp="1"/>
          </p:cNvSpPr>
          <p:nvPr>
            <p:ph type="body" idx="1"/>
          </p:nvPr>
        </p:nvSpPr>
        <p:spPr>
          <a:xfrm>
            <a:off x="860611" y="1033462"/>
            <a:ext cx="7992875" cy="646112"/>
          </a:xfrm>
          <a:prstGeom prst="rect">
            <a:avLst/>
          </a:prstGeom>
          <a:noFill/>
          <a:ln>
            <a:noFill/>
          </a:ln>
        </p:spPr>
        <p:txBody>
          <a:bodyPr spcFirstLastPara="1" wrap="square" lIns="91425" tIns="45700" rIns="91425" bIns="45700" anchor="t" anchorCtr="0">
            <a:noAutofit/>
          </a:bodyPr>
          <a:lstStyle/>
          <a:p>
            <a:pPr marL="25400" marR="0" lvl="0" indent="0" algn="l" rtl="0">
              <a:lnSpc>
                <a:spcPct val="90000"/>
              </a:lnSpc>
              <a:spcBef>
                <a:spcPts val="0"/>
              </a:spcBef>
              <a:spcAft>
                <a:spcPts val="0"/>
              </a:spcAft>
              <a:buClr>
                <a:srgbClr val="7030A0"/>
              </a:buClr>
              <a:buSzPts val="2000"/>
              <a:buNone/>
            </a:pPr>
            <a:r>
              <a:rPr lang="nl-NL" sz="2000" b="0" i="0" u="none" dirty="0">
                <a:solidFill>
                  <a:schemeClr val="tx1"/>
                </a:solidFill>
                <a:latin typeface="Verdana"/>
                <a:ea typeface="Verdana"/>
                <a:cs typeface="Verdana"/>
                <a:sym typeface="Verdana"/>
              </a:rPr>
              <a:t>Psychologische basis van het latentiekind: </a:t>
            </a:r>
          </a:p>
          <a:p>
            <a:pPr marL="25400" marR="0" lvl="0" indent="0" algn="l" rtl="0">
              <a:lnSpc>
                <a:spcPct val="90000"/>
              </a:lnSpc>
              <a:spcBef>
                <a:spcPts val="0"/>
              </a:spcBef>
              <a:spcAft>
                <a:spcPts val="0"/>
              </a:spcAft>
              <a:buClr>
                <a:srgbClr val="7030A0"/>
              </a:buClr>
              <a:buSzPts val="2000"/>
              <a:buNone/>
            </a:pPr>
            <a:r>
              <a:rPr lang="nl-NL" sz="2000" b="0" i="0" u="none" dirty="0">
                <a:solidFill>
                  <a:schemeClr val="tx1"/>
                </a:solidFill>
                <a:latin typeface="Verdana"/>
                <a:ea typeface="Verdana"/>
                <a:cs typeface="Verdana"/>
                <a:sym typeface="Verdana"/>
              </a:rPr>
              <a:t>   ‘oedipale structuur’ en vermogen tot ‘triangulatie’</a:t>
            </a:r>
            <a:endParaRPr lang="nl-NL" dirty="0">
              <a:solidFill>
                <a:schemeClr val="tx1"/>
              </a:solidFill>
            </a:endParaRPr>
          </a:p>
        </p:txBody>
      </p:sp>
      <p:sp>
        <p:nvSpPr>
          <p:cNvPr id="361" name="Shape 361"/>
          <p:cNvSpPr/>
          <p:nvPr/>
        </p:nvSpPr>
        <p:spPr>
          <a:xfrm rot="10800000">
            <a:off x="2484437" y="2206625"/>
            <a:ext cx="4257675" cy="3238500"/>
          </a:xfrm>
          <a:prstGeom prst="triangle">
            <a:avLst>
              <a:gd name="adj" fmla="val 50226"/>
            </a:avLst>
          </a:prstGeom>
          <a:solidFill>
            <a:srgbClr val="F3B56C"/>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62" name="Shape 362"/>
          <p:cNvSpPr txBox="1"/>
          <p:nvPr/>
        </p:nvSpPr>
        <p:spPr>
          <a:xfrm>
            <a:off x="234950" y="2052637"/>
            <a:ext cx="1701800" cy="3698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20124D"/>
              </a:buClr>
              <a:buSzPts val="1800"/>
              <a:buFont typeface="Arial"/>
              <a:buNone/>
            </a:pPr>
            <a:r>
              <a:rPr lang="en-US" sz="1800" b="0" i="0" u="none">
                <a:solidFill>
                  <a:schemeClr val="tx1"/>
                </a:solidFill>
                <a:sym typeface="Arial"/>
              </a:rPr>
              <a:t>Vader(functie)</a:t>
            </a:r>
            <a:endParaRPr>
              <a:solidFill>
                <a:schemeClr val="tx1"/>
              </a:solidFill>
            </a:endParaRPr>
          </a:p>
        </p:txBody>
      </p:sp>
      <p:sp>
        <p:nvSpPr>
          <p:cNvPr id="363" name="Shape 363"/>
          <p:cNvSpPr txBox="1"/>
          <p:nvPr/>
        </p:nvSpPr>
        <p:spPr>
          <a:xfrm>
            <a:off x="7210425" y="2052637"/>
            <a:ext cx="1800225" cy="3698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20124D"/>
              </a:buClr>
              <a:buSzPts val="1800"/>
              <a:buFont typeface="Arial"/>
              <a:buNone/>
            </a:pPr>
            <a:r>
              <a:rPr lang="nl-NL" sz="1800" b="0" i="0" u="none" dirty="0">
                <a:solidFill>
                  <a:schemeClr val="tx1"/>
                </a:solidFill>
                <a:sym typeface="Arial"/>
              </a:rPr>
              <a:t>Moeder(functie)</a:t>
            </a:r>
            <a:endParaRPr lang="nl-NL" dirty="0">
              <a:solidFill>
                <a:schemeClr val="tx1"/>
              </a:solidFill>
            </a:endParaRPr>
          </a:p>
        </p:txBody>
      </p:sp>
      <p:sp>
        <p:nvSpPr>
          <p:cNvPr id="364" name="Shape 364"/>
          <p:cNvSpPr txBox="1"/>
          <p:nvPr/>
        </p:nvSpPr>
        <p:spPr>
          <a:xfrm>
            <a:off x="4270375" y="5553075"/>
            <a:ext cx="608012" cy="3698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20124D"/>
              </a:buClr>
              <a:buSzPts val="1800"/>
              <a:buFont typeface="Arial"/>
              <a:buNone/>
            </a:pPr>
            <a:r>
              <a:rPr lang="en-US" sz="1800" b="0" i="0" u="none" dirty="0">
                <a:solidFill>
                  <a:schemeClr val="tx1"/>
                </a:solidFill>
                <a:sym typeface="Arial"/>
              </a:rPr>
              <a:t>kind</a:t>
            </a:r>
            <a:endParaRPr dirty="0">
              <a:solidFill>
                <a:schemeClr val="tx1"/>
              </a:solidFill>
            </a:endParaRPr>
          </a:p>
        </p:txBody>
      </p:sp>
      <p:sp>
        <p:nvSpPr>
          <p:cNvPr id="365" name="Shape 365"/>
          <p:cNvSpPr txBox="1"/>
          <p:nvPr/>
        </p:nvSpPr>
        <p:spPr>
          <a:xfrm>
            <a:off x="3614737" y="3205162"/>
            <a:ext cx="2019300" cy="64611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a:solidFill>
                  <a:srgbClr val="000000"/>
                </a:solidFill>
                <a:latin typeface="Arial"/>
                <a:ea typeface="Arial"/>
                <a:cs typeface="Arial"/>
                <a:sym typeface="Arial"/>
              </a:rPr>
              <a:t>De gunstige</a:t>
            </a:r>
            <a:endParaRPr/>
          </a:p>
          <a:p>
            <a:pPr marL="0" marR="0" lvl="0" indent="0" algn="ctr" rtl="0">
              <a:lnSpc>
                <a:spcPct val="100000"/>
              </a:lnSpc>
              <a:spcBef>
                <a:spcPts val="0"/>
              </a:spcBef>
              <a:spcAft>
                <a:spcPts val="0"/>
              </a:spcAft>
              <a:buClr>
                <a:srgbClr val="000000"/>
              </a:buClr>
              <a:buSzPts val="1800"/>
              <a:buFont typeface="Arial"/>
              <a:buNone/>
            </a:pPr>
            <a:r>
              <a:rPr lang="en-US" sz="1800" b="0" i="0" u="none">
                <a:solidFill>
                  <a:srgbClr val="000000"/>
                </a:solidFill>
                <a:latin typeface="Arial"/>
                <a:ea typeface="Arial"/>
                <a:cs typeface="Arial"/>
                <a:sym typeface="Arial"/>
              </a:rPr>
              <a:t>oedipale structuur</a:t>
            </a:r>
            <a:endParaRPr/>
          </a:p>
        </p:txBody>
      </p:sp>
      <p:sp>
        <p:nvSpPr>
          <p:cNvPr id="366" name="Shape 366"/>
          <p:cNvSpPr txBox="1"/>
          <p:nvPr/>
        </p:nvSpPr>
        <p:spPr>
          <a:xfrm>
            <a:off x="519110" y="2532063"/>
            <a:ext cx="2994025" cy="32924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20124D"/>
              </a:buClr>
              <a:buSzPts val="1600"/>
              <a:buFont typeface="Arial"/>
              <a:buNone/>
            </a:pPr>
            <a:r>
              <a:rPr lang="nl-NL" sz="1600" b="0" i="0" u="none" dirty="0">
                <a:solidFill>
                  <a:schemeClr val="tx1"/>
                </a:solidFill>
                <a:sym typeface="Arial"/>
              </a:rPr>
              <a:t>Speelt</a:t>
            </a:r>
            <a:endParaRPr lang="nl-NL" dirty="0">
              <a:solidFill>
                <a:schemeClr val="tx1"/>
              </a:solidFill>
            </a:endParaRPr>
          </a:p>
          <a:p>
            <a:pPr marL="0" marR="0" lvl="0" indent="0" algn="l" rtl="0">
              <a:lnSpc>
                <a:spcPct val="100000"/>
              </a:lnSpc>
              <a:spcBef>
                <a:spcPts val="0"/>
              </a:spcBef>
              <a:spcAft>
                <a:spcPts val="0"/>
              </a:spcAft>
              <a:buClr>
                <a:srgbClr val="20124D"/>
              </a:buClr>
              <a:buSzPts val="1600"/>
              <a:buFont typeface="Arial"/>
              <a:buNone/>
            </a:pPr>
            <a:r>
              <a:rPr lang="nl-NL" sz="1600" b="0" i="0" u="none" dirty="0">
                <a:solidFill>
                  <a:schemeClr val="tx1"/>
                </a:solidFill>
                <a:sym typeface="Arial"/>
              </a:rPr>
              <a:t>Begrenst</a:t>
            </a:r>
            <a:endParaRPr lang="nl-NL" dirty="0">
              <a:solidFill>
                <a:schemeClr val="tx1"/>
              </a:solidFill>
            </a:endParaRPr>
          </a:p>
          <a:p>
            <a:pPr marL="0" marR="0" lvl="0" indent="0" algn="l" rtl="0">
              <a:lnSpc>
                <a:spcPct val="100000"/>
              </a:lnSpc>
              <a:spcBef>
                <a:spcPts val="0"/>
              </a:spcBef>
              <a:spcAft>
                <a:spcPts val="0"/>
              </a:spcAft>
              <a:buClr>
                <a:srgbClr val="20124D"/>
              </a:buClr>
              <a:buSzPts val="1600"/>
              <a:buFont typeface="Arial"/>
              <a:buNone/>
            </a:pPr>
            <a:r>
              <a:rPr lang="nl-NL" sz="1600" b="0" i="0" u="none" dirty="0">
                <a:solidFill>
                  <a:schemeClr val="tx1"/>
                </a:solidFill>
                <a:sym typeface="Arial"/>
              </a:rPr>
              <a:t>Reguleert de agressie</a:t>
            </a:r>
            <a:endParaRPr lang="nl-NL" dirty="0">
              <a:solidFill>
                <a:schemeClr val="tx1"/>
              </a:solidFill>
            </a:endParaRPr>
          </a:p>
          <a:p>
            <a:pPr marL="0" marR="0" lvl="0" indent="0" algn="l" rtl="0">
              <a:lnSpc>
                <a:spcPct val="100000"/>
              </a:lnSpc>
              <a:spcBef>
                <a:spcPts val="0"/>
              </a:spcBef>
              <a:spcAft>
                <a:spcPts val="0"/>
              </a:spcAft>
              <a:buClr>
                <a:srgbClr val="20124D"/>
              </a:buClr>
              <a:buSzPts val="1600"/>
              <a:buFont typeface="Arial"/>
              <a:buNone/>
            </a:pPr>
            <a:r>
              <a:rPr lang="nl-NL" sz="1600" b="0" i="0" u="none" dirty="0">
                <a:solidFill>
                  <a:schemeClr val="tx1"/>
                </a:solidFill>
                <a:sym typeface="Arial"/>
              </a:rPr>
              <a:t>Stelt de wet</a:t>
            </a:r>
            <a:endParaRPr lang="nl-NL" dirty="0">
              <a:solidFill>
                <a:schemeClr val="tx1"/>
              </a:solidFill>
            </a:endParaRPr>
          </a:p>
          <a:p>
            <a:pPr marL="0" marR="0" lvl="0" indent="0" algn="l" rtl="0">
              <a:lnSpc>
                <a:spcPct val="100000"/>
              </a:lnSpc>
              <a:spcBef>
                <a:spcPts val="0"/>
              </a:spcBef>
              <a:spcAft>
                <a:spcPts val="0"/>
              </a:spcAft>
              <a:buClr>
                <a:srgbClr val="20124D"/>
              </a:buClr>
              <a:buSzPts val="1600"/>
              <a:buFont typeface="Arial"/>
              <a:buNone/>
            </a:pPr>
            <a:r>
              <a:rPr lang="nl-NL" sz="1600" b="0" i="0" u="none" dirty="0">
                <a:solidFill>
                  <a:schemeClr val="tx1"/>
                </a:solidFill>
                <a:sym typeface="Arial"/>
              </a:rPr>
              <a:t>Brengt de realiteit in</a:t>
            </a:r>
            <a:endParaRPr lang="nl-NL" dirty="0">
              <a:solidFill>
                <a:schemeClr val="tx1"/>
              </a:solidFill>
            </a:endParaRPr>
          </a:p>
          <a:p>
            <a:pPr marL="0" marR="0" lvl="0" indent="0" algn="l" rtl="0">
              <a:lnSpc>
                <a:spcPct val="100000"/>
              </a:lnSpc>
              <a:spcBef>
                <a:spcPts val="0"/>
              </a:spcBef>
              <a:spcAft>
                <a:spcPts val="0"/>
              </a:spcAft>
              <a:buClr>
                <a:srgbClr val="20124D"/>
              </a:buClr>
              <a:buSzPts val="1600"/>
              <a:buFont typeface="Arial"/>
              <a:buNone/>
            </a:pPr>
            <a:r>
              <a:rPr lang="nl-NL" sz="1600" b="0" i="0" u="none" dirty="0">
                <a:solidFill>
                  <a:schemeClr val="tx1"/>
                </a:solidFill>
                <a:sym typeface="Arial"/>
              </a:rPr>
              <a:t>Representeert de wet</a:t>
            </a:r>
            <a:endParaRPr lang="nl-NL" dirty="0">
              <a:solidFill>
                <a:schemeClr val="tx1"/>
              </a:solidFill>
            </a:endParaRPr>
          </a:p>
          <a:p>
            <a:pPr marL="0" marR="0" lvl="0" indent="0" algn="l" rtl="0">
              <a:lnSpc>
                <a:spcPct val="100000"/>
              </a:lnSpc>
              <a:spcBef>
                <a:spcPts val="0"/>
              </a:spcBef>
              <a:spcAft>
                <a:spcPts val="0"/>
              </a:spcAft>
              <a:buClr>
                <a:srgbClr val="20124D"/>
              </a:buClr>
              <a:buSzPts val="1600"/>
              <a:buFont typeface="Arial"/>
              <a:buNone/>
            </a:pPr>
            <a:r>
              <a:rPr lang="nl-NL" sz="1600" b="0" i="0" u="none" dirty="0">
                <a:solidFill>
                  <a:schemeClr val="tx1"/>
                </a:solidFill>
                <a:sym typeface="Arial"/>
              </a:rPr>
              <a:t>Onderwerpt zichzelf </a:t>
            </a:r>
            <a:br>
              <a:rPr lang="nl-NL" sz="1600" b="0" i="0" u="none" dirty="0">
                <a:solidFill>
                  <a:schemeClr val="tx1"/>
                </a:solidFill>
                <a:sym typeface="Arial"/>
              </a:rPr>
            </a:br>
            <a:r>
              <a:rPr lang="nl-NL" sz="1600" b="0" i="0" u="none" dirty="0">
                <a:solidFill>
                  <a:schemeClr val="tx1"/>
                </a:solidFill>
                <a:sym typeface="Arial"/>
              </a:rPr>
              <a:t>aan de wet</a:t>
            </a:r>
            <a:endParaRPr lang="nl-NL" dirty="0">
              <a:solidFill>
                <a:schemeClr val="tx1"/>
              </a:solidFill>
            </a:endParaRPr>
          </a:p>
          <a:p>
            <a:pPr marL="0" marR="0" lvl="0" indent="0" algn="l" rtl="0">
              <a:lnSpc>
                <a:spcPct val="100000"/>
              </a:lnSpc>
              <a:spcBef>
                <a:spcPts val="0"/>
              </a:spcBef>
              <a:spcAft>
                <a:spcPts val="0"/>
              </a:spcAft>
              <a:buClr>
                <a:srgbClr val="20124D"/>
              </a:buClr>
              <a:buSzPts val="1600"/>
              <a:buFont typeface="Arial"/>
              <a:buNone/>
            </a:pPr>
            <a:r>
              <a:rPr lang="nl-NL" sz="1600" b="0" i="0" u="none" dirty="0">
                <a:solidFill>
                  <a:schemeClr val="tx1"/>
                </a:solidFill>
                <a:sym typeface="Arial"/>
              </a:rPr>
              <a:t>Is een goed vlijtig model</a:t>
            </a:r>
            <a:endParaRPr lang="nl-NL" dirty="0">
              <a:solidFill>
                <a:schemeClr val="tx1"/>
              </a:solidFill>
            </a:endParaRPr>
          </a:p>
          <a:p>
            <a:pPr marL="0" marR="0" lvl="0" indent="0" algn="l" rtl="0">
              <a:lnSpc>
                <a:spcPct val="100000"/>
              </a:lnSpc>
              <a:spcBef>
                <a:spcPts val="0"/>
              </a:spcBef>
              <a:spcAft>
                <a:spcPts val="0"/>
              </a:spcAft>
              <a:buClr>
                <a:srgbClr val="20124D"/>
              </a:buClr>
              <a:buSzPts val="1600"/>
              <a:buFont typeface="Arial"/>
              <a:buNone/>
            </a:pPr>
            <a:r>
              <a:rPr lang="nl-NL" sz="1600" b="0" i="0" u="none" dirty="0">
                <a:solidFill>
                  <a:schemeClr val="tx1"/>
                </a:solidFill>
                <a:sym typeface="Arial"/>
              </a:rPr>
              <a:t>Toont realistische waardering</a:t>
            </a:r>
            <a:br>
              <a:rPr lang="nl-NL" sz="1600" b="0" i="0" u="none" dirty="0">
                <a:solidFill>
                  <a:schemeClr val="tx1"/>
                </a:solidFill>
                <a:sym typeface="Arial"/>
              </a:rPr>
            </a:br>
            <a:r>
              <a:rPr lang="nl-NL" sz="1600" b="0" i="0" u="none" dirty="0">
                <a:solidFill>
                  <a:schemeClr val="tx1"/>
                </a:solidFill>
                <a:sym typeface="Arial"/>
              </a:rPr>
              <a:t>voor het kind </a:t>
            </a:r>
            <a:endParaRPr lang="nl-NL" dirty="0">
              <a:solidFill>
                <a:schemeClr val="tx1"/>
              </a:solidFill>
            </a:endParaRPr>
          </a:p>
          <a:p>
            <a:pPr marL="0" marR="0" lvl="0" indent="0" algn="l" rtl="0">
              <a:lnSpc>
                <a:spcPct val="100000"/>
              </a:lnSpc>
              <a:spcBef>
                <a:spcPts val="0"/>
              </a:spcBef>
              <a:spcAft>
                <a:spcPts val="0"/>
              </a:spcAft>
              <a:buClr>
                <a:srgbClr val="20124D"/>
              </a:buClr>
              <a:buSzPts val="1600"/>
              <a:buFont typeface="Arial"/>
              <a:buNone/>
            </a:pPr>
            <a:r>
              <a:rPr lang="nl-NL" sz="1600" b="0" i="0" u="none" dirty="0">
                <a:solidFill>
                  <a:schemeClr val="tx1"/>
                </a:solidFill>
                <a:sym typeface="Arial"/>
              </a:rPr>
              <a:t>‘Castreert’ de almachtsfantasie</a:t>
            </a:r>
            <a:endParaRPr lang="nl-NL" dirty="0">
              <a:solidFill>
                <a:schemeClr val="tx1"/>
              </a:solidFill>
            </a:endParaRPr>
          </a:p>
          <a:p>
            <a:pPr marL="0" marR="0" lvl="0" indent="0" algn="l" rtl="0">
              <a:lnSpc>
                <a:spcPct val="100000"/>
              </a:lnSpc>
              <a:spcBef>
                <a:spcPts val="0"/>
              </a:spcBef>
              <a:spcAft>
                <a:spcPts val="0"/>
              </a:spcAft>
              <a:buClr>
                <a:srgbClr val="20124D"/>
              </a:buClr>
              <a:buSzPts val="1600"/>
              <a:buFont typeface="Arial"/>
              <a:buNone/>
            </a:pPr>
            <a:r>
              <a:rPr lang="nl-NL" sz="1600" b="0" i="0" u="none" dirty="0">
                <a:solidFill>
                  <a:schemeClr val="tx1"/>
                </a:solidFill>
                <a:sym typeface="Arial"/>
              </a:rPr>
              <a:t>Is oefenmodel voor autonomie</a:t>
            </a:r>
            <a:endParaRPr lang="nl-NL" dirty="0">
              <a:solidFill>
                <a:schemeClr val="tx1"/>
              </a:solidFill>
            </a:endParaRPr>
          </a:p>
        </p:txBody>
      </p:sp>
      <p:sp>
        <p:nvSpPr>
          <p:cNvPr id="367" name="Shape 367"/>
          <p:cNvSpPr txBox="1"/>
          <p:nvPr/>
        </p:nvSpPr>
        <p:spPr>
          <a:xfrm>
            <a:off x="5365751" y="2586038"/>
            <a:ext cx="3341687" cy="32385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20124D"/>
              </a:buClr>
              <a:buSzPts val="1600"/>
              <a:buFont typeface="Arial"/>
              <a:buNone/>
            </a:pPr>
            <a:r>
              <a:rPr lang="nl-NL" sz="1600" b="0" i="0" u="none" dirty="0">
                <a:solidFill>
                  <a:schemeClr val="tx1"/>
                </a:solidFill>
                <a:sym typeface="Arial"/>
              </a:rPr>
              <a:t>Verzorgt</a:t>
            </a:r>
            <a:endParaRPr lang="nl-NL" dirty="0">
              <a:solidFill>
                <a:schemeClr val="tx1"/>
              </a:solidFill>
            </a:endParaRPr>
          </a:p>
          <a:p>
            <a:pPr marL="0" marR="0" lvl="0" indent="0" algn="r" rtl="0">
              <a:lnSpc>
                <a:spcPct val="100000"/>
              </a:lnSpc>
              <a:spcBef>
                <a:spcPts val="0"/>
              </a:spcBef>
              <a:spcAft>
                <a:spcPts val="0"/>
              </a:spcAft>
              <a:buClr>
                <a:srgbClr val="20124D"/>
              </a:buClr>
              <a:buSzPts val="1600"/>
              <a:buFont typeface="Arial"/>
              <a:buNone/>
            </a:pPr>
            <a:r>
              <a:rPr lang="nl-NL" sz="1600" b="0" i="0" u="none" dirty="0">
                <a:solidFill>
                  <a:schemeClr val="tx1"/>
                </a:solidFill>
                <a:sym typeface="Arial"/>
              </a:rPr>
              <a:t>Vertroetelt</a:t>
            </a:r>
            <a:endParaRPr lang="nl-NL" dirty="0">
              <a:solidFill>
                <a:schemeClr val="tx1"/>
              </a:solidFill>
            </a:endParaRPr>
          </a:p>
          <a:p>
            <a:pPr marL="0" marR="0" lvl="0" indent="0" algn="r" rtl="0">
              <a:lnSpc>
                <a:spcPct val="100000"/>
              </a:lnSpc>
              <a:spcBef>
                <a:spcPts val="0"/>
              </a:spcBef>
              <a:spcAft>
                <a:spcPts val="0"/>
              </a:spcAft>
              <a:buClr>
                <a:srgbClr val="20124D"/>
              </a:buClr>
              <a:buSzPts val="1600"/>
              <a:buFont typeface="Arial"/>
              <a:buNone/>
            </a:pPr>
            <a:r>
              <a:rPr lang="nl-NL" sz="1600" b="0" i="0" u="none" dirty="0">
                <a:solidFill>
                  <a:schemeClr val="tx1"/>
                </a:solidFill>
                <a:sym typeface="Arial"/>
              </a:rPr>
              <a:t>Regulatie van het gevoel</a:t>
            </a:r>
            <a:endParaRPr lang="nl-NL" dirty="0">
              <a:solidFill>
                <a:schemeClr val="tx1"/>
              </a:solidFill>
            </a:endParaRPr>
          </a:p>
          <a:p>
            <a:pPr marL="0" marR="0" lvl="0" indent="0" algn="r" rtl="0">
              <a:lnSpc>
                <a:spcPct val="100000"/>
              </a:lnSpc>
              <a:spcBef>
                <a:spcPts val="0"/>
              </a:spcBef>
              <a:spcAft>
                <a:spcPts val="0"/>
              </a:spcAft>
              <a:buClr>
                <a:srgbClr val="20124D"/>
              </a:buClr>
              <a:buSzPts val="1600"/>
              <a:buFont typeface="Arial"/>
              <a:buNone/>
            </a:pPr>
            <a:r>
              <a:rPr lang="nl-NL" sz="1600" b="0" i="0" u="none" dirty="0">
                <a:solidFill>
                  <a:schemeClr val="tx1"/>
                </a:solidFill>
                <a:sym typeface="Arial"/>
              </a:rPr>
              <a:t>Stemt af op het kind</a:t>
            </a:r>
            <a:endParaRPr lang="nl-NL" dirty="0">
              <a:solidFill>
                <a:schemeClr val="tx1"/>
              </a:solidFill>
            </a:endParaRPr>
          </a:p>
          <a:p>
            <a:pPr marL="0" marR="0" lvl="0" indent="0" algn="r" rtl="0">
              <a:lnSpc>
                <a:spcPct val="100000"/>
              </a:lnSpc>
              <a:spcBef>
                <a:spcPts val="0"/>
              </a:spcBef>
              <a:spcAft>
                <a:spcPts val="0"/>
              </a:spcAft>
              <a:buClr>
                <a:srgbClr val="20124D"/>
              </a:buClr>
              <a:buSzPts val="1600"/>
              <a:buFont typeface="Arial"/>
              <a:buNone/>
            </a:pPr>
            <a:r>
              <a:rPr lang="nl-NL" sz="1600" b="0" i="0" u="none" dirty="0">
                <a:solidFill>
                  <a:schemeClr val="tx1"/>
                </a:solidFill>
                <a:sym typeface="Arial"/>
              </a:rPr>
              <a:t>Beschermt de fantasieën en de dromen</a:t>
            </a:r>
            <a:endParaRPr lang="nl-NL" dirty="0">
              <a:solidFill>
                <a:schemeClr val="tx1"/>
              </a:solidFill>
            </a:endParaRPr>
          </a:p>
          <a:p>
            <a:pPr marL="0" marR="0" lvl="0" indent="0" algn="r" rtl="0">
              <a:lnSpc>
                <a:spcPct val="100000"/>
              </a:lnSpc>
              <a:spcBef>
                <a:spcPts val="0"/>
              </a:spcBef>
              <a:spcAft>
                <a:spcPts val="0"/>
              </a:spcAft>
              <a:buClr>
                <a:srgbClr val="20124D"/>
              </a:buClr>
              <a:buSzPts val="1600"/>
              <a:buFont typeface="Arial"/>
              <a:buNone/>
            </a:pPr>
            <a:r>
              <a:rPr lang="nl-NL" sz="1600" b="0" i="0" u="none" dirty="0">
                <a:solidFill>
                  <a:schemeClr val="tx1"/>
                </a:solidFill>
                <a:sym typeface="Arial"/>
              </a:rPr>
              <a:t>de basis van het zelfgevoel van het kind</a:t>
            </a:r>
            <a:endParaRPr lang="nl-NL" dirty="0">
              <a:solidFill>
                <a:schemeClr val="tx1"/>
              </a:solidFill>
            </a:endParaRPr>
          </a:p>
          <a:p>
            <a:pPr marL="0" marR="0" lvl="0" indent="0" algn="r" rtl="0">
              <a:lnSpc>
                <a:spcPct val="100000"/>
              </a:lnSpc>
              <a:spcBef>
                <a:spcPts val="0"/>
              </a:spcBef>
              <a:spcAft>
                <a:spcPts val="0"/>
              </a:spcAft>
              <a:buClr>
                <a:srgbClr val="20124D"/>
              </a:buClr>
              <a:buSzPts val="1600"/>
              <a:buFont typeface="Arial"/>
              <a:buNone/>
            </a:pPr>
            <a:r>
              <a:rPr lang="nl-NL" sz="1600" b="0" i="0" u="none" dirty="0">
                <a:solidFill>
                  <a:schemeClr val="tx1"/>
                </a:solidFill>
                <a:sym typeface="Arial"/>
              </a:rPr>
              <a:t>Helpt doelen realiseren</a:t>
            </a:r>
            <a:endParaRPr lang="nl-NL" dirty="0">
              <a:solidFill>
                <a:schemeClr val="tx1"/>
              </a:solidFill>
            </a:endParaRPr>
          </a:p>
          <a:p>
            <a:pPr marL="0" marR="0" lvl="0" indent="0" algn="r" rtl="0">
              <a:lnSpc>
                <a:spcPct val="100000"/>
              </a:lnSpc>
              <a:spcBef>
                <a:spcPts val="0"/>
              </a:spcBef>
              <a:spcAft>
                <a:spcPts val="0"/>
              </a:spcAft>
              <a:buClr>
                <a:srgbClr val="20124D"/>
              </a:buClr>
              <a:buSzPts val="1600"/>
              <a:buFont typeface="Arial"/>
              <a:buNone/>
            </a:pPr>
            <a:r>
              <a:rPr lang="nl-NL" sz="1600" b="0" i="0" u="none" dirty="0">
                <a:solidFill>
                  <a:schemeClr val="tx1"/>
                </a:solidFill>
                <a:sym typeface="Arial"/>
              </a:rPr>
              <a:t>Respecteert de wet</a:t>
            </a:r>
            <a:endParaRPr lang="nl-NL" dirty="0">
              <a:solidFill>
                <a:schemeClr val="tx1"/>
              </a:solidFill>
            </a:endParaRPr>
          </a:p>
          <a:p>
            <a:pPr marL="0" marR="0" lvl="0" indent="0" algn="r" rtl="0">
              <a:lnSpc>
                <a:spcPct val="100000"/>
              </a:lnSpc>
              <a:spcBef>
                <a:spcPts val="0"/>
              </a:spcBef>
              <a:spcAft>
                <a:spcPts val="0"/>
              </a:spcAft>
              <a:buClr>
                <a:srgbClr val="20124D"/>
              </a:buClr>
              <a:buSzPts val="1600"/>
              <a:buFont typeface="Arial"/>
              <a:buNone/>
            </a:pPr>
            <a:r>
              <a:rPr lang="nl-NL" sz="1600" b="0" i="0" u="none" dirty="0">
                <a:solidFill>
                  <a:schemeClr val="tx1"/>
                </a:solidFill>
                <a:sym typeface="Arial"/>
              </a:rPr>
              <a:t>Brengt nuance aan</a:t>
            </a:r>
            <a:endParaRPr lang="nl-NL" dirty="0">
              <a:solidFill>
                <a:schemeClr val="tx1"/>
              </a:solidFill>
            </a:endParaRPr>
          </a:p>
          <a:p>
            <a:pPr marL="0" marR="0" lvl="0" indent="0" algn="r" rtl="0">
              <a:lnSpc>
                <a:spcPct val="100000"/>
              </a:lnSpc>
              <a:spcBef>
                <a:spcPts val="0"/>
              </a:spcBef>
              <a:spcAft>
                <a:spcPts val="0"/>
              </a:spcAft>
              <a:buClr>
                <a:srgbClr val="20124D"/>
              </a:buClr>
              <a:buSzPts val="1600"/>
              <a:buFont typeface="Arial"/>
              <a:buNone/>
            </a:pPr>
            <a:r>
              <a:rPr lang="nl-NL" sz="1600" b="0" i="0" u="none" dirty="0">
                <a:solidFill>
                  <a:schemeClr val="tx1"/>
                </a:solidFill>
                <a:sym typeface="Arial"/>
              </a:rPr>
              <a:t>Is een goed empathisch model</a:t>
            </a:r>
            <a:endParaRPr lang="nl-NL" dirty="0">
              <a:solidFill>
                <a:schemeClr val="tx1"/>
              </a:solidFill>
            </a:endParaRPr>
          </a:p>
          <a:p>
            <a:pPr marL="0" marR="0" lvl="0" indent="0" algn="r" rtl="0">
              <a:lnSpc>
                <a:spcPct val="100000"/>
              </a:lnSpc>
              <a:spcBef>
                <a:spcPts val="0"/>
              </a:spcBef>
              <a:spcAft>
                <a:spcPts val="0"/>
              </a:spcAft>
              <a:buClr>
                <a:srgbClr val="20124D"/>
              </a:buClr>
              <a:buSzPts val="1600"/>
              <a:buFont typeface="Arial"/>
              <a:buNone/>
            </a:pPr>
            <a:r>
              <a:rPr lang="nl-NL" sz="1600" b="0" i="0" u="none" dirty="0">
                <a:solidFill>
                  <a:schemeClr val="tx1"/>
                </a:solidFill>
                <a:sym typeface="Arial"/>
              </a:rPr>
              <a:t>Is oefenmodel voor afhankelijkheid</a:t>
            </a:r>
            <a:endParaRPr lang="nl-NL" dirty="0">
              <a:solidFill>
                <a:schemeClr val="tx1"/>
              </a:solidFill>
            </a:endParaRPr>
          </a:p>
        </p:txBody>
      </p:sp>
      <p:sp>
        <p:nvSpPr>
          <p:cNvPr id="368" name="Shape 368"/>
          <p:cNvSpPr txBox="1"/>
          <p:nvPr/>
        </p:nvSpPr>
        <p:spPr>
          <a:xfrm>
            <a:off x="519110" y="5972177"/>
            <a:ext cx="8315324" cy="2809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20124D"/>
              </a:buClr>
              <a:buSzPts val="1600"/>
              <a:buFont typeface="Arial"/>
              <a:buNone/>
            </a:pPr>
            <a:r>
              <a:rPr lang="nl-NL" sz="1600" b="1" i="0" u="none" dirty="0">
                <a:solidFill>
                  <a:schemeClr val="tx1"/>
                </a:solidFill>
                <a:sym typeface="Arial"/>
              </a:rPr>
              <a:t>Het kind internaliseert het reële gezin dat als dusdanig zijn ik-structuur bepaalt </a:t>
            </a:r>
            <a:endParaRPr lang="nl-NL" b="1" dirty="0">
              <a:solidFill>
                <a:schemeClr val="tx1"/>
              </a:solidFill>
            </a:endParaRPr>
          </a:p>
        </p:txBody>
      </p:sp>
      <p:pic>
        <p:nvPicPr>
          <p:cNvPr id="369" name="Shape 369"/>
          <p:cNvPicPr preferRelativeResize="0"/>
          <p:nvPr/>
        </p:nvPicPr>
        <p:blipFill rotWithShape="1">
          <a:blip r:embed="rId3">
            <a:alphaModFix/>
          </a:blip>
          <a:srcRect/>
          <a:stretch/>
        </p:blipFill>
        <p:spPr>
          <a:xfrm>
            <a:off x="6945312" y="44450"/>
            <a:ext cx="2206625" cy="777875"/>
          </a:xfrm>
          <a:prstGeom prst="rect">
            <a:avLst/>
          </a:prstGeom>
          <a:noFill/>
          <a:ln>
            <a:noFill/>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4" name="Shape 374"/>
          <p:cNvSpPr txBox="1"/>
          <p:nvPr/>
        </p:nvSpPr>
        <p:spPr>
          <a:xfrm>
            <a:off x="981938" y="1660026"/>
            <a:ext cx="7543800" cy="621833"/>
          </a:xfrm>
          <a:prstGeom prst="rect">
            <a:avLst/>
          </a:prstGeom>
          <a:noFill/>
          <a:ln>
            <a:noFill/>
          </a:ln>
        </p:spPr>
        <p:txBody>
          <a:bodyPr spcFirstLastPara="1" wrap="square" lIns="68569" tIns="34275" rIns="68569" bIns="34275" anchor="b" anchorCtr="0">
            <a:noAutofit/>
          </a:bodyPr>
          <a:lstStyle/>
          <a:p>
            <a:pPr algn="ctr">
              <a:lnSpc>
                <a:spcPct val="85000"/>
              </a:lnSpc>
              <a:buClr>
                <a:srgbClr val="404040"/>
              </a:buClr>
              <a:buSzPts val="4800"/>
            </a:pPr>
            <a:r>
              <a:rPr lang="en-US" sz="2800" dirty="0">
                <a:solidFill>
                  <a:schemeClr val="accent2"/>
                </a:solidFill>
                <a:latin typeface="Calibri"/>
                <a:ea typeface="Calibri"/>
                <a:cs typeface="Calibri"/>
                <a:sym typeface="Calibri"/>
              </a:rPr>
              <a:t>De </a:t>
            </a:r>
            <a:r>
              <a:rPr lang="en-US" sz="2800" dirty="0" err="1">
                <a:solidFill>
                  <a:schemeClr val="accent2"/>
                </a:solidFill>
                <a:latin typeface="Calibri"/>
                <a:ea typeface="Calibri"/>
                <a:cs typeface="Calibri"/>
                <a:sym typeface="Calibri"/>
              </a:rPr>
              <a:t>oedipale</a:t>
            </a:r>
            <a:r>
              <a:rPr lang="en-US" sz="2800" dirty="0">
                <a:solidFill>
                  <a:schemeClr val="accent2"/>
                </a:solidFill>
                <a:latin typeface="Calibri"/>
                <a:ea typeface="Calibri"/>
                <a:cs typeface="Calibri"/>
                <a:sym typeface="Calibri"/>
              </a:rPr>
              <a:t> </a:t>
            </a:r>
            <a:r>
              <a:rPr lang="en-US" sz="2800" dirty="0" err="1">
                <a:solidFill>
                  <a:schemeClr val="accent2"/>
                </a:solidFill>
                <a:latin typeface="Calibri"/>
                <a:ea typeface="Calibri"/>
                <a:cs typeface="Calibri"/>
                <a:sym typeface="Calibri"/>
              </a:rPr>
              <a:t>driehoek</a:t>
            </a:r>
            <a:r>
              <a:rPr lang="en-US" sz="2800" dirty="0">
                <a:solidFill>
                  <a:schemeClr val="accent2"/>
                </a:solidFill>
                <a:latin typeface="Calibri"/>
                <a:ea typeface="Calibri"/>
                <a:cs typeface="Calibri"/>
                <a:sym typeface="Calibri"/>
              </a:rPr>
              <a:t> - conflict - </a:t>
            </a:r>
            <a:r>
              <a:rPr lang="en-US" sz="2800" dirty="0" err="1">
                <a:solidFill>
                  <a:schemeClr val="accent2"/>
                </a:solidFill>
                <a:latin typeface="Calibri"/>
                <a:ea typeface="Calibri"/>
                <a:cs typeface="Calibri"/>
                <a:sym typeface="Calibri"/>
              </a:rPr>
              <a:t>integratie</a:t>
            </a:r>
            <a:endParaRPr sz="2800" dirty="0">
              <a:solidFill>
                <a:schemeClr val="accent2"/>
              </a:solidFill>
              <a:latin typeface="Calibri"/>
              <a:ea typeface="Calibri"/>
              <a:cs typeface="Calibri"/>
              <a:sym typeface="Calibri"/>
            </a:endParaRPr>
          </a:p>
        </p:txBody>
      </p:sp>
      <p:pic>
        <p:nvPicPr>
          <p:cNvPr id="375" name="Shape 375"/>
          <p:cNvPicPr preferRelativeResize="0"/>
          <p:nvPr/>
        </p:nvPicPr>
        <p:blipFill>
          <a:blip r:embed="rId3">
            <a:alphaModFix/>
          </a:blip>
          <a:stretch>
            <a:fillRect/>
          </a:stretch>
        </p:blipFill>
        <p:spPr>
          <a:xfrm>
            <a:off x="3131363" y="2529302"/>
            <a:ext cx="2743200" cy="2083031"/>
          </a:xfrm>
          <a:prstGeom prst="rect">
            <a:avLst/>
          </a:prstGeom>
          <a:noFill/>
          <a:ln>
            <a:noFill/>
          </a:ln>
        </p:spPr>
      </p:pic>
      <p:sp>
        <p:nvSpPr>
          <p:cNvPr id="376" name="Shape 376"/>
          <p:cNvSpPr txBox="1"/>
          <p:nvPr/>
        </p:nvSpPr>
        <p:spPr>
          <a:xfrm>
            <a:off x="3648000" y="2749894"/>
            <a:ext cx="1682325" cy="1165725"/>
          </a:xfrm>
          <a:prstGeom prst="rect">
            <a:avLst/>
          </a:prstGeom>
          <a:noFill/>
          <a:ln>
            <a:noFill/>
          </a:ln>
        </p:spPr>
        <p:txBody>
          <a:bodyPr spcFirstLastPara="1" wrap="square" lIns="68569" tIns="68569" rIns="68569" bIns="68569" anchor="t" anchorCtr="0">
            <a:noAutofit/>
          </a:bodyPr>
          <a:lstStyle/>
          <a:p>
            <a:pPr algn="ctr"/>
            <a:r>
              <a:rPr lang="en-US" sz="1800" dirty="0" smtClean="0"/>
              <a:t>Wil </a:t>
            </a:r>
            <a:r>
              <a:rPr lang="en-US" sz="1800" dirty="0" err="1" smtClean="0"/>
              <a:t>ik</a:t>
            </a:r>
            <a:r>
              <a:rPr lang="en-US" sz="1800" dirty="0" smtClean="0"/>
              <a:t> nu </a:t>
            </a:r>
            <a:r>
              <a:rPr lang="en-US" sz="1800" dirty="0" err="1" smtClean="0"/>
              <a:t>wel</a:t>
            </a:r>
            <a:r>
              <a:rPr lang="en-US" sz="1800" dirty="0" smtClean="0"/>
              <a:t> of </a:t>
            </a:r>
            <a:r>
              <a:rPr lang="en-US" sz="1800" dirty="0" err="1" smtClean="0"/>
              <a:t>niet</a:t>
            </a:r>
            <a:r>
              <a:rPr lang="en-US" sz="1800" dirty="0" smtClean="0"/>
              <a:t> </a:t>
            </a:r>
            <a:r>
              <a:rPr lang="en-US" sz="1800" dirty="0" err="1" smtClean="0"/>
              <a:t>naar</a:t>
            </a:r>
            <a:r>
              <a:rPr lang="en-US" sz="1800" dirty="0" smtClean="0"/>
              <a:t> het </a:t>
            </a:r>
            <a:r>
              <a:rPr lang="en-US" sz="1800" dirty="0" err="1" smtClean="0"/>
              <a:t>feestje</a:t>
            </a:r>
            <a:r>
              <a:rPr lang="en-US" sz="1800" dirty="0" smtClean="0"/>
              <a:t> van </a:t>
            </a:r>
            <a:r>
              <a:rPr lang="en-US" sz="1800" dirty="0" err="1" smtClean="0"/>
              <a:t>Rosalinde</a:t>
            </a:r>
            <a:r>
              <a:rPr lang="en-US" sz="1800" dirty="0" smtClean="0"/>
              <a:t> </a:t>
            </a:r>
            <a:r>
              <a:rPr lang="en-US" sz="1800" dirty="0" err="1" smtClean="0"/>
              <a:t>gaan</a:t>
            </a:r>
            <a:r>
              <a:rPr lang="en-US" sz="1800" dirty="0" smtClean="0"/>
              <a:t>?</a:t>
            </a:r>
            <a:endParaRPr sz="1800" dirty="0"/>
          </a:p>
        </p:txBody>
      </p:sp>
      <p:sp>
        <p:nvSpPr>
          <p:cNvPr id="377" name="Shape 377"/>
          <p:cNvSpPr txBox="1"/>
          <p:nvPr/>
        </p:nvSpPr>
        <p:spPr>
          <a:xfrm>
            <a:off x="1601363" y="2529300"/>
            <a:ext cx="1369125" cy="394650"/>
          </a:xfrm>
          <a:prstGeom prst="rect">
            <a:avLst/>
          </a:prstGeom>
          <a:noFill/>
          <a:ln>
            <a:noFill/>
          </a:ln>
        </p:spPr>
        <p:txBody>
          <a:bodyPr spcFirstLastPara="1" wrap="square" lIns="68569" tIns="68569" rIns="68569" bIns="68569" anchor="t" anchorCtr="0">
            <a:noAutofit/>
          </a:bodyPr>
          <a:lstStyle/>
          <a:p>
            <a:pPr algn="r"/>
            <a:r>
              <a:rPr lang="en-US" sz="1600" dirty="0"/>
              <a:t>de </a:t>
            </a:r>
            <a:r>
              <a:rPr lang="en-US" sz="1600" dirty="0" err="1"/>
              <a:t>positie</a:t>
            </a:r>
            <a:endParaRPr sz="1600" dirty="0"/>
          </a:p>
        </p:txBody>
      </p:sp>
      <p:sp>
        <p:nvSpPr>
          <p:cNvPr id="378" name="Shape 378"/>
          <p:cNvSpPr txBox="1"/>
          <p:nvPr/>
        </p:nvSpPr>
        <p:spPr>
          <a:xfrm>
            <a:off x="6035438" y="2529300"/>
            <a:ext cx="1529144" cy="394650"/>
          </a:xfrm>
          <a:prstGeom prst="rect">
            <a:avLst/>
          </a:prstGeom>
          <a:noFill/>
          <a:ln>
            <a:noFill/>
          </a:ln>
        </p:spPr>
        <p:txBody>
          <a:bodyPr spcFirstLastPara="1" wrap="square" lIns="68569" tIns="68569" rIns="68569" bIns="68569" anchor="t" anchorCtr="0">
            <a:noAutofit/>
          </a:bodyPr>
          <a:lstStyle/>
          <a:p>
            <a:r>
              <a:rPr lang="en-US" sz="1600" dirty="0"/>
              <a:t>de anti-</a:t>
            </a:r>
            <a:r>
              <a:rPr lang="en-US" sz="1600" dirty="0" err="1"/>
              <a:t>positie</a:t>
            </a:r>
            <a:endParaRPr sz="1600" dirty="0"/>
          </a:p>
        </p:txBody>
      </p:sp>
      <p:sp>
        <p:nvSpPr>
          <p:cNvPr id="379" name="Shape 379"/>
          <p:cNvSpPr txBox="1"/>
          <p:nvPr/>
        </p:nvSpPr>
        <p:spPr>
          <a:xfrm>
            <a:off x="2759826" y="4612331"/>
            <a:ext cx="3301750" cy="467248"/>
          </a:xfrm>
          <a:prstGeom prst="rect">
            <a:avLst/>
          </a:prstGeom>
          <a:noFill/>
          <a:ln>
            <a:noFill/>
          </a:ln>
        </p:spPr>
        <p:txBody>
          <a:bodyPr spcFirstLastPara="1" wrap="square" lIns="68569" tIns="68569" rIns="68569" bIns="68569" anchor="t" anchorCtr="0">
            <a:noAutofit/>
          </a:bodyPr>
          <a:lstStyle/>
          <a:p>
            <a:pPr algn="ctr"/>
            <a:r>
              <a:rPr lang="en-US" sz="1600" dirty="0"/>
              <a:t>het </a:t>
            </a:r>
            <a:r>
              <a:rPr lang="en-US" sz="1600" dirty="0" err="1"/>
              <a:t>compromis</a:t>
            </a:r>
            <a:r>
              <a:rPr lang="en-US" sz="1600" dirty="0"/>
              <a:t>          de </a:t>
            </a:r>
            <a:r>
              <a:rPr lang="en-US" sz="1600" dirty="0" err="1"/>
              <a:t>integratie</a:t>
            </a:r>
            <a:endParaRPr sz="1600" dirty="0"/>
          </a:p>
        </p:txBody>
      </p:sp>
      <p:sp>
        <p:nvSpPr>
          <p:cNvPr id="380" name="Shape 380"/>
          <p:cNvSpPr/>
          <p:nvPr/>
        </p:nvSpPr>
        <p:spPr>
          <a:xfrm>
            <a:off x="4460625" y="4757456"/>
            <a:ext cx="255375" cy="104400"/>
          </a:xfrm>
          <a:prstGeom prst="rightArrow">
            <a:avLst>
              <a:gd name="adj1" fmla="val 50000"/>
              <a:gd name="adj2" fmla="val 50000"/>
            </a:avLst>
          </a:prstGeom>
          <a:solidFill>
            <a:srgbClr val="45818E"/>
          </a:solidFill>
          <a:ln w="9525" cap="flat" cmpd="sng">
            <a:solidFill>
              <a:schemeClr val="dk2"/>
            </a:solidFill>
            <a:prstDash val="solid"/>
            <a:round/>
            <a:headEnd type="none" w="sm" len="sm"/>
            <a:tailEnd type="none" w="sm" len="sm"/>
          </a:ln>
        </p:spPr>
        <p:txBody>
          <a:bodyPr spcFirstLastPara="1" wrap="square" lIns="68569" tIns="68569" rIns="68569" bIns="68569" anchor="ctr" anchorCtr="0">
            <a:noAutofit/>
          </a:bodyPr>
          <a:lstStyle/>
          <a:p>
            <a:endParaRPr sz="1050"/>
          </a:p>
        </p:txBody>
      </p:sp>
      <p:sp>
        <p:nvSpPr>
          <p:cNvPr id="381" name="Shape 381"/>
          <p:cNvSpPr txBox="1"/>
          <p:nvPr/>
        </p:nvSpPr>
        <p:spPr>
          <a:xfrm>
            <a:off x="452550" y="2923950"/>
            <a:ext cx="2490300" cy="1334475"/>
          </a:xfrm>
          <a:prstGeom prst="rect">
            <a:avLst/>
          </a:prstGeom>
          <a:noFill/>
          <a:ln>
            <a:noFill/>
          </a:ln>
        </p:spPr>
        <p:txBody>
          <a:bodyPr spcFirstLastPara="1" wrap="square" lIns="68569" tIns="68569" rIns="68569" bIns="68569" anchor="t" anchorCtr="0">
            <a:noAutofit/>
          </a:bodyPr>
          <a:lstStyle/>
          <a:p>
            <a:pPr algn="r"/>
            <a:r>
              <a:rPr lang="en-US" sz="1600" dirty="0" err="1" smtClean="0">
                <a:solidFill>
                  <a:schemeClr val="dk1"/>
                </a:solidFill>
              </a:rPr>
              <a:t>Rosalinde</a:t>
            </a:r>
            <a:r>
              <a:rPr lang="en-US" sz="1600" dirty="0" smtClean="0">
                <a:solidFill>
                  <a:schemeClr val="dk1"/>
                </a:solidFill>
              </a:rPr>
              <a:t> is </a:t>
            </a:r>
            <a:r>
              <a:rPr lang="en-US" sz="1600" dirty="0" err="1" smtClean="0">
                <a:solidFill>
                  <a:schemeClr val="dk1"/>
                </a:solidFill>
              </a:rPr>
              <a:t>mijn</a:t>
            </a:r>
            <a:r>
              <a:rPr lang="en-US" sz="1600" dirty="0" smtClean="0">
                <a:solidFill>
                  <a:schemeClr val="dk1"/>
                </a:solidFill>
              </a:rPr>
              <a:t> </a:t>
            </a:r>
            <a:r>
              <a:rPr lang="en-US" sz="1600" dirty="0" err="1" smtClean="0">
                <a:solidFill>
                  <a:schemeClr val="dk1"/>
                </a:solidFill>
              </a:rPr>
              <a:t>beste</a:t>
            </a:r>
            <a:r>
              <a:rPr lang="en-US" sz="1600" dirty="0" smtClean="0">
                <a:solidFill>
                  <a:schemeClr val="dk1"/>
                </a:solidFill>
              </a:rPr>
              <a:t> </a:t>
            </a:r>
            <a:r>
              <a:rPr lang="en-US" sz="1600" dirty="0" err="1" smtClean="0">
                <a:solidFill>
                  <a:schemeClr val="dk1"/>
                </a:solidFill>
              </a:rPr>
              <a:t>vriendin</a:t>
            </a:r>
            <a:r>
              <a:rPr lang="en-US" sz="1600" dirty="0" smtClean="0">
                <a:solidFill>
                  <a:schemeClr val="dk1"/>
                </a:solidFill>
              </a:rPr>
              <a:t> </a:t>
            </a:r>
            <a:r>
              <a:rPr lang="en-US" sz="1600" dirty="0" err="1" smtClean="0">
                <a:solidFill>
                  <a:schemeClr val="dk1"/>
                </a:solidFill>
              </a:rPr>
              <a:t>en</a:t>
            </a:r>
            <a:r>
              <a:rPr lang="en-US" sz="1600" dirty="0" smtClean="0">
                <a:solidFill>
                  <a:schemeClr val="dk1"/>
                </a:solidFill>
              </a:rPr>
              <a:t> </a:t>
            </a:r>
            <a:r>
              <a:rPr lang="en-US" sz="1600" dirty="0" err="1" smtClean="0">
                <a:solidFill>
                  <a:schemeClr val="dk1"/>
                </a:solidFill>
              </a:rPr>
              <a:t>geeft</a:t>
            </a:r>
            <a:r>
              <a:rPr lang="en-US" sz="1600" dirty="0" smtClean="0">
                <a:solidFill>
                  <a:schemeClr val="dk1"/>
                </a:solidFill>
              </a:rPr>
              <a:t> </a:t>
            </a:r>
            <a:r>
              <a:rPr lang="en-US" sz="1600" dirty="0" err="1" smtClean="0">
                <a:solidFill>
                  <a:schemeClr val="dk1"/>
                </a:solidFill>
              </a:rPr>
              <a:t>een</a:t>
            </a:r>
            <a:r>
              <a:rPr lang="en-US" sz="1600" dirty="0" smtClean="0">
                <a:solidFill>
                  <a:schemeClr val="dk1"/>
                </a:solidFill>
              </a:rPr>
              <a:t> </a:t>
            </a:r>
            <a:r>
              <a:rPr lang="en-US" sz="1600" dirty="0" err="1" smtClean="0">
                <a:solidFill>
                  <a:schemeClr val="dk1"/>
                </a:solidFill>
              </a:rPr>
              <a:t>verjaardagsfeestje</a:t>
            </a:r>
            <a:r>
              <a:rPr lang="en-US" sz="1600" dirty="0" smtClean="0">
                <a:solidFill>
                  <a:schemeClr val="dk1"/>
                </a:solidFill>
              </a:rPr>
              <a:t>. </a:t>
            </a:r>
            <a:r>
              <a:rPr lang="en-US" sz="1600" dirty="0" err="1" smtClean="0">
                <a:solidFill>
                  <a:schemeClr val="dk1"/>
                </a:solidFill>
              </a:rPr>
              <a:t>Ik</a:t>
            </a:r>
            <a:r>
              <a:rPr lang="en-US" sz="1600" dirty="0" smtClean="0">
                <a:solidFill>
                  <a:schemeClr val="dk1"/>
                </a:solidFill>
              </a:rPr>
              <a:t> </a:t>
            </a:r>
            <a:r>
              <a:rPr lang="en-US" sz="1600" dirty="0" err="1" smtClean="0">
                <a:solidFill>
                  <a:schemeClr val="dk1"/>
                </a:solidFill>
              </a:rPr>
              <a:t>wil</a:t>
            </a:r>
            <a:r>
              <a:rPr lang="en-US" sz="1600" dirty="0" smtClean="0">
                <a:solidFill>
                  <a:schemeClr val="dk1"/>
                </a:solidFill>
              </a:rPr>
              <a:t> </a:t>
            </a:r>
            <a:r>
              <a:rPr lang="en-US" sz="1600" dirty="0" err="1" smtClean="0">
                <a:solidFill>
                  <a:schemeClr val="dk1"/>
                </a:solidFill>
              </a:rPr>
              <a:t>daar</a:t>
            </a:r>
            <a:r>
              <a:rPr lang="en-US" sz="1600" dirty="0" smtClean="0">
                <a:solidFill>
                  <a:schemeClr val="dk1"/>
                </a:solidFill>
              </a:rPr>
              <a:t> </a:t>
            </a:r>
            <a:r>
              <a:rPr lang="en-US" sz="1600" dirty="0" err="1" smtClean="0">
                <a:solidFill>
                  <a:schemeClr val="dk1"/>
                </a:solidFill>
              </a:rPr>
              <a:t>echt</a:t>
            </a:r>
            <a:r>
              <a:rPr lang="en-US" sz="1600" dirty="0" smtClean="0">
                <a:solidFill>
                  <a:schemeClr val="dk1"/>
                </a:solidFill>
              </a:rPr>
              <a:t> heel </a:t>
            </a:r>
            <a:r>
              <a:rPr lang="en-US" sz="1600" dirty="0" err="1" smtClean="0">
                <a:solidFill>
                  <a:schemeClr val="dk1"/>
                </a:solidFill>
              </a:rPr>
              <a:t>graag</a:t>
            </a:r>
            <a:r>
              <a:rPr lang="en-US" sz="1600" dirty="0" smtClean="0">
                <a:solidFill>
                  <a:schemeClr val="dk1"/>
                </a:solidFill>
              </a:rPr>
              <a:t> </a:t>
            </a:r>
            <a:r>
              <a:rPr lang="en-US" sz="1600" dirty="0" err="1" smtClean="0">
                <a:solidFill>
                  <a:schemeClr val="dk1"/>
                </a:solidFill>
              </a:rPr>
              <a:t>zijn</a:t>
            </a:r>
            <a:r>
              <a:rPr lang="en-US" sz="1600" dirty="0" smtClean="0">
                <a:solidFill>
                  <a:schemeClr val="dk1"/>
                </a:solidFill>
              </a:rPr>
              <a:t> want </a:t>
            </a:r>
            <a:r>
              <a:rPr lang="en-US" sz="1600" dirty="0" err="1" smtClean="0">
                <a:solidFill>
                  <a:schemeClr val="dk1"/>
                </a:solidFill>
              </a:rPr>
              <a:t>dat</a:t>
            </a:r>
            <a:r>
              <a:rPr lang="en-US" sz="1600" dirty="0" smtClean="0">
                <a:solidFill>
                  <a:schemeClr val="dk1"/>
                </a:solidFill>
              </a:rPr>
              <a:t> </a:t>
            </a:r>
            <a:r>
              <a:rPr lang="en-US" sz="1600" dirty="0" err="1" smtClean="0">
                <a:solidFill>
                  <a:schemeClr val="dk1"/>
                </a:solidFill>
              </a:rPr>
              <a:t>gaat</a:t>
            </a:r>
            <a:r>
              <a:rPr lang="en-US" sz="1600" dirty="0" smtClean="0">
                <a:solidFill>
                  <a:schemeClr val="dk1"/>
                </a:solidFill>
              </a:rPr>
              <a:t> super </a:t>
            </a:r>
            <a:r>
              <a:rPr lang="en-US" sz="1600" dirty="0" err="1" smtClean="0">
                <a:solidFill>
                  <a:schemeClr val="dk1"/>
                </a:solidFill>
              </a:rPr>
              <a:t>tof</a:t>
            </a:r>
            <a:r>
              <a:rPr lang="en-US" sz="1600" dirty="0" smtClean="0">
                <a:solidFill>
                  <a:schemeClr val="dk1"/>
                </a:solidFill>
              </a:rPr>
              <a:t> </a:t>
            </a:r>
            <a:r>
              <a:rPr lang="en-US" sz="1600" dirty="0" err="1" smtClean="0">
                <a:solidFill>
                  <a:schemeClr val="dk1"/>
                </a:solidFill>
              </a:rPr>
              <a:t>worden</a:t>
            </a:r>
            <a:r>
              <a:rPr lang="en-US" sz="1600" dirty="0" smtClean="0">
                <a:solidFill>
                  <a:schemeClr val="dk1"/>
                </a:solidFill>
              </a:rPr>
              <a:t>!</a:t>
            </a:r>
            <a:endParaRPr sz="1600" dirty="0"/>
          </a:p>
        </p:txBody>
      </p:sp>
      <p:sp>
        <p:nvSpPr>
          <p:cNvPr id="382" name="Shape 382"/>
          <p:cNvSpPr txBox="1"/>
          <p:nvPr/>
        </p:nvSpPr>
        <p:spPr>
          <a:xfrm>
            <a:off x="5719156" y="2923950"/>
            <a:ext cx="3059084" cy="1584000"/>
          </a:xfrm>
          <a:prstGeom prst="rect">
            <a:avLst/>
          </a:prstGeom>
          <a:noFill/>
          <a:ln>
            <a:noFill/>
          </a:ln>
        </p:spPr>
        <p:txBody>
          <a:bodyPr spcFirstLastPara="1" wrap="square" lIns="68569" tIns="68569" rIns="68569" bIns="68569" anchor="t" anchorCtr="0">
            <a:noAutofit/>
          </a:bodyPr>
          <a:lstStyle/>
          <a:p>
            <a:r>
              <a:rPr lang="en-US" sz="1600" dirty="0" err="1" smtClean="0">
                <a:solidFill>
                  <a:schemeClr val="dk1"/>
                </a:solidFill>
              </a:rPr>
              <a:t>Rosalinde</a:t>
            </a:r>
            <a:r>
              <a:rPr lang="en-US" sz="1600" dirty="0" smtClean="0">
                <a:solidFill>
                  <a:schemeClr val="dk1"/>
                </a:solidFill>
              </a:rPr>
              <a:t> </a:t>
            </a:r>
            <a:r>
              <a:rPr lang="en-US" sz="1600" dirty="0" err="1" smtClean="0">
                <a:solidFill>
                  <a:schemeClr val="dk1"/>
                </a:solidFill>
              </a:rPr>
              <a:t>heeft</a:t>
            </a:r>
            <a:r>
              <a:rPr lang="en-US" sz="1600" dirty="0" smtClean="0">
                <a:solidFill>
                  <a:schemeClr val="dk1"/>
                </a:solidFill>
              </a:rPr>
              <a:t> </a:t>
            </a:r>
            <a:r>
              <a:rPr lang="en-US" sz="1600" dirty="0" err="1" smtClean="0">
                <a:solidFill>
                  <a:schemeClr val="dk1"/>
                </a:solidFill>
              </a:rPr>
              <a:t>een</a:t>
            </a:r>
            <a:r>
              <a:rPr lang="en-US" sz="1600" dirty="0" smtClean="0">
                <a:solidFill>
                  <a:schemeClr val="dk1"/>
                </a:solidFill>
              </a:rPr>
              <a:t> </a:t>
            </a:r>
            <a:r>
              <a:rPr lang="en-US" sz="1600" dirty="0" err="1" smtClean="0">
                <a:solidFill>
                  <a:schemeClr val="dk1"/>
                </a:solidFill>
              </a:rPr>
              <a:t>nichtje</a:t>
            </a:r>
            <a:r>
              <a:rPr lang="en-US" sz="1600" dirty="0" smtClean="0">
                <a:solidFill>
                  <a:schemeClr val="dk1"/>
                </a:solidFill>
              </a:rPr>
              <a:t> </a:t>
            </a:r>
            <a:r>
              <a:rPr lang="en-US" sz="1600" dirty="0" err="1" smtClean="0">
                <a:solidFill>
                  <a:schemeClr val="dk1"/>
                </a:solidFill>
              </a:rPr>
              <a:t>Mathilde</a:t>
            </a:r>
            <a:r>
              <a:rPr lang="en-US" sz="1600" dirty="0" smtClean="0">
                <a:solidFill>
                  <a:schemeClr val="dk1"/>
                </a:solidFill>
              </a:rPr>
              <a:t> </a:t>
            </a:r>
            <a:r>
              <a:rPr lang="en-US" sz="1600" dirty="0" err="1" smtClean="0">
                <a:solidFill>
                  <a:schemeClr val="dk1"/>
                </a:solidFill>
              </a:rPr>
              <a:t>dat</a:t>
            </a:r>
            <a:r>
              <a:rPr lang="en-US" sz="1600" dirty="0" smtClean="0">
                <a:solidFill>
                  <a:schemeClr val="dk1"/>
                </a:solidFill>
              </a:rPr>
              <a:t> </a:t>
            </a:r>
            <a:r>
              <a:rPr lang="en-US" sz="1600" dirty="0" err="1" smtClean="0">
                <a:solidFill>
                  <a:schemeClr val="dk1"/>
                </a:solidFill>
              </a:rPr>
              <a:t>bij</a:t>
            </a:r>
            <a:r>
              <a:rPr lang="en-US" sz="1600" dirty="0" smtClean="0">
                <a:solidFill>
                  <a:schemeClr val="dk1"/>
                </a:solidFill>
              </a:rPr>
              <a:t> </a:t>
            </a:r>
            <a:r>
              <a:rPr lang="en-US" sz="1600" dirty="0" err="1" smtClean="0">
                <a:solidFill>
                  <a:schemeClr val="dk1"/>
                </a:solidFill>
              </a:rPr>
              <a:t>mij</a:t>
            </a:r>
            <a:r>
              <a:rPr lang="en-US" sz="1600" dirty="0" smtClean="0">
                <a:solidFill>
                  <a:schemeClr val="dk1"/>
                </a:solidFill>
              </a:rPr>
              <a:t> op ballet zit. </a:t>
            </a:r>
            <a:r>
              <a:rPr lang="en-US" sz="1600" dirty="0" err="1" smtClean="0">
                <a:solidFill>
                  <a:schemeClr val="dk1"/>
                </a:solidFill>
              </a:rPr>
              <a:t>Mathilde</a:t>
            </a:r>
            <a:r>
              <a:rPr lang="en-US" sz="1600" dirty="0" smtClean="0">
                <a:solidFill>
                  <a:schemeClr val="dk1"/>
                </a:solidFill>
              </a:rPr>
              <a:t> is </a:t>
            </a:r>
            <a:r>
              <a:rPr lang="en-US" sz="1600" dirty="0" err="1" smtClean="0">
                <a:solidFill>
                  <a:schemeClr val="dk1"/>
                </a:solidFill>
              </a:rPr>
              <a:t>echt</a:t>
            </a:r>
            <a:r>
              <a:rPr lang="en-US" sz="1600" dirty="0" smtClean="0">
                <a:solidFill>
                  <a:schemeClr val="dk1"/>
                </a:solidFill>
              </a:rPr>
              <a:t> </a:t>
            </a:r>
            <a:r>
              <a:rPr lang="en-US" sz="1600" dirty="0" err="1" smtClean="0">
                <a:solidFill>
                  <a:schemeClr val="dk1"/>
                </a:solidFill>
              </a:rPr>
              <a:t>niet</a:t>
            </a:r>
            <a:r>
              <a:rPr lang="en-US" sz="1600" dirty="0" smtClean="0">
                <a:solidFill>
                  <a:schemeClr val="dk1"/>
                </a:solidFill>
              </a:rPr>
              <a:t> </a:t>
            </a:r>
            <a:r>
              <a:rPr lang="en-US" sz="1600" dirty="0" err="1" smtClean="0">
                <a:solidFill>
                  <a:schemeClr val="dk1"/>
                </a:solidFill>
              </a:rPr>
              <a:t>leuk</a:t>
            </a:r>
            <a:r>
              <a:rPr lang="en-US" sz="1600" dirty="0" smtClean="0">
                <a:solidFill>
                  <a:schemeClr val="dk1"/>
                </a:solidFill>
              </a:rPr>
              <a:t> </a:t>
            </a:r>
            <a:r>
              <a:rPr lang="en-US" sz="1600" dirty="0" err="1" smtClean="0">
                <a:solidFill>
                  <a:schemeClr val="dk1"/>
                </a:solidFill>
              </a:rPr>
              <a:t>en</a:t>
            </a:r>
            <a:r>
              <a:rPr lang="en-US" sz="1600" dirty="0" smtClean="0">
                <a:solidFill>
                  <a:schemeClr val="dk1"/>
                </a:solidFill>
              </a:rPr>
              <a:t> </a:t>
            </a:r>
            <a:r>
              <a:rPr lang="en-US" sz="1600" dirty="0" err="1" smtClean="0">
                <a:solidFill>
                  <a:schemeClr val="dk1"/>
                </a:solidFill>
              </a:rPr>
              <a:t>ik</a:t>
            </a:r>
            <a:r>
              <a:rPr lang="en-US" sz="1600" dirty="0" smtClean="0">
                <a:solidFill>
                  <a:schemeClr val="dk1"/>
                </a:solidFill>
              </a:rPr>
              <a:t>  </a:t>
            </a:r>
            <a:r>
              <a:rPr lang="en-US" sz="1600" dirty="0" err="1" smtClean="0">
                <a:solidFill>
                  <a:schemeClr val="dk1"/>
                </a:solidFill>
              </a:rPr>
              <a:t>wil</a:t>
            </a:r>
            <a:r>
              <a:rPr lang="en-US" sz="1600" dirty="0" smtClean="0">
                <a:solidFill>
                  <a:schemeClr val="dk1"/>
                </a:solidFill>
              </a:rPr>
              <a:t> </a:t>
            </a:r>
            <a:r>
              <a:rPr lang="en-US" sz="1600" dirty="0" err="1" smtClean="0">
                <a:solidFill>
                  <a:schemeClr val="dk1"/>
                </a:solidFill>
              </a:rPr>
              <a:t>niks</a:t>
            </a:r>
            <a:r>
              <a:rPr lang="en-US" sz="1600" dirty="0" smtClean="0">
                <a:solidFill>
                  <a:schemeClr val="dk1"/>
                </a:solidFill>
              </a:rPr>
              <a:t> met </a:t>
            </a:r>
            <a:r>
              <a:rPr lang="en-US" sz="1600" dirty="0" err="1" smtClean="0">
                <a:solidFill>
                  <a:schemeClr val="dk1"/>
                </a:solidFill>
              </a:rPr>
              <a:t>haar</a:t>
            </a:r>
            <a:r>
              <a:rPr lang="en-US" sz="1600" dirty="0" smtClean="0">
                <a:solidFill>
                  <a:schemeClr val="dk1"/>
                </a:solidFill>
              </a:rPr>
              <a:t> </a:t>
            </a:r>
            <a:r>
              <a:rPr lang="en-US" sz="1600" dirty="0" err="1" smtClean="0">
                <a:solidFill>
                  <a:schemeClr val="dk1"/>
                </a:solidFill>
              </a:rPr>
              <a:t>te</a:t>
            </a:r>
            <a:r>
              <a:rPr lang="en-US" sz="1600" dirty="0" smtClean="0">
                <a:solidFill>
                  <a:schemeClr val="dk1"/>
                </a:solidFill>
              </a:rPr>
              <a:t> </a:t>
            </a:r>
            <a:r>
              <a:rPr lang="en-US" sz="1600" dirty="0" err="1" smtClean="0">
                <a:solidFill>
                  <a:schemeClr val="dk1"/>
                </a:solidFill>
              </a:rPr>
              <a:t>maken</a:t>
            </a:r>
            <a:r>
              <a:rPr lang="en-US" sz="1600" dirty="0" smtClean="0">
                <a:solidFill>
                  <a:schemeClr val="dk1"/>
                </a:solidFill>
              </a:rPr>
              <a:t> </a:t>
            </a:r>
            <a:r>
              <a:rPr lang="en-US" sz="1600" dirty="0" err="1" smtClean="0">
                <a:solidFill>
                  <a:schemeClr val="dk1"/>
                </a:solidFill>
              </a:rPr>
              <a:t>hebben</a:t>
            </a:r>
            <a:r>
              <a:rPr lang="en-US" sz="1600" dirty="0" smtClean="0">
                <a:solidFill>
                  <a:schemeClr val="dk1"/>
                </a:solidFill>
              </a:rPr>
              <a:t>. </a:t>
            </a:r>
            <a:r>
              <a:rPr lang="en-US" sz="1600" dirty="0" err="1" smtClean="0">
                <a:solidFill>
                  <a:schemeClr val="dk1"/>
                </a:solidFill>
              </a:rPr>
              <a:t>Mathilde</a:t>
            </a:r>
            <a:r>
              <a:rPr lang="en-US" sz="1600" dirty="0" smtClean="0">
                <a:solidFill>
                  <a:schemeClr val="dk1"/>
                </a:solidFill>
              </a:rPr>
              <a:t> </a:t>
            </a:r>
            <a:r>
              <a:rPr lang="en-US" sz="1600" dirty="0" err="1" smtClean="0">
                <a:solidFill>
                  <a:schemeClr val="dk1"/>
                </a:solidFill>
              </a:rPr>
              <a:t>gaat</a:t>
            </a:r>
            <a:r>
              <a:rPr lang="en-US" sz="1600" dirty="0" smtClean="0">
                <a:solidFill>
                  <a:schemeClr val="dk1"/>
                </a:solidFill>
              </a:rPr>
              <a:t> </a:t>
            </a:r>
            <a:r>
              <a:rPr lang="en-US" sz="1600" dirty="0" err="1" smtClean="0">
                <a:solidFill>
                  <a:schemeClr val="dk1"/>
                </a:solidFill>
              </a:rPr>
              <a:t>ook</a:t>
            </a:r>
            <a:r>
              <a:rPr lang="en-US" sz="1600" dirty="0" smtClean="0">
                <a:solidFill>
                  <a:schemeClr val="dk1"/>
                </a:solidFill>
              </a:rPr>
              <a:t> op het </a:t>
            </a:r>
            <a:r>
              <a:rPr lang="en-US" sz="1600" dirty="0" err="1" smtClean="0">
                <a:solidFill>
                  <a:schemeClr val="dk1"/>
                </a:solidFill>
              </a:rPr>
              <a:t>feestje</a:t>
            </a:r>
            <a:r>
              <a:rPr lang="en-US" sz="1600" dirty="0" smtClean="0">
                <a:solidFill>
                  <a:schemeClr val="dk1"/>
                </a:solidFill>
              </a:rPr>
              <a:t> van </a:t>
            </a:r>
            <a:r>
              <a:rPr lang="en-US" sz="1600" dirty="0" err="1" smtClean="0">
                <a:solidFill>
                  <a:schemeClr val="dk1"/>
                </a:solidFill>
              </a:rPr>
              <a:t>Rosalinde</a:t>
            </a:r>
            <a:r>
              <a:rPr lang="en-US" sz="1600" dirty="0" smtClean="0">
                <a:solidFill>
                  <a:schemeClr val="dk1"/>
                </a:solidFill>
              </a:rPr>
              <a:t> </a:t>
            </a:r>
            <a:r>
              <a:rPr lang="en-US" sz="1600" dirty="0" err="1" smtClean="0">
                <a:solidFill>
                  <a:schemeClr val="dk1"/>
                </a:solidFill>
              </a:rPr>
              <a:t>zijn</a:t>
            </a:r>
            <a:r>
              <a:rPr lang="en-US" sz="1600" dirty="0" smtClean="0">
                <a:solidFill>
                  <a:schemeClr val="dk1"/>
                </a:solidFill>
              </a:rPr>
              <a:t>.</a:t>
            </a:r>
            <a:endParaRPr sz="1600" dirty="0"/>
          </a:p>
        </p:txBody>
      </p:sp>
      <p:sp>
        <p:nvSpPr>
          <p:cNvPr id="383" name="Shape 383"/>
          <p:cNvSpPr txBox="1"/>
          <p:nvPr/>
        </p:nvSpPr>
        <p:spPr>
          <a:xfrm>
            <a:off x="0" y="5079579"/>
            <a:ext cx="9125550" cy="1166512"/>
          </a:xfrm>
          <a:prstGeom prst="rect">
            <a:avLst/>
          </a:prstGeom>
          <a:noFill/>
          <a:ln>
            <a:noFill/>
          </a:ln>
        </p:spPr>
        <p:txBody>
          <a:bodyPr spcFirstLastPara="1" wrap="square" lIns="68569" tIns="68569" rIns="68569" bIns="68569" anchor="t" anchorCtr="0">
            <a:noAutofit/>
          </a:bodyPr>
          <a:lstStyle/>
          <a:p>
            <a:pPr algn="ctr"/>
            <a:r>
              <a:rPr lang="fr-BE" sz="1600" dirty="0" err="1" smtClean="0"/>
              <a:t>Ik</a:t>
            </a:r>
            <a:r>
              <a:rPr lang="fr-BE" sz="1600" dirty="0" smtClean="0"/>
              <a:t> </a:t>
            </a:r>
            <a:r>
              <a:rPr lang="fr-BE" sz="1600" dirty="0" err="1" smtClean="0"/>
              <a:t>wil</a:t>
            </a:r>
            <a:r>
              <a:rPr lang="fr-BE" sz="1600" dirty="0" smtClean="0"/>
              <a:t> </a:t>
            </a:r>
            <a:r>
              <a:rPr lang="fr-BE" sz="1600" dirty="0" err="1" smtClean="0"/>
              <a:t>écht</a:t>
            </a:r>
            <a:r>
              <a:rPr lang="fr-BE" sz="1600" dirty="0" smtClean="0"/>
              <a:t> </a:t>
            </a:r>
            <a:r>
              <a:rPr lang="fr-BE" sz="1600" dirty="0" err="1" smtClean="0"/>
              <a:t>graag</a:t>
            </a:r>
            <a:r>
              <a:rPr lang="fr-BE" sz="1600" dirty="0" smtClean="0"/>
              <a:t> </a:t>
            </a:r>
            <a:r>
              <a:rPr lang="fr-BE" sz="1600" dirty="0" err="1" smtClean="0"/>
              <a:t>naar</a:t>
            </a:r>
            <a:r>
              <a:rPr lang="fr-BE" sz="1600" dirty="0" smtClean="0"/>
              <a:t> het </a:t>
            </a:r>
            <a:r>
              <a:rPr lang="fr-BE" sz="1600" dirty="0" err="1" smtClean="0"/>
              <a:t>feestje</a:t>
            </a:r>
            <a:r>
              <a:rPr lang="fr-BE" sz="1600" dirty="0" smtClean="0"/>
              <a:t> van </a:t>
            </a:r>
            <a:r>
              <a:rPr lang="fr-BE" sz="1600" dirty="0" err="1" smtClean="0"/>
              <a:t>Rosalinde</a:t>
            </a:r>
            <a:r>
              <a:rPr lang="fr-BE" sz="1600" dirty="0" smtClean="0"/>
              <a:t> dus </a:t>
            </a:r>
            <a:r>
              <a:rPr lang="fr-BE" sz="1600" dirty="0" err="1" smtClean="0"/>
              <a:t>ik</a:t>
            </a:r>
            <a:r>
              <a:rPr lang="fr-BE" sz="1600" dirty="0" smtClean="0"/>
              <a:t> </a:t>
            </a:r>
            <a:r>
              <a:rPr lang="fr-BE" sz="1600" dirty="0" err="1" smtClean="0"/>
              <a:t>ga</a:t>
            </a:r>
            <a:r>
              <a:rPr lang="fr-BE" sz="1600" dirty="0" smtClean="0"/>
              <a:t>. Er </a:t>
            </a:r>
            <a:r>
              <a:rPr lang="fr-BE" sz="1600" dirty="0" err="1" smtClean="0"/>
              <a:t>zullen</a:t>
            </a:r>
            <a:r>
              <a:rPr lang="fr-BE" sz="1600" dirty="0" smtClean="0"/>
              <a:t> </a:t>
            </a:r>
            <a:r>
              <a:rPr lang="fr-BE" sz="1600" dirty="0" err="1" smtClean="0"/>
              <a:t>nog</a:t>
            </a:r>
            <a:r>
              <a:rPr lang="fr-BE" sz="1600" dirty="0" smtClean="0"/>
              <a:t> </a:t>
            </a:r>
            <a:r>
              <a:rPr lang="fr-BE" sz="1600" dirty="0" err="1" smtClean="0"/>
              <a:t>veel</a:t>
            </a:r>
            <a:r>
              <a:rPr lang="fr-BE" sz="1600" dirty="0" smtClean="0"/>
              <a:t> </a:t>
            </a:r>
            <a:r>
              <a:rPr lang="fr-BE" sz="1600" dirty="0" err="1" smtClean="0"/>
              <a:t>andere</a:t>
            </a:r>
            <a:r>
              <a:rPr lang="fr-BE" sz="1600" dirty="0" smtClean="0"/>
              <a:t> </a:t>
            </a:r>
            <a:r>
              <a:rPr lang="fr-BE" sz="1600" dirty="0" err="1" smtClean="0"/>
              <a:t>kinderen</a:t>
            </a:r>
            <a:r>
              <a:rPr lang="fr-BE" sz="1600" dirty="0" smtClean="0"/>
              <a:t> </a:t>
            </a:r>
            <a:r>
              <a:rPr lang="fr-BE" sz="1600" dirty="0" err="1" smtClean="0"/>
              <a:t>zijn</a:t>
            </a:r>
            <a:r>
              <a:rPr lang="fr-BE" sz="1600" dirty="0" smtClean="0"/>
              <a:t>. </a:t>
            </a:r>
            <a:r>
              <a:rPr lang="fr-BE" sz="1600" dirty="0" err="1" smtClean="0"/>
              <a:t>Ik</a:t>
            </a:r>
            <a:r>
              <a:rPr lang="fr-BE" sz="1600" dirty="0" smtClean="0"/>
              <a:t> </a:t>
            </a:r>
            <a:r>
              <a:rPr lang="fr-BE" sz="1600" dirty="0" err="1" smtClean="0"/>
              <a:t>hoef</a:t>
            </a:r>
            <a:r>
              <a:rPr lang="fr-BE" sz="1600" dirty="0" smtClean="0"/>
              <a:t> dus niet om te </a:t>
            </a:r>
            <a:r>
              <a:rPr lang="fr-BE" sz="1600" dirty="0" err="1" smtClean="0"/>
              <a:t>gaan</a:t>
            </a:r>
            <a:r>
              <a:rPr lang="fr-BE" sz="1600" dirty="0" smtClean="0"/>
              <a:t> met Mathilde </a:t>
            </a:r>
            <a:r>
              <a:rPr lang="fr-BE" sz="1600" dirty="0" err="1" smtClean="0"/>
              <a:t>als</a:t>
            </a:r>
            <a:r>
              <a:rPr lang="fr-BE" sz="1600" dirty="0" smtClean="0"/>
              <a:t> </a:t>
            </a:r>
            <a:r>
              <a:rPr lang="fr-BE" sz="1600" dirty="0" err="1" smtClean="0"/>
              <a:t>ik</a:t>
            </a:r>
            <a:r>
              <a:rPr lang="fr-BE" sz="1600" dirty="0" smtClean="0"/>
              <a:t> niet </a:t>
            </a:r>
            <a:r>
              <a:rPr lang="fr-BE" sz="1600" dirty="0" err="1" smtClean="0"/>
              <a:t>wil</a:t>
            </a:r>
            <a:r>
              <a:rPr lang="fr-BE" sz="1600" dirty="0" smtClean="0"/>
              <a:t>. </a:t>
            </a:r>
            <a:r>
              <a:rPr lang="fr-BE" sz="1600" dirty="0" err="1" smtClean="0"/>
              <a:t>Gewoon</a:t>
            </a:r>
            <a:r>
              <a:rPr lang="fr-BE" sz="1600" dirty="0" smtClean="0"/>
              <a:t> </a:t>
            </a:r>
            <a:r>
              <a:rPr lang="fr-BE" sz="1600" dirty="0" err="1" smtClean="0"/>
              <a:t>beleefd</a:t>
            </a:r>
            <a:r>
              <a:rPr lang="fr-BE" sz="1600" dirty="0" smtClean="0"/>
              <a:t> </a:t>
            </a:r>
            <a:r>
              <a:rPr lang="fr-BE" sz="1600" dirty="0" err="1" smtClean="0"/>
              <a:t>tegen</a:t>
            </a:r>
            <a:r>
              <a:rPr lang="fr-BE" sz="1600" dirty="0" smtClean="0"/>
              <a:t> </a:t>
            </a:r>
            <a:r>
              <a:rPr lang="fr-BE" sz="1600" dirty="0" err="1" smtClean="0"/>
              <a:t>haar</a:t>
            </a:r>
            <a:r>
              <a:rPr lang="fr-BE" sz="1600" dirty="0" smtClean="0"/>
              <a:t> </a:t>
            </a:r>
            <a:r>
              <a:rPr lang="fr-BE" sz="1600" dirty="0" err="1" smtClean="0"/>
              <a:t>zijn</a:t>
            </a:r>
            <a:r>
              <a:rPr lang="fr-BE" sz="1600" dirty="0" smtClean="0"/>
              <a:t>, </a:t>
            </a:r>
            <a:r>
              <a:rPr lang="fr-BE" sz="1600" dirty="0" err="1" smtClean="0"/>
              <a:t>zal</a:t>
            </a:r>
            <a:r>
              <a:rPr lang="fr-BE" sz="1600" dirty="0" smtClean="0"/>
              <a:t> me </a:t>
            </a:r>
            <a:r>
              <a:rPr lang="fr-BE" sz="1600" dirty="0" err="1" smtClean="0"/>
              <a:t>wel</a:t>
            </a:r>
            <a:r>
              <a:rPr lang="fr-BE" sz="1600" dirty="0" smtClean="0"/>
              <a:t> </a:t>
            </a:r>
            <a:r>
              <a:rPr lang="fr-BE" sz="1600" dirty="0" err="1" smtClean="0"/>
              <a:t>lukken</a:t>
            </a:r>
            <a:r>
              <a:rPr lang="fr-BE" sz="1600" dirty="0" smtClean="0"/>
              <a:t>. </a:t>
            </a:r>
            <a:r>
              <a:rPr lang="fr-BE" sz="1600" dirty="0" err="1" smtClean="0"/>
              <a:t>Ik</a:t>
            </a:r>
            <a:r>
              <a:rPr lang="fr-BE" sz="1600" dirty="0" smtClean="0"/>
              <a:t> </a:t>
            </a:r>
            <a:r>
              <a:rPr lang="fr-BE" sz="1600" dirty="0" err="1" smtClean="0"/>
              <a:t>ga</a:t>
            </a:r>
            <a:r>
              <a:rPr lang="fr-BE" sz="1600" dirty="0" smtClean="0"/>
              <a:t> </a:t>
            </a:r>
            <a:r>
              <a:rPr lang="fr-BE" sz="1600" dirty="0" err="1" smtClean="0"/>
              <a:t>daarvoor</a:t>
            </a:r>
            <a:r>
              <a:rPr lang="fr-BE" sz="1600" dirty="0" smtClean="0"/>
              <a:t> </a:t>
            </a:r>
            <a:r>
              <a:rPr lang="fr-BE" sz="1600" dirty="0" err="1" smtClean="0"/>
              <a:t>gewoon</a:t>
            </a:r>
            <a:r>
              <a:rPr lang="fr-BE" sz="1600" dirty="0" smtClean="0"/>
              <a:t> </a:t>
            </a:r>
            <a:r>
              <a:rPr lang="fr-BE" sz="1600" dirty="0" err="1" smtClean="0"/>
              <a:t>goed</a:t>
            </a:r>
            <a:r>
              <a:rPr lang="fr-BE" sz="1600" dirty="0" smtClean="0"/>
              <a:t> in </a:t>
            </a:r>
            <a:r>
              <a:rPr lang="fr-BE" sz="1600" dirty="0" err="1" smtClean="0"/>
              <a:t>mijn</a:t>
            </a:r>
            <a:r>
              <a:rPr lang="fr-BE" sz="1600" dirty="0" smtClean="0"/>
              <a:t> </a:t>
            </a:r>
            <a:r>
              <a:rPr lang="fr-BE" sz="1600" dirty="0" err="1" smtClean="0"/>
              <a:t>hoofd</a:t>
            </a:r>
            <a:r>
              <a:rPr lang="fr-BE" sz="1600" dirty="0" smtClean="0"/>
              <a:t> </a:t>
            </a:r>
            <a:r>
              <a:rPr lang="fr-BE" sz="1600" dirty="0" err="1" smtClean="0"/>
              <a:t>houden</a:t>
            </a:r>
            <a:r>
              <a:rPr lang="fr-BE" sz="1600" dirty="0" smtClean="0"/>
              <a:t> </a:t>
            </a:r>
            <a:r>
              <a:rPr lang="fr-BE" sz="1600" dirty="0" err="1" smtClean="0"/>
              <a:t>dat</a:t>
            </a:r>
            <a:r>
              <a:rPr lang="fr-BE" sz="1600" dirty="0" smtClean="0"/>
              <a:t> </a:t>
            </a:r>
            <a:r>
              <a:rPr lang="fr-BE" sz="1600" dirty="0" err="1" smtClean="0"/>
              <a:t>ze</a:t>
            </a:r>
            <a:r>
              <a:rPr lang="fr-BE" sz="1600" dirty="0" smtClean="0"/>
              <a:t> het </a:t>
            </a:r>
            <a:r>
              <a:rPr lang="fr-BE" sz="1600" dirty="0" err="1" smtClean="0"/>
              <a:t>nichtje</a:t>
            </a:r>
            <a:r>
              <a:rPr lang="fr-BE" sz="1600" dirty="0" smtClean="0"/>
              <a:t> van </a:t>
            </a:r>
            <a:r>
              <a:rPr lang="fr-BE" sz="1600" dirty="0" err="1" smtClean="0"/>
              <a:t>Rosalinde</a:t>
            </a:r>
            <a:r>
              <a:rPr lang="fr-BE" sz="1600" dirty="0" smtClean="0"/>
              <a:t> </a:t>
            </a:r>
            <a:r>
              <a:rPr lang="fr-BE" sz="1600" dirty="0" err="1" smtClean="0"/>
              <a:t>is</a:t>
            </a:r>
            <a:r>
              <a:rPr lang="fr-BE" sz="1600" dirty="0" smtClean="0"/>
              <a:t>.</a:t>
            </a:r>
            <a:endParaRPr sz="1600" dirty="0"/>
          </a:p>
        </p:txBody>
      </p:sp>
      <p:sp>
        <p:nvSpPr>
          <p:cNvPr id="13" name="Shape 359"/>
          <p:cNvSpPr txBox="1"/>
          <p:nvPr/>
        </p:nvSpPr>
        <p:spPr>
          <a:xfrm>
            <a:off x="822324" y="1072754"/>
            <a:ext cx="7703413" cy="676230"/>
          </a:xfrm>
          <a:prstGeom prst="rect">
            <a:avLst/>
          </a:prstGeom>
          <a:noFill/>
          <a:ln>
            <a:noFill/>
          </a:ln>
        </p:spPr>
        <p:txBody>
          <a:bodyPr spcFirstLastPara="1" wrap="square" lIns="68569" tIns="34275" rIns="68569" bIns="34275" anchor="b" anchorCtr="0">
            <a:noAutofit/>
          </a:bodyPr>
          <a:lstStyle/>
          <a:p>
            <a:pPr>
              <a:lnSpc>
                <a:spcPct val="85000"/>
              </a:lnSpc>
              <a:buClr>
                <a:srgbClr val="404040"/>
              </a:buClr>
              <a:buSzPts val="4800"/>
            </a:pPr>
            <a:r>
              <a:rPr lang="en-US" sz="3200" dirty="0" smtClean="0">
                <a:solidFill>
                  <a:srgbClr val="404040"/>
                </a:solidFill>
                <a:latin typeface="Calibri"/>
                <a:ea typeface="Calibri"/>
                <a:cs typeface="Calibri"/>
                <a:sym typeface="Calibri"/>
              </a:rPr>
              <a:t>(</a:t>
            </a:r>
            <a:r>
              <a:rPr lang="en-US" sz="3200" dirty="0" err="1" smtClean="0">
                <a:solidFill>
                  <a:srgbClr val="404040"/>
                </a:solidFill>
                <a:latin typeface="Calibri"/>
                <a:ea typeface="Calibri"/>
                <a:cs typeface="Calibri"/>
                <a:sym typeface="Calibri"/>
              </a:rPr>
              <a:t>Intrapsychisch</a:t>
            </a:r>
            <a:r>
              <a:rPr lang="en-US" sz="3200" dirty="0" smtClean="0">
                <a:solidFill>
                  <a:srgbClr val="404040"/>
                </a:solidFill>
                <a:latin typeface="Calibri"/>
                <a:ea typeface="Calibri"/>
                <a:cs typeface="Calibri"/>
                <a:sym typeface="Calibri"/>
              </a:rPr>
              <a:t>) conflict </a:t>
            </a:r>
            <a:r>
              <a:rPr lang="en-US" sz="3200" dirty="0" err="1" smtClean="0">
                <a:solidFill>
                  <a:srgbClr val="404040"/>
                </a:solidFill>
                <a:latin typeface="Calibri"/>
                <a:ea typeface="Calibri"/>
                <a:cs typeface="Calibri"/>
                <a:sym typeface="Calibri"/>
              </a:rPr>
              <a:t>en</a:t>
            </a:r>
            <a:r>
              <a:rPr lang="en-US" sz="3200" dirty="0" smtClean="0">
                <a:solidFill>
                  <a:srgbClr val="404040"/>
                </a:solidFill>
                <a:latin typeface="Calibri"/>
                <a:ea typeface="Calibri"/>
                <a:cs typeface="Calibri"/>
                <a:sym typeface="Calibri"/>
              </a:rPr>
              <a:t> </a:t>
            </a:r>
            <a:r>
              <a:rPr lang="en-US" sz="3200" dirty="0" err="1" smtClean="0">
                <a:solidFill>
                  <a:srgbClr val="404040"/>
                </a:solidFill>
                <a:latin typeface="Calibri"/>
                <a:ea typeface="Calibri"/>
                <a:cs typeface="Calibri"/>
                <a:sym typeface="Calibri"/>
              </a:rPr>
              <a:t>conflictoplossing</a:t>
            </a:r>
            <a:r>
              <a:rPr lang="en-US" sz="3200" dirty="0" smtClean="0">
                <a:solidFill>
                  <a:srgbClr val="404040"/>
                </a:solidFill>
                <a:latin typeface="Calibri"/>
                <a:ea typeface="Calibri"/>
                <a:cs typeface="Calibri"/>
                <a:sym typeface="Calibri"/>
              </a:rPr>
              <a:t> </a:t>
            </a:r>
            <a:endParaRPr sz="3200" dirty="0"/>
          </a:p>
        </p:txBody>
      </p:sp>
      <p:pic>
        <p:nvPicPr>
          <p:cNvPr id="14" name="Shape 132"/>
          <p:cNvPicPr preferRelativeResize="0"/>
          <p:nvPr/>
        </p:nvPicPr>
        <p:blipFill rotWithShape="1">
          <a:blip r:embed="rId4">
            <a:alphaModFix/>
          </a:blip>
          <a:srcRect/>
          <a:stretch/>
        </p:blipFill>
        <p:spPr>
          <a:xfrm>
            <a:off x="7317274" y="184915"/>
            <a:ext cx="1654969" cy="583406"/>
          </a:xfrm>
          <a:prstGeom prst="rect">
            <a:avLst/>
          </a:prstGeom>
          <a:noFill/>
          <a:ln>
            <a:noFill/>
          </a:ln>
        </p:spPr>
      </p:pic>
    </p:spTree>
    <p:extLst>
      <p:ext uri="{BB962C8B-B14F-4D97-AF65-F5344CB8AC3E}">
        <p14:creationId xmlns:p14="http://schemas.microsoft.com/office/powerpoint/2010/main" val="414926575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Shape 374"/>
          <p:cNvSpPr txBox="1">
            <a:spLocks noGrp="1"/>
          </p:cNvSpPr>
          <p:nvPr>
            <p:ph type="body" idx="1"/>
          </p:nvPr>
        </p:nvSpPr>
        <p:spPr>
          <a:xfrm>
            <a:off x="914400" y="1916112"/>
            <a:ext cx="8224837" cy="4176712"/>
          </a:xfrm>
          <a:prstGeom prst="rect">
            <a:avLst/>
          </a:prstGeom>
          <a:noFill/>
          <a:ln>
            <a:noFill/>
          </a:ln>
        </p:spPr>
        <p:txBody>
          <a:bodyPr spcFirstLastPara="1" wrap="square" lIns="91425" tIns="45700" rIns="91425" bIns="45700" anchor="t" anchorCtr="0">
            <a:noAutofit/>
          </a:bodyPr>
          <a:lstStyle/>
          <a:p>
            <a:pPr marL="165100" marR="0" lvl="0" indent="0" algn="l" rtl="0">
              <a:lnSpc>
                <a:spcPct val="90000"/>
              </a:lnSpc>
              <a:spcBef>
                <a:spcPts val="0"/>
              </a:spcBef>
              <a:spcAft>
                <a:spcPts val="0"/>
              </a:spcAft>
              <a:buClr>
                <a:schemeClr val="accent1"/>
              </a:buClr>
              <a:buSzPts val="2400"/>
              <a:buFont typeface="Calibri"/>
              <a:buNone/>
            </a:pPr>
            <a:r>
              <a:rPr lang="nl-NL" sz="2400" b="0" i="0" u="none" dirty="0">
                <a:solidFill>
                  <a:schemeClr val="accent1">
                    <a:lumMod val="75000"/>
                  </a:schemeClr>
                </a:solidFill>
                <a:latin typeface="Calibri" panose="020F0502020204030204" pitchFamily="34" charset="0"/>
                <a:ea typeface="Verdana"/>
                <a:cs typeface="Calibri" panose="020F0502020204030204" pitchFamily="34" charset="0"/>
                <a:sym typeface="Verdana"/>
              </a:rPr>
              <a:t>Afwezigheid van adequate ouder(functie)s leidt tot</a:t>
            </a:r>
            <a:endParaRPr lang="nl-NL" dirty="0">
              <a:solidFill>
                <a:schemeClr val="accent1">
                  <a:lumMod val="75000"/>
                </a:schemeClr>
              </a:solidFill>
              <a:latin typeface="Calibri" panose="020F0502020204030204" pitchFamily="34" charset="0"/>
              <a:cs typeface="Calibri" panose="020F0502020204030204" pitchFamily="34" charset="0"/>
            </a:endParaRPr>
          </a:p>
          <a:p>
            <a:pPr marL="457200" lvl="1" indent="0">
              <a:buClr>
                <a:schemeClr val="accent1">
                  <a:lumMod val="60000"/>
                  <a:lumOff val="40000"/>
                </a:schemeClr>
              </a:buClr>
              <a:buNone/>
            </a:pPr>
            <a:endParaRPr lang="nl-NL" sz="2000" b="0" i="0" u="none" strike="noStrike" cap="none" dirty="0">
              <a:solidFill>
                <a:schemeClr val="tx1"/>
              </a:solidFill>
              <a:latin typeface="Calibri" panose="020F0502020204030204" pitchFamily="34" charset="0"/>
              <a:ea typeface="Verdana"/>
              <a:cs typeface="Calibri" panose="020F0502020204030204" pitchFamily="34" charset="0"/>
              <a:sym typeface="Verdana"/>
            </a:endParaRPr>
          </a:p>
          <a:p>
            <a:pPr marL="800100" lvl="1">
              <a:buClr>
                <a:schemeClr val="accent1">
                  <a:lumMod val="60000"/>
                  <a:lumOff val="40000"/>
                </a:schemeClr>
              </a:buClr>
              <a:buFont typeface="Courier New" panose="02070309020205020404" pitchFamily="49" charset="0"/>
              <a:buChar char="o"/>
            </a:pPr>
            <a:r>
              <a:rPr lang="nl-NL" sz="2000" b="0" i="0" u="none" strike="noStrike" cap="none" dirty="0">
                <a:solidFill>
                  <a:schemeClr val="tx1"/>
                </a:solidFill>
                <a:latin typeface="Calibri" panose="020F0502020204030204" pitchFamily="34" charset="0"/>
                <a:ea typeface="Verdana"/>
                <a:cs typeface="Calibri" panose="020F0502020204030204" pitchFamily="34" charset="0"/>
                <a:sym typeface="Verdana"/>
              </a:rPr>
              <a:t>Problemen met aanvaarden van gezag, bepaling door anderen of zich net overmatig onderwerpen</a:t>
            </a:r>
            <a:endParaRPr lang="nl-NL" sz="2000" dirty="0">
              <a:solidFill>
                <a:schemeClr val="tx1"/>
              </a:solidFill>
              <a:latin typeface="Calibri" panose="020F0502020204030204" pitchFamily="34" charset="0"/>
              <a:cs typeface="Calibri" panose="020F0502020204030204" pitchFamily="34" charset="0"/>
            </a:endParaRPr>
          </a:p>
          <a:p>
            <a:pPr marL="800100" marR="0" lvl="1" rtl="0">
              <a:lnSpc>
                <a:spcPct val="90000"/>
              </a:lnSpc>
              <a:spcBef>
                <a:spcPts val="400"/>
              </a:spcBef>
              <a:spcAft>
                <a:spcPts val="0"/>
              </a:spcAft>
              <a:buClr>
                <a:schemeClr val="accent1">
                  <a:lumMod val="60000"/>
                  <a:lumOff val="40000"/>
                </a:schemeClr>
              </a:buClr>
              <a:buSzPts val="1800"/>
              <a:buFont typeface="Courier New" panose="02070309020205020404" pitchFamily="49" charset="0"/>
              <a:buChar char="o"/>
            </a:pPr>
            <a:r>
              <a:rPr lang="nl-NL" sz="2000" b="0" i="0" u="none" strike="noStrike" cap="none" dirty="0">
                <a:solidFill>
                  <a:schemeClr val="tx1"/>
                </a:solidFill>
                <a:latin typeface="Calibri" panose="020F0502020204030204" pitchFamily="34" charset="0"/>
                <a:ea typeface="Verdana"/>
                <a:cs typeface="Calibri" panose="020F0502020204030204" pitchFamily="34" charset="0"/>
                <a:sym typeface="Verdana"/>
              </a:rPr>
              <a:t>Aftasten/overschrijden van grenzen </a:t>
            </a:r>
            <a:endParaRPr lang="nl-NL" sz="2000" dirty="0">
              <a:solidFill>
                <a:schemeClr val="tx1"/>
              </a:solidFill>
              <a:latin typeface="Calibri" panose="020F0502020204030204" pitchFamily="34" charset="0"/>
              <a:cs typeface="Calibri" panose="020F0502020204030204" pitchFamily="34" charset="0"/>
            </a:endParaRPr>
          </a:p>
          <a:p>
            <a:pPr marL="800100" marR="0" lvl="1" rtl="0">
              <a:lnSpc>
                <a:spcPct val="90000"/>
              </a:lnSpc>
              <a:spcBef>
                <a:spcPts val="400"/>
              </a:spcBef>
              <a:spcAft>
                <a:spcPts val="0"/>
              </a:spcAft>
              <a:buClr>
                <a:schemeClr val="accent1">
                  <a:lumMod val="60000"/>
                  <a:lumOff val="40000"/>
                </a:schemeClr>
              </a:buClr>
              <a:buSzPts val="1800"/>
              <a:buFont typeface="Courier New" panose="02070309020205020404" pitchFamily="49" charset="0"/>
              <a:buChar char="o"/>
            </a:pPr>
            <a:r>
              <a:rPr lang="nl-NL" sz="2000" b="0" i="0" u="none" strike="noStrike" cap="none" dirty="0">
                <a:solidFill>
                  <a:schemeClr val="tx1"/>
                </a:solidFill>
                <a:latin typeface="Calibri" panose="020F0502020204030204" pitchFamily="34" charset="0"/>
                <a:ea typeface="Verdana"/>
                <a:cs typeface="Calibri" panose="020F0502020204030204" pitchFamily="34" charset="0"/>
                <a:sym typeface="Verdana"/>
              </a:rPr>
              <a:t>Of het kind is net overdreven ‘flink, ‘voorbeeldig ’, voldoet in overdreven mate aan de verwachtingen, …</a:t>
            </a:r>
            <a:endParaRPr lang="nl-NL" sz="2000" dirty="0">
              <a:solidFill>
                <a:schemeClr val="tx1"/>
              </a:solidFill>
              <a:latin typeface="Calibri" panose="020F0502020204030204" pitchFamily="34" charset="0"/>
              <a:cs typeface="Calibri" panose="020F0502020204030204" pitchFamily="34" charset="0"/>
            </a:endParaRPr>
          </a:p>
          <a:p>
            <a:pPr marL="800100" marR="0" lvl="1" rtl="0">
              <a:lnSpc>
                <a:spcPct val="90000"/>
              </a:lnSpc>
              <a:spcBef>
                <a:spcPts val="400"/>
              </a:spcBef>
              <a:spcAft>
                <a:spcPts val="0"/>
              </a:spcAft>
              <a:buClr>
                <a:schemeClr val="accent1">
                  <a:lumMod val="60000"/>
                  <a:lumOff val="40000"/>
                </a:schemeClr>
              </a:buClr>
              <a:buSzPts val="1800"/>
              <a:buFont typeface="Courier New" panose="02070309020205020404" pitchFamily="49" charset="0"/>
              <a:buChar char="o"/>
            </a:pPr>
            <a:r>
              <a:rPr lang="nl-NL" sz="2000" b="0" i="0" u="none" strike="noStrike" cap="none" dirty="0">
                <a:solidFill>
                  <a:schemeClr val="tx1"/>
                </a:solidFill>
                <a:latin typeface="Calibri" panose="020F0502020204030204" pitchFamily="34" charset="0"/>
                <a:ea typeface="Verdana"/>
                <a:cs typeface="Calibri" panose="020F0502020204030204" pitchFamily="34" charset="0"/>
                <a:sym typeface="Verdana"/>
              </a:rPr>
              <a:t>Problemen op vlak van emotieregulatie, impulscontrole, frustratietolerantie, verdragen van uitstel, doorzettingsvermogen, …</a:t>
            </a:r>
            <a:endParaRPr lang="nl-NL" sz="2000" dirty="0">
              <a:solidFill>
                <a:schemeClr val="tx1"/>
              </a:solidFill>
              <a:latin typeface="Calibri" panose="020F0502020204030204" pitchFamily="34" charset="0"/>
              <a:cs typeface="Calibri" panose="020F0502020204030204" pitchFamily="34" charset="0"/>
            </a:endParaRPr>
          </a:p>
          <a:p>
            <a:pPr marL="800100" marR="0" lvl="1" rtl="0">
              <a:lnSpc>
                <a:spcPct val="90000"/>
              </a:lnSpc>
              <a:spcBef>
                <a:spcPts val="400"/>
              </a:spcBef>
              <a:spcAft>
                <a:spcPts val="0"/>
              </a:spcAft>
              <a:buClr>
                <a:schemeClr val="accent1">
                  <a:lumMod val="60000"/>
                  <a:lumOff val="40000"/>
                </a:schemeClr>
              </a:buClr>
              <a:buSzPts val="1800"/>
              <a:buFont typeface="Courier New" panose="02070309020205020404" pitchFamily="49" charset="0"/>
              <a:buChar char="o"/>
            </a:pPr>
            <a:r>
              <a:rPr lang="nl-NL" sz="2000" b="0" i="0" u="none" strike="noStrike" cap="none" dirty="0">
                <a:solidFill>
                  <a:schemeClr val="tx1"/>
                </a:solidFill>
                <a:latin typeface="Calibri" panose="020F0502020204030204" pitchFamily="34" charset="0"/>
                <a:ea typeface="Verdana"/>
                <a:cs typeface="Calibri" panose="020F0502020204030204" pitchFamily="34" charset="0"/>
                <a:sym typeface="Verdana"/>
              </a:rPr>
              <a:t>Narcistische kwetsbaarheid </a:t>
            </a:r>
            <a:r>
              <a:rPr lang="nl-NL" sz="2000" b="0" i="0" u="none" strike="noStrike" cap="none" dirty="0">
                <a:solidFill>
                  <a:schemeClr val="tx1"/>
                </a:solidFill>
                <a:latin typeface="Calibri" panose="020F0502020204030204" pitchFamily="34" charset="0"/>
                <a:ea typeface="Verdana"/>
                <a:cs typeface="Calibri" panose="020F0502020204030204" pitchFamily="34" charset="0"/>
                <a:sym typeface="Wingdings" panose="05000000000000000000" pitchFamily="2" charset="2"/>
              </a:rPr>
              <a:t></a:t>
            </a:r>
            <a:r>
              <a:rPr lang="nl-NL" sz="2000" b="0" i="0" u="none" strike="noStrike" cap="none" dirty="0">
                <a:solidFill>
                  <a:schemeClr val="tx1"/>
                </a:solidFill>
                <a:latin typeface="Calibri" panose="020F0502020204030204" pitchFamily="34" charset="0"/>
                <a:ea typeface="Verdana"/>
                <a:cs typeface="Calibri" panose="020F0502020204030204" pitchFamily="34" charset="0"/>
                <a:sym typeface="Verdana"/>
              </a:rPr>
              <a:t> perfectionisme, geen kritiek verdragen</a:t>
            </a:r>
            <a:endParaRPr lang="nl-NL" sz="2000" dirty="0">
              <a:solidFill>
                <a:schemeClr val="tx1"/>
              </a:solidFill>
              <a:latin typeface="Calibri" panose="020F0502020204030204" pitchFamily="34" charset="0"/>
              <a:cs typeface="Calibri" panose="020F0502020204030204" pitchFamily="34" charset="0"/>
            </a:endParaRPr>
          </a:p>
          <a:p>
            <a:pPr marL="800100" marR="0" lvl="1" rtl="0">
              <a:lnSpc>
                <a:spcPct val="90000"/>
              </a:lnSpc>
              <a:spcBef>
                <a:spcPts val="400"/>
              </a:spcBef>
              <a:spcAft>
                <a:spcPts val="0"/>
              </a:spcAft>
              <a:buClr>
                <a:schemeClr val="accent1">
                  <a:lumMod val="60000"/>
                  <a:lumOff val="40000"/>
                </a:schemeClr>
              </a:buClr>
              <a:buSzPts val="1800"/>
              <a:buFont typeface="Courier New" panose="02070309020205020404" pitchFamily="49" charset="0"/>
              <a:buChar char="o"/>
            </a:pPr>
            <a:r>
              <a:rPr lang="nl-NL" sz="2000" b="0" i="0" u="none" strike="noStrike" cap="none" dirty="0" err="1">
                <a:solidFill>
                  <a:schemeClr val="tx1"/>
                </a:solidFill>
                <a:latin typeface="Calibri" panose="020F0502020204030204" pitchFamily="34" charset="0"/>
                <a:ea typeface="Verdana"/>
                <a:cs typeface="Calibri" panose="020F0502020204030204" pitchFamily="34" charset="0"/>
                <a:sym typeface="Verdana"/>
              </a:rPr>
              <a:t>Parentificatie</a:t>
            </a:r>
            <a:r>
              <a:rPr lang="nl-NL" sz="2000" b="0" i="0" u="none" strike="noStrike" cap="none" dirty="0">
                <a:solidFill>
                  <a:schemeClr val="tx1"/>
                </a:solidFill>
                <a:latin typeface="Calibri" panose="020F0502020204030204" pitchFamily="34" charset="0"/>
                <a:ea typeface="Verdana"/>
                <a:cs typeface="Calibri" panose="020F0502020204030204" pitchFamily="34" charset="0"/>
                <a:sym typeface="Verdana"/>
              </a:rPr>
              <a:t>: het kind wordt zelf de ‘ouder’, is van daaruit vaak heel zorgend naar anderen maar verdraagt de </a:t>
            </a:r>
            <a:r>
              <a:rPr lang="nl-NL" sz="2000" b="0" i="0" u="none" strike="noStrike" cap="none" dirty="0" err="1">
                <a:solidFill>
                  <a:schemeClr val="tx1"/>
                </a:solidFill>
                <a:latin typeface="Calibri" panose="020F0502020204030204" pitchFamily="34" charset="0"/>
                <a:ea typeface="Verdana"/>
                <a:cs typeface="Calibri" panose="020F0502020204030204" pitchFamily="34" charset="0"/>
                <a:sym typeface="Verdana"/>
              </a:rPr>
              <a:t>kindpositie</a:t>
            </a:r>
            <a:r>
              <a:rPr lang="nl-NL" sz="2000" b="0" i="0" u="none" strike="noStrike" cap="none" dirty="0">
                <a:solidFill>
                  <a:schemeClr val="tx1"/>
                </a:solidFill>
                <a:latin typeface="Calibri" panose="020F0502020204030204" pitchFamily="34" charset="0"/>
                <a:ea typeface="Verdana"/>
                <a:cs typeface="Calibri" panose="020F0502020204030204" pitchFamily="34" charset="0"/>
                <a:sym typeface="Verdana"/>
              </a:rPr>
              <a:t> niet (meer)</a:t>
            </a:r>
            <a:endParaRPr lang="nl-NL" sz="2000" dirty="0">
              <a:solidFill>
                <a:schemeClr val="tx1"/>
              </a:solidFill>
              <a:latin typeface="Calibri" panose="020F0502020204030204" pitchFamily="34" charset="0"/>
              <a:cs typeface="Calibri" panose="020F0502020204030204" pitchFamily="34" charset="0"/>
            </a:endParaRPr>
          </a:p>
          <a:p>
            <a:pPr marL="742950" marR="0" lvl="1" indent="-285750" algn="l" rtl="0">
              <a:lnSpc>
                <a:spcPct val="90000"/>
              </a:lnSpc>
              <a:spcBef>
                <a:spcPts val="400"/>
              </a:spcBef>
              <a:spcAft>
                <a:spcPts val="0"/>
              </a:spcAft>
              <a:buClr>
                <a:srgbClr val="7030A0"/>
              </a:buClr>
              <a:buSzPts val="1800"/>
              <a:buFont typeface="Courier New" panose="02070309020205020404" pitchFamily="49" charset="0"/>
              <a:buChar char="o"/>
            </a:pPr>
            <a:endParaRPr lang="nl-NL" sz="2000" b="0" i="0" u="none" strike="noStrike" cap="none" dirty="0">
              <a:solidFill>
                <a:schemeClr val="tx1"/>
              </a:solidFill>
              <a:latin typeface="Calibri" panose="020F0502020204030204" pitchFamily="34" charset="0"/>
              <a:ea typeface="Verdana"/>
              <a:cs typeface="Calibri" panose="020F0502020204030204" pitchFamily="34" charset="0"/>
              <a:sym typeface="Verdana"/>
            </a:endParaRPr>
          </a:p>
          <a:p>
            <a:pPr marL="90488" marR="0" lvl="0" indent="23811" algn="l" rtl="0">
              <a:lnSpc>
                <a:spcPct val="90000"/>
              </a:lnSpc>
              <a:spcBef>
                <a:spcPts val="1200"/>
              </a:spcBef>
              <a:spcAft>
                <a:spcPts val="0"/>
              </a:spcAft>
              <a:buClr>
                <a:schemeClr val="accent1"/>
              </a:buClr>
              <a:buSzPts val="1800"/>
              <a:buFont typeface="Calibri"/>
              <a:buNone/>
            </a:pPr>
            <a:endParaRPr lang="nl-NL" sz="1800" b="0" i="0" u="none" strike="noStrike" cap="none" dirty="0">
              <a:solidFill>
                <a:schemeClr val="tx1"/>
              </a:solidFill>
              <a:latin typeface="Calibri" panose="020F0502020204030204" pitchFamily="34" charset="0"/>
              <a:ea typeface="Verdana"/>
              <a:cs typeface="Calibri" panose="020F0502020204030204" pitchFamily="34" charset="0"/>
              <a:sym typeface="Verdana"/>
            </a:endParaRPr>
          </a:p>
        </p:txBody>
      </p:sp>
      <p:pic>
        <p:nvPicPr>
          <p:cNvPr id="375" name="Shape 375"/>
          <p:cNvPicPr preferRelativeResize="0"/>
          <p:nvPr/>
        </p:nvPicPr>
        <p:blipFill rotWithShape="1">
          <a:blip r:embed="rId3">
            <a:alphaModFix/>
          </a:blip>
          <a:srcRect/>
          <a:stretch/>
        </p:blipFill>
        <p:spPr>
          <a:xfrm>
            <a:off x="6945312" y="44450"/>
            <a:ext cx="2206625" cy="777875"/>
          </a:xfrm>
          <a:prstGeom prst="rect">
            <a:avLst/>
          </a:prstGeom>
          <a:noFill/>
          <a:ln>
            <a:noFill/>
          </a:ln>
        </p:spPr>
      </p:pic>
      <p:sp>
        <p:nvSpPr>
          <p:cNvPr id="376" name="Shape 376"/>
          <p:cNvSpPr txBox="1"/>
          <p:nvPr/>
        </p:nvSpPr>
        <p:spPr>
          <a:xfrm>
            <a:off x="539750" y="1220787"/>
            <a:ext cx="8004175" cy="695325"/>
          </a:xfrm>
          <a:prstGeom prst="rect">
            <a:avLst/>
          </a:prstGeom>
          <a:noFill/>
          <a:ln>
            <a:noFill/>
          </a:ln>
        </p:spPr>
        <p:txBody>
          <a:bodyPr spcFirstLastPara="1" wrap="square" lIns="91425" tIns="91425" rIns="91425" bIns="91425" anchor="t" anchorCtr="0">
            <a:noAutofit/>
          </a:bodyPr>
          <a:lstStyle/>
          <a:p>
            <a:pPr marL="90487" marR="0" lvl="0" indent="-90487" algn="r" rtl="0">
              <a:lnSpc>
                <a:spcPct val="90000"/>
              </a:lnSpc>
              <a:spcBef>
                <a:spcPts val="0"/>
              </a:spcBef>
              <a:spcAft>
                <a:spcPts val="0"/>
              </a:spcAft>
              <a:buClr>
                <a:schemeClr val="dk1"/>
              </a:buClr>
              <a:buSzPts val="3000"/>
              <a:buFont typeface="Calibri"/>
              <a:buNone/>
            </a:pPr>
            <a:r>
              <a:rPr lang="en-US" sz="3000" b="0" i="0" u="none">
                <a:solidFill>
                  <a:schemeClr val="dk1"/>
                </a:solidFill>
                <a:latin typeface="Calibri"/>
                <a:ea typeface="Calibri"/>
                <a:cs typeface="Calibri"/>
                <a:sym typeface="Calibri"/>
              </a:rPr>
              <a:t>Tekorten in de oedipale structuur</a:t>
            </a:r>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Shape 381"/>
          <p:cNvSpPr txBox="1">
            <a:spLocks noGrp="1"/>
          </p:cNvSpPr>
          <p:nvPr>
            <p:ph type="body" idx="1"/>
          </p:nvPr>
        </p:nvSpPr>
        <p:spPr>
          <a:xfrm>
            <a:off x="860612" y="1916112"/>
            <a:ext cx="8278625" cy="4105275"/>
          </a:xfrm>
          <a:prstGeom prst="rect">
            <a:avLst/>
          </a:prstGeom>
          <a:noFill/>
          <a:ln>
            <a:noFill/>
          </a:ln>
        </p:spPr>
        <p:txBody>
          <a:bodyPr spcFirstLastPara="1" wrap="square" lIns="91425" tIns="45700" rIns="91425" bIns="45700" anchor="t" anchorCtr="0">
            <a:noAutofit/>
          </a:bodyPr>
          <a:lstStyle/>
          <a:p>
            <a:pPr marL="165100" marR="0" lvl="0" indent="0" algn="l" rtl="0">
              <a:lnSpc>
                <a:spcPct val="90000"/>
              </a:lnSpc>
              <a:spcBef>
                <a:spcPts val="0"/>
              </a:spcBef>
              <a:spcAft>
                <a:spcPts val="0"/>
              </a:spcAft>
              <a:buClr>
                <a:schemeClr val="accent1"/>
              </a:buClr>
              <a:buSzPts val="2400"/>
              <a:buNone/>
            </a:pPr>
            <a:r>
              <a:rPr lang="nl-NL" sz="2400" b="0" i="0" u="none" dirty="0">
                <a:solidFill>
                  <a:schemeClr val="accent1">
                    <a:lumMod val="75000"/>
                  </a:schemeClr>
                </a:solidFill>
                <a:latin typeface="Calibri" panose="020F0502020204030204" pitchFamily="34" charset="0"/>
                <a:ea typeface="Verdana"/>
                <a:cs typeface="Calibri" panose="020F0502020204030204" pitchFamily="34" charset="0"/>
                <a:sym typeface="Verdana"/>
              </a:rPr>
              <a:t>Afwezigheid van adequate ouder(functie)s leidt tot</a:t>
            </a:r>
            <a:endParaRPr lang="nl-NL" dirty="0">
              <a:solidFill>
                <a:schemeClr val="accent1">
                  <a:lumMod val="75000"/>
                </a:schemeClr>
              </a:solidFill>
              <a:latin typeface="Calibri" panose="020F0502020204030204" pitchFamily="34" charset="0"/>
              <a:cs typeface="Calibri" panose="020F0502020204030204" pitchFamily="34" charset="0"/>
            </a:endParaRPr>
          </a:p>
          <a:p>
            <a:pPr marL="800100" marR="0" lvl="1" algn="l" rtl="0">
              <a:lnSpc>
                <a:spcPct val="90000"/>
              </a:lnSpc>
              <a:spcBef>
                <a:spcPts val="400"/>
              </a:spcBef>
              <a:spcAft>
                <a:spcPts val="0"/>
              </a:spcAft>
              <a:buClr>
                <a:schemeClr val="accent1"/>
              </a:buClr>
              <a:buSzPts val="2400"/>
              <a:buFont typeface="Courier New" panose="02070309020205020404" pitchFamily="49" charset="0"/>
              <a:buChar char="o"/>
            </a:pPr>
            <a:endParaRPr lang="nl-NL" sz="2400" b="0" i="0" u="none" strike="noStrike" cap="none" dirty="0">
              <a:solidFill>
                <a:schemeClr val="tx1"/>
              </a:solidFill>
              <a:latin typeface="Calibri" panose="020F0502020204030204" pitchFamily="34" charset="0"/>
              <a:ea typeface="Verdana"/>
              <a:cs typeface="Calibri" panose="020F0502020204030204" pitchFamily="34" charset="0"/>
              <a:sym typeface="Verdana"/>
            </a:endParaRPr>
          </a:p>
          <a:p>
            <a:pPr marL="800100" marR="0" lvl="1" algn="l" rtl="0">
              <a:lnSpc>
                <a:spcPct val="90000"/>
              </a:lnSpc>
              <a:spcBef>
                <a:spcPts val="400"/>
              </a:spcBef>
              <a:spcAft>
                <a:spcPts val="0"/>
              </a:spcAft>
              <a:buClr>
                <a:schemeClr val="accent1">
                  <a:lumMod val="60000"/>
                  <a:lumOff val="40000"/>
                </a:schemeClr>
              </a:buClr>
              <a:buSzPts val="1800"/>
              <a:buFont typeface="Courier New" panose="02070309020205020404" pitchFamily="49" charset="0"/>
              <a:buChar char="o"/>
            </a:pPr>
            <a:r>
              <a:rPr lang="nl-NL" sz="2000" b="0" i="0" u="none" strike="noStrike" cap="none" dirty="0">
                <a:solidFill>
                  <a:schemeClr val="tx1"/>
                </a:solidFill>
                <a:latin typeface="Calibri" panose="020F0502020204030204" pitchFamily="34" charset="0"/>
                <a:ea typeface="Verdana"/>
                <a:cs typeface="Calibri" panose="020F0502020204030204" pitchFamily="34" charset="0"/>
                <a:sym typeface="Verdana"/>
              </a:rPr>
              <a:t>Overdreven afhankelijkheid en zuchtigheidsproblematieken =&gt; verslaving</a:t>
            </a:r>
            <a:endParaRPr lang="nl-NL" sz="2000" dirty="0">
              <a:solidFill>
                <a:schemeClr val="tx1"/>
              </a:solidFill>
              <a:latin typeface="Calibri" panose="020F0502020204030204" pitchFamily="34" charset="0"/>
              <a:cs typeface="Calibri" panose="020F0502020204030204" pitchFamily="34" charset="0"/>
            </a:endParaRPr>
          </a:p>
          <a:p>
            <a:pPr marL="800100" marR="0" lvl="1" algn="l" rtl="0">
              <a:lnSpc>
                <a:spcPct val="90000"/>
              </a:lnSpc>
              <a:spcBef>
                <a:spcPts val="400"/>
              </a:spcBef>
              <a:spcAft>
                <a:spcPts val="0"/>
              </a:spcAft>
              <a:buClr>
                <a:schemeClr val="accent1">
                  <a:lumMod val="60000"/>
                  <a:lumOff val="40000"/>
                </a:schemeClr>
              </a:buClr>
              <a:buSzPts val="1800"/>
              <a:buFont typeface="Courier New" panose="02070309020205020404" pitchFamily="49" charset="0"/>
              <a:buChar char="o"/>
            </a:pPr>
            <a:r>
              <a:rPr lang="nl-NL" sz="2000" b="0" i="0" u="none" strike="noStrike" cap="none" dirty="0">
                <a:solidFill>
                  <a:schemeClr val="tx1"/>
                </a:solidFill>
                <a:latin typeface="Calibri" panose="020F0502020204030204" pitchFamily="34" charset="0"/>
                <a:ea typeface="Verdana"/>
                <a:cs typeface="Calibri" panose="020F0502020204030204" pitchFamily="34" charset="0"/>
                <a:sym typeface="Verdana"/>
              </a:rPr>
              <a:t>Of het kind is net overdreven autonoom, vraagt geen hulp, wil alles alleen doen, …</a:t>
            </a:r>
            <a:endParaRPr lang="nl-NL" sz="2000" dirty="0">
              <a:solidFill>
                <a:schemeClr val="tx1"/>
              </a:solidFill>
              <a:latin typeface="Calibri" panose="020F0502020204030204" pitchFamily="34" charset="0"/>
              <a:cs typeface="Calibri" panose="020F0502020204030204" pitchFamily="34" charset="0"/>
            </a:endParaRPr>
          </a:p>
          <a:p>
            <a:pPr marL="800100" marR="0" lvl="1" algn="l" rtl="0">
              <a:lnSpc>
                <a:spcPct val="90000"/>
              </a:lnSpc>
              <a:spcBef>
                <a:spcPts val="400"/>
              </a:spcBef>
              <a:spcAft>
                <a:spcPts val="0"/>
              </a:spcAft>
              <a:buClr>
                <a:schemeClr val="accent1">
                  <a:lumMod val="60000"/>
                  <a:lumOff val="40000"/>
                </a:schemeClr>
              </a:buClr>
              <a:buSzPts val="1800"/>
              <a:buFont typeface="Courier New" panose="02070309020205020404" pitchFamily="49" charset="0"/>
              <a:buChar char="o"/>
            </a:pPr>
            <a:r>
              <a:rPr lang="nl-NL" sz="2000" b="0" i="0" u="none" strike="noStrike" cap="none" dirty="0">
                <a:solidFill>
                  <a:schemeClr val="tx1"/>
                </a:solidFill>
                <a:latin typeface="Calibri" panose="020F0502020204030204" pitchFamily="34" charset="0"/>
                <a:ea typeface="Verdana"/>
                <a:cs typeface="Calibri" panose="020F0502020204030204" pitchFamily="34" charset="0"/>
                <a:sym typeface="Verdana"/>
              </a:rPr>
              <a:t>Kind is ‘bodemloos’, onverzadigbaar zuchtig naar aandacht, liefde, heeft snel het gevoel dat niemand hem/haar moet</a:t>
            </a:r>
            <a:endParaRPr lang="nl-NL" sz="2000" dirty="0">
              <a:solidFill>
                <a:schemeClr val="tx1"/>
              </a:solidFill>
              <a:latin typeface="Calibri" panose="020F0502020204030204" pitchFamily="34" charset="0"/>
              <a:cs typeface="Calibri" panose="020F0502020204030204" pitchFamily="34" charset="0"/>
            </a:endParaRPr>
          </a:p>
          <a:p>
            <a:pPr marL="800100" marR="0" lvl="1" algn="l" rtl="0">
              <a:lnSpc>
                <a:spcPct val="90000"/>
              </a:lnSpc>
              <a:spcBef>
                <a:spcPts val="400"/>
              </a:spcBef>
              <a:spcAft>
                <a:spcPts val="0"/>
              </a:spcAft>
              <a:buClr>
                <a:schemeClr val="accent1">
                  <a:lumMod val="60000"/>
                  <a:lumOff val="40000"/>
                </a:schemeClr>
              </a:buClr>
              <a:buSzPts val="1800"/>
              <a:buFont typeface="Courier New" panose="02070309020205020404" pitchFamily="49" charset="0"/>
              <a:buChar char="o"/>
            </a:pPr>
            <a:r>
              <a:rPr lang="nl-NL" sz="2000" b="0" i="0" u="none" strike="noStrike" cap="none" dirty="0">
                <a:solidFill>
                  <a:schemeClr val="tx1"/>
                </a:solidFill>
                <a:latin typeface="Calibri" panose="020F0502020204030204" pitchFamily="34" charset="0"/>
                <a:ea typeface="Verdana"/>
                <a:cs typeface="Calibri" panose="020F0502020204030204" pitchFamily="34" charset="0"/>
                <a:sym typeface="Verdana"/>
              </a:rPr>
              <a:t>Of is overdreven </a:t>
            </a:r>
            <a:r>
              <a:rPr lang="nl-NL" sz="2000" b="0" i="1" u="none" strike="noStrike" cap="none" dirty="0" err="1">
                <a:solidFill>
                  <a:schemeClr val="tx1"/>
                </a:solidFill>
                <a:latin typeface="Calibri" panose="020F0502020204030204" pitchFamily="34" charset="0"/>
                <a:ea typeface="Verdana"/>
                <a:cs typeface="Calibri" panose="020F0502020204030204" pitchFamily="34" charset="0"/>
                <a:sym typeface="Verdana"/>
              </a:rPr>
              <a:t>pleasend</a:t>
            </a:r>
            <a:r>
              <a:rPr lang="nl-NL" sz="2000" b="0" i="0" u="none" strike="noStrike" cap="none" dirty="0">
                <a:solidFill>
                  <a:schemeClr val="tx1"/>
                </a:solidFill>
                <a:latin typeface="Calibri" panose="020F0502020204030204" pitchFamily="34" charset="0"/>
                <a:ea typeface="Verdana"/>
                <a:cs typeface="Calibri" panose="020F0502020204030204" pitchFamily="34" charset="0"/>
                <a:sym typeface="Verdana"/>
              </a:rPr>
              <a:t> om afwijzing te vermijden</a:t>
            </a:r>
          </a:p>
          <a:p>
            <a:pPr marL="800100" marR="0" lvl="1" algn="l" rtl="0">
              <a:lnSpc>
                <a:spcPct val="90000"/>
              </a:lnSpc>
              <a:spcBef>
                <a:spcPts val="400"/>
              </a:spcBef>
              <a:spcAft>
                <a:spcPts val="0"/>
              </a:spcAft>
              <a:buClr>
                <a:schemeClr val="accent1">
                  <a:lumMod val="60000"/>
                  <a:lumOff val="40000"/>
                </a:schemeClr>
              </a:buClr>
              <a:buSzPts val="1800"/>
              <a:buFont typeface="Courier New" panose="02070309020205020404" pitchFamily="49" charset="0"/>
              <a:buChar char="o"/>
            </a:pPr>
            <a:r>
              <a:rPr lang="nl-NL" sz="2000" b="0" i="0" u="none" strike="noStrike" cap="none" dirty="0">
                <a:solidFill>
                  <a:schemeClr val="tx1"/>
                </a:solidFill>
                <a:latin typeface="Calibri" panose="020F0502020204030204" pitchFamily="34" charset="0"/>
                <a:ea typeface="Verdana"/>
                <a:cs typeface="Calibri" panose="020F0502020204030204" pitchFamily="34" charset="0"/>
                <a:sym typeface="Verdana"/>
              </a:rPr>
              <a:t>Kind is overdreven ‘nuchter’, realistisch, lijkt niet te durven dromen</a:t>
            </a:r>
            <a:endParaRPr lang="nl-NL" sz="2000" dirty="0">
              <a:solidFill>
                <a:schemeClr val="tx1"/>
              </a:solidFill>
              <a:latin typeface="Calibri" panose="020F0502020204030204" pitchFamily="34" charset="0"/>
              <a:cs typeface="Calibri" panose="020F0502020204030204" pitchFamily="34" charset="0"/>
            </a:endParaRPr>
          </a:p>
          <a:p>
            <a:pPr marL="800100" marR="0" lvl="1" algn="l" rtl="0">
              <a:lnSpc>
                <a:spcPct val="90000"/>
              </a:lnSpc>
              <a:spcBef>
                <a:spcPts val="400"/>
              </a:spcBef>
              <a:spcAft>
                <a:spcPts val="0"/>
              </a:spcAft>
              <a:buClr>
                <a:schemeClr val="accent1">
                  <a:lumMod val="60000"/>
                  <a:lumOff val="40000"/>
                </a:schemeClr>
              </a:buClr>
              <a:buSzPts val="1800"/>
              <a:buFont typeface="Courier New" panose="02070309020205020404" pitchFamily="49" charset="0"/>
              <a:buChar char="o"/>
            </a:pPr>
            <a:r>
              <a:rPr lang="nl-NL" sz="2000" b="0" i="0" u="none" strike="noStrike" cap="none" dirty="0">
                <a:solidFill>
                  <a:schemeClr val="tx1"/>
                </a:solidFill>
                <a:latin typeface="Calibri" panose="020F0502020204030204" pitchFamily="34" charset="0"/>
                <a:ea typeface="Verdana"/>
                <a:cs typeface="Calibri" panose="020F0502020204030204" pitchFamily="34" charset="0"/>
                <a:sym typeface="Verdana"/>
              </a:rPr>
              <a:t>Of verliest zich net in allerlei dromen en fantasieën</a:t>
            </a:r>
          </a:p>
          <a:p>
            <a:pPr marL="457200" marR="0" lvl="1" indent="0" algn="l" rtl="0">
              <a:lnSpc>
                <a:spcPct val="90000"/>
              </a:lnSpc>
              <a:spcBef>
                <a:spcPts val="400"/>
              </a:spcBef>
              <a:spcAft>
                <a:spcPts val="0"/>
              </a:spcAft>
              <a:buClr>
                <a:schemeClr val="accent1"/>
              </a:buClr>
              <a:buSzPts val="1800"/>
              <a:buFont typeface="Calibri"/>
              <a:buNone/>
            </a:pPr>
            <a:endParaRPr lang="nl-NL" sz="1800" b="0" i="0" u="none" strike="noStrike" cap="none" dirty="0">
              <a:solidFill>
                <a:srgbClr val="20124D"/>
              </a:solidFill>
              <a:latin typeface="Verdana"/>
              <a:ea typeface="Verdana"/>
              <a:cs typeface="Verdana"/>
              <a:sym typeface="Verdana"/>
            </a:endParaRPr>
          </a:p>
          <a:p>
            <a:pPr marL="90488" marR="0" lvl="0" indent="23811" algn="l" rtl="0">
              <a:lnSpc>
                <a:spcPct val="90000"/>
              </a:lnSpc>
              <a:spcBef>
                <a:spcPts val="1200"/>
              </a:spcBef>
              <a:spcAft>
                <a:spcPts val="0"/>
              </a:spcAft>
              <a:buClr>
                <a:schemeClr val="accent1"/>
              </a:buClr>
              <a:buSzPts val="1800"/>
              <a:buFont typeface="Calibri"/>
              <a:buNone/>
            </a:pPr>
            <a:endParaRPr lang="nl-NL" sz="1800" b="0" i="0" u="none" strike="noStrike" cap="none" dirty="0">
              <a:solidFill>
                <a:srgbClr val="20124D"/>
              </a:solidFill>
              <a:latin typeface="Verdana"/>
              <a:ea typeface="Verdana"/>
              <a:cs typeface="Verdana"/>
              <a:sym typeface="Verdana"/>
            </a:endParaRPr>
          </a:p>
        </p:txBody>
      </p:sp>
      <p:pic>
        <p:nvPicPr>
          <p:cNvPr id="382" name="Shape 382"/>
          <p:cNvPicPr preferRelativeResize="0"/>
          <p:nvPr/>
        </p:nvPicPr>
        <p:blipFill rotWithShape="1">
          <a:blip r:embed="rId3">
            <a:alphaModFix/>
          </a:blip>
          <a:srcRect/>
          <a:stretch/>
        </p:blipFill>
        <p:spPr>
          <a:xfrm>
            <a:off x="6945312" y="44450"/>
            <a:ext cx="2206625" cy="777875"/>
          </a:xfrm>
          <a:prstGeom prst="rect">
            <a:avLst/>
          </a:prstGeom>
          <a:noFill/>
          <a:ln>
            <a:noFill/>
          </a:ln>
        </p:spPr>
      </p:pic>
      <p:sp>
        <p:nvSpPr>
          <p:cNvPr id="383" name="Shape 383"/>
          <p:cNvSpPr txBox="1"/>
          <p:nvPr/>
        </p:nvSpPr>
        <p:spPr>
          <a:xfrm>
            <a:off x="539750" y="1220787"/>
            <a:ext cx="8004175" cy="695325"/>
          </a:xfrm>
          <a:prstGeom prst="rect">
            <a:avLst/>
          </a:prstGeom>
          <a:noFill/>
          <a:ln>
            <a:noFill/>
          </a:ln>
        </p:spPr>
        <p:txBody>
          <a:bodyPr spcFirstLastPara="1" wrap="square" lIns="91425" tIns="91425" rIns="91425" bIns="91425" anchor="t" anchorCtr="0">
            <a:noAutofit/>
          </a:bodyPr>
          <a:lstStyle/>
          <a:p>
            <a:pPr marL="90487" marR="0" lvl="0" indent="-90487" algn="r" rtl="0">
              <a:lnSpc>
                <a:spcPct val="90000"/>
              </a:lnSpc>
              <a:spcBef>
                <a:spcPts val="0"/>
              </a:spcBef>
              <a:spcAft>
                <a:spcPts val="0"/>
              </a:spcAft>
              <a:buClr>
                <a:schemeClr val="dk1"/>
              </a:buClr>
              <a:buSzPts val="3000"/>
              <a:buFont typeface="Calibri"/>
              <a:buNone/>
            </a:pPr>
            <a:r>
              <a:rPr lang="en-US" sz="3000" b="0" i="0" u="none">
                <a:solidFill>
                  <a:schemeClr val="dk1"/>
                </a:solidFill>
                <a:latin typeface="Calibri"/>
                <a:ea typeface="Calibri"/>
                <a:cs typeface="Calibri"/>
                <a:sym typeface="Calibri"/>
              </a:rPr>
              <a:t>Tekorten in de oedipale structuur</a:t>
            </a:r>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idx="1"/>
          </p:nvPr>
        </p:nvSpPr>
        <p:spPr>
          <a:xfrm>
            <a:off x="474132" y="1762298"/>
            <a:ext cx="8456005" cy="4595082"/>
          </a:xfrm>
        </p:spPr>
        <p:txBody>
          <a:bodyPr>
            <a:normAutofit/>
          </a:bodyPr>
          <a:lstStyle/>
          <a:p>
            <a:pPr marL="342900" lvl="1" indent="0">
              <a:buNone/>
            </a:pPr>
            <a:r>
              <a:rPr lang="nl-NL" sz="2400" dirty="0" smtClean="0">
                <a:solidFill>
                  <a:schemeClr val="tx1"/>
                </a:solidFill>
              </a:rPr>
              <a:t>Tekorten in zowel de moederfunctie als de vaderfunctie</a:t>
            </a:r>
            <a:br>
              <a:rPr lang="nl-NL" sz="2400" dirty="0" smtClean="0">
                <a:solidFill>
                  <a:schemeClr val="tx1"/>
                </a:solidFill>
              </a:rPr>
            </a:br>
            <a:endParaRPr lang="nl-NL" sz="2400" dirty="0" smtClean="0">
              <a:solidFill>
                <a:schemeClr val="tx1"/>
              </a:solidFill>
            </a:endParaRPr>
          </a:p>
          <a:p>
            <a:pPr marL="685800" lvl="2" indent="0">
              <a:buNone/>
            </a:pPr>
            <a:r>
              <a:rPr lang="nl-NL" sz="2400" dirty="0" smtClean="0">
                <a:solidFill>
                  <a:schemeClr val="tx1"/>
                </a:solidFill>
                <a:sym typeface="Wingdings" panose="05000000000000000000" pitchFamily="2" charset="2"/>
              </a:rPr>
              <a:t> </a:t>
            </a:r>
            <a:r>
              <a:rPr lang="nl-NL" sz="2200" dirty="0" smtClean="0">
                <a:solidFill>
                  <a:schemeClr val="tx1"/>
                </a:solidFill>
              </a:rPr>
              <a:t>Zowel vader als moeder hadden heel hoge verwachtingen van Tim, die het eerst op school en later professioneel beter moest doen (meer verdienen!) dan zij. Elk schoolrapport van Tim in het LO en aan het begin van het SO werd gedeeld met de familie en vergeleken met de resultaten van de neef die even oud was en op dezelfde school zat. Tim voldeed lang moeiteloos aan deze verwachtingen dankzij zijn hoge intelligentie. Hij haalde de goede resultaten dus louter door ‘wie hij was’, en niet door ‘wat hij deed’. </a:t>
            </a:r>
            <a:r>
              <a:rPr lang="nl-NL" sz="2200" b="1" dirty="0" smtClean="0">
                <a:solidFill>
                  <a:schemeClr val="tx1"/>
                </a:solidFill>
              </a:rPr>
              <a:t>Als dusdanig kon het primair narcistische zelfbeeld van Tim niet doorgroeien naar een gezond realistisch zelfbeeld.</a:t>
            </a:r>
          </a:p>
          <a:p>
            <a:pPr marL="1041400" lvl="2" indent="0">
              <a:buNone/>
            </a:pPr>
            <a:endParaRPr lang="nl-NL" dirty="0">
              <a:solidFill>
                <a:schemeClr val="accent6">
                  <a:lumMod val="50000"/>
                </a:schemeClr>
              </a:solidFill>
            </a:endParaRPr>
          </a:p>
        </p:txBody>
      </p:sp>
      <p:sp>
        <p:nvSpPr>
          <p:cNvPr id="7" name="Titel 1"/>
          <p:cNvSpPr>
            <a:spLocks noGrp="1"/>
          </p:cNvSpPr>
          <p:nvPr>
            <p:ph type="title"/>
          </p:nvPr>
        </p:nvSpPr>
        <p:spPr>
          <a:xfrm>
            <a:off x="793050" y="1176320"/>
            <a:ext cx="3546003" cy="585978"/>
          </a:xfrm>
        </p:spPr>
        <p:txBody>
          <a:bodyPr>
            <a:noAutofit/>
          </a:bodyPr>
          <a:lstStyle/>
          <a:p>
            <a:r>
              <a:rPr lang="nl-BE" dirty="0" smtClean="0">
                <a:solidFill>
                  <a:schemeClr val="tx1"/>
                </a:solidFill>
                <a:latin typeface="Calibri" panose="020F0502020204030204" pitchFamily="34" charset="0"/>
                <a:ea typeface="Verdana"/>
                <a:cs typeface="Calibri" panose="020F0502020204030204" pitchFamily="34" charset="0"/>
              </a:rPr>
              <a:t>Casus Tim</a:t>
            </a:r>
            <a:endParaRPr lang="nl-BE" dirty="0">
              <a:solidFill>
                <a:schemeClr val="tx1"/>
              </a:solidFill>
              <a:latin typeface="Calibri" panose="020F0502020204030204" pitchFamily="34" charset="0"/>
              <a:ea typeface="Verdana"/>
              <a:cs typeface="Calibri" panose="020F0502020204030204" pitchFamily="34" charset="0"/>
            </a:endParaRPr>
          </a:p>
        </p:txBody>
      </p:sp>
      <p:pic>
        <p:nvPicPr>
          <p:cNvPr id="9" name="Shape 108"/>
          <p:cNvPicPr preferRelativeResize="0"/>
          <p:nvPr/>
        </p:nvPicPr>
        <p:blipFill rotWithShape="1">
          <a:blip r:embed="rId2">
            <a:alphaModFix/>
          </a:blip>
          <a:srcRect/>
          <a:stretch/>
        </p:blipFill>
        <p:spPr>
          <a:xfrm>
            <a:off x="6945312" y="44450"/>
            <a:ext cx="2206625" cy="777875"/>
          </a:xfrm>
          <a:prstGeom prst="rect">
            <a:avLst/>
          </a:prstGeom>
          <a:noFill/>
          <a:ln>
            <a:noFill/>
          </a:ln>
        </p:spPr>
      </p:pic>
    </p:spTree>
    <p:extLst>
      <p:ext uri="{BB962C8B-B14F-4D97-AF65-F5344CB8AC3E}">
        <p14:creationId xmlns:p14="http://schemas.microsoft.com/office/powerpoint/2010/main" val="389651968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idx="1"/>
          </p:nvPr>
        </p:nvSpPr>
        <p:spPr>
          <a:xfrm>
            <a:off x="793050" y="1762298"/>
            <a:ext cx="8106467" cy="4522123"/>
          </a:xfrm>
        </p:spPr>
        <p:txBody>
          <a:bodyPr>
            <a:normAutofit/>
          </a:bodyPr>
          <a:lstStyle/>
          <a:p>
            <a:pPr marL="0" indent="0">
              <a:spcAft>
                <a:spcPts val="600"/>
              </a:spcAft>
              <a:buNone/>
            </a:pPr>
            <a:r>
              <a:rPr lang="nl-NL" sz="2400" dirty="0" smtClean="0">
                <a:solidFill>
                  <a:schemeClr val="tx1"/>
                </a:solidFill>
              </a:rPr>
              <a:t>Tekorten in de moederfunctie</a:t>
            </a:r>
          </a:p>
          <a:p>
            <a:pPr lvl="1">
              <a:spcAft>
                <a:spcPts val="600"/>
              </a:spcAft>
              <a:buFont typeface="Wingdings" panose="05000000000000000000" pitchFamily="2" charset="2"/>
              <a:buChar char="à"/>
            </a:pPr>
            <a:r>
              <a:rPr lang="nl-NL" sz="2000" dirty="0" smtClean="0">
                <a:solidFill>
                  <a:schemeClr val="tx1"/>
                </a:solidFill>
              </a:rPr>
              <a:t>Moeder maakte Tim extra kwetsbaar doordat haar angsten haar verhinderden om hem te laten dromen en zich doelen te stellen die niet meteen realiseerbaar waren. Van in zijn kleutertijd bracht ze steeds meteen de realiteit in (“jij wordt heus geen astronaut”) en reageerde ze ongeïnteresseerd en verwerpend op onderwerpen waarmee hij kwam aanzetten maar die ze zelf te ingewikkeld vond</a:t>
            </a:r>
          </a:p>
          <a:p>
            <a:pPr lvl="1">
              <a:spcAft>
                <a:spcPts val="600"/>
              </a:spcAft>
              <a:buFont typeface="Wingdings" panose="05000000000000000000" pitchFamily="2" charset="2"/>
              <a:buChar char="à"/>
            </a:pPr>
            <a:r>
              <a:rPr lang="nl-NL" sz="2000" dirty="0" smtClean="0">
                <a:solidFill>
                  <a:schemeClr val="tx1"/>
                </a:solidFill>
              </a:rPr>
              <a:t>Moeder is zelf snel overspoeld door angsten en boosheid en kan deze gevoelens bij haar kinderen dus niet helpen reguleren</a:t>
            </a:r>
          </a:p>
          <a:p>
            <a:pPr lvl="1">
              <a:spcAft>
                <a:spcPts val="600"/>
              </a:spcAft>
              <a:buFont typeface="Wingdings" panose="05000000000000000000" pitchFamily="2" charset="2"/>
              <a:buChar char="à"/>
            </a:pPr>
            <a:r>
              <a:rPr lang="nl-NL" sz="2000" dirty="0" smtClean="0">
                <a:solidFill>
                  <a:schemeClr val="tx1"/>
                </a:solidFill>
              </a:rPr>
              <a:t>Vanuit haar wantrouwende structuur, kan ze weinig tot geen echte empathie voelen met anderen</a:t>
            </a:r>
          </a:p>
          <a:p>
            <a:pPr lvl="1">
              <a:spcAft>
                <a:spcPts val="600"/>
              </a:spcAft>
              <a:buFont typeface="Wingdings" panose="05000000000000000000" pitchFamily="2" charset="2"/>
              <a:buChar char="à"/>
            </a:pPr>
            <a:r>
              <a:rPr lang="nl-NL" sz="2000" dirty="0" smtClean="0">
                <a:solidFill>
                  <a:schemeClr val="tx1"/>
                </a:solidFill>
              </a:rPr>
              <a:t>Moeder denkt zelf heel erg zwart-wit, en vooral wordt alles snel meteen gitzwart.</a:t>
            </a:r>
          </a:p>
          <a:p>
            <a:pPr lvl="3">
              <a:spcAft>
                <a:spcPts val="600"/>
              </a:spcAft>
              <a:buFontTx/>
              <a:buChar char="-"/>
            </a:pPr>
            <a:endParaRPr lang="nl-NL" dirty="0" smtClean="0">
              <a:solidFill>
                <a:schemeClr val="tx1"/>
              </a:solidFill>
            </a:endParaRPr>
          </a:p>
          <a:p>
            <a:pPr lvl="2">
              <a:spcAft>
                <a:spcPts val="600"/>
              </a:spcAft>
              <a:buFontTx/>
              <a:buChar char="-"/>
            </a:pPr>
            <a:endParaRPr lang="nl-NL" dirty="0">
              <a:solidFill>
                <a:schemeClr val="tx1"/>
              </a:solidFill>
            </a:endParaRPr>
          </a:p>
        </p:txBody>
      </p:sp>
      <p:sp>
        <p:nvSpPr>
          <p:cNvPr id="7" name="Titel 1"/>
          <p:cNvSpPr>
            <a:spLocks noGrp="1"/>
          </p:cNvSpPr>
          <p:nvPr>
            <p:ph type="title"/>
          </p:nvPr>
        </p:nvSpPr>
        <p:spPr>
          <a:xfrm>
            <a:off x="793050" y="1176320"/>
            <a:ext cx="3546003" cy="585978"/>
          </a:xfrm>
        </p:spPr>
        <p:txBody>
          <a:bodyPr>
            <a:noAutofit/>
          </a:bodyPr>
          <a:lstStyle/>
          <a:p>
            <a:r>
              <a:rPr lang="nl-BE" dirty="0" smtClean="0">
                <a:solidFill>
                  <a:schemeClr val="tx1"/>
                </a:solidFill>
                <a:latin typeface="Calibri" panose="020F0502020204030204" pitchFamily="34" charset="0"/>
                <a:ea typeface="Verdana"/>
                <a:cs typeface="Calibri" panose="020F0502020204030204" pitchFamily="34" charset="0"/>
              </a:rPr>
              <a:t>Casus Tim</a:t>
            </a:r>
            <a:endParaRPr lang="nl-BE" dirty="0">
              <a:solidFill>
                <a:schemeClr val="tx1"/>
              </a:solidFill>
              <a:latin typeface="Calibri" panose="020F0502020204030204" pitchFamily="34" charset="0"/>
              <a:ea typeface="Verdana"/>
              <a:cs typeface="Calibri" panose="020F0502020204030204" pitchFamily="34" charset="0"/>
            </a:endParaRPr>
          </a:p>
        </p:txBody>
      </p:sp>
      <p:pic>
        <p:nvPicPr>
          <p:cNvPr id="8" name="Shape 108"/>
          <p:cNvPicPr preferRelativeResize="0"/>
          <p:nvPr/>
        </p:nvPicPr>
        <p:blipFill rotWithShape="1">
          <a:blip r:embed="rId2">
            <a:alphaModFix/>
          </a:blip>
          <a:srcRect/>
          <a:stretch/>
        </p:blipFill>
        <p:spPr>
          <a:xfrm>
            <a:off x="6945312" y="44450"/>
            <a:ext cx="2206625" cy="777875"/>
          </a:xfrm>
          <a:prstGeom prst="rect">
            <a:avLst/>
          </a:prstGeom>
          <a:noFill/>
          <a:ln>
            <a:noFill/>
          </a:ln>
        </p:spPr>
      </p:pic>
    </p:spTree>
    <p:extLst>
      <p:ext uri="{BB962C8B-B14F-4D97-AF65-F5344CB8AC3E}">
        <p14:creationId xmlns:p14="http://schemas.microsoft.com/office/powerpoint/2010/main" val="3518428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822325" y="758825"/>
            <a:ext cx="7543800" cy="3565525"/>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rgbClr val="262626"/>
              </a:buClr>
              <a:buSzPts val="8000"/>
              <a:buFont typeface="Calibri"/>
              <a:buNone/>
            </a:pPr>
            <a:r>
              <a:rPr lang="nl-NL" sz="8000" b="0" i="0" u="none" strike="noStrike" cap="none" dirty="0">
                <a:solidFill>
                  <a:srgbClr val="262626"/>
                </a:solidFill>
                <a:sym typeface="Calibri"/>
              </a:rPr>
              <a:t>Inleiding</a:t>
            </a:r>
            <a:endParaRPr lang="nl-NL" dirty="0"/>
          </a:p>
        </p:txBody>
      </p:sp>
      <p:sp>
        <p:nvSpPr>
          <p:cNvPr id="91" name="Shape 91"/>
          <p:cNvSpPr txBox="1"/>
          <p:nvPr/>
        </p:nvSpPr>
        <p:spPr>
          <a:xfrm>
            <a:off x="7424737" y="6459537"/>
            <a:ext cx="98425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FFFFFF"/>
              </a:buClr>
              <a:buSzPts val="1000"/>
              <a:buFont typeface="Arial"/>
              <a:buNone/>
            </a:pPr>
            <a:fld id="{00000000-1234-1234-1234-123412341234}" type="slidenum">
              <a:rPr lang="en-US" sz="1000" b="0" i="0" u="none">
                <a:solidFill>
                  <a:srgbClr val="FFFFFF"/>
                </a:solidFill>
                <a:latin typeface="Arial"/>
                <a:ea typeface="Arial"/>
                <a:cs typeface="Arial"/>
                <a:sym typeface="Arial"/>
              </a:rPr>
              <a:t>5</a:t>
            </a:fld>
            <a:endParaRPr/>
          </a:p>
        </p:txBody>
      </p:sp>
      <p:pic>
        <p:nvPicPr>
          <p:cNvPr id="92" name="Shape 92"/>
          <p:cNvPicPr preferRelativeResize="0"/>
          <p:nvPr/>
        </p:nvPicPr>
        <p:blipFill rotWithShape="1">
          <a:blip r:embed="rId3">
            <a:alphaModFix/>
          </a:blip>
          <a:srcRect/>
          <a:stretch/>
        </p:blipFill>
        <p:spPr>
          <a:xfrm>
            <a:off x="6945312" y="44450"/>
            <a:ext cx="2206625" cy="777875"/>
          </a:xfrm>
          <a:prstGeom prst="rect">
            <a:avLst/>
          </a:prstGeom>
          <a:noFill/>
          <a:ln>
            <a:noFill/>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idx="1"/>
          </p:nvPr>
        </p:nvSpPr>
        <p:spPr>
          <a:xfrm>
            <a:off x="793050" y="1762298"/>
            <a:ext cx="8029263" cy="5001056"/>
          </a:xfrm>
        </p:spPr>
        <p:txBody>
          <a:bodyPr>
            <a:normAutofit/>
          </a:bodyPr>
          <a:lstStyle/>
          <a:p>
            <a:pPr marL="0" indent="0">
              <a:buNone/>
            </a:pPr>
            <a:r>
              <a:rPr lang="nl-NL" sz="2400" dirty="0" smtClean="0">
                <a:solidFill>
                  <a:schemeClr val="tx1"/>
                </a:solidFill>
              </a:rPr>
              <a:t>Tekorten in de vaderfunctie</a:t>
            </a:r>
          </a:p>
          <a:p>
            <a:pPr lvl="1">
              <a:spcBef>
                <a:spcPts val="0"/>
              </a:spcBef>
              <a:spcAft>
                <a:spcPts val="600"/>
              </a:spcAft>
              <a:buFont typeface="Wingdings" panose="05000000000000000000" pitchFamily="2" charset="2"/>
              <a:buChar char="à"/>
            </a:pPr>
            <a:r>
              <a:rPr lang="nl-NL" sz="2000" dirty="0" smtClean="0">
                <a:solidFill>
                  <a:schemeClr val="tx1"/>
                </a:solidFill>
              </a:rPr>
              <a:t>Vader maakte Tim extra kwetsbaar doordat vader zelf de wet niet respecteert en hij deze dus ook niet op een geloofwaardige manier kan inbrengen en representeren.</a:t>
            </a:r>
          </a:p>
          <a:p>
            <a:pPr lvl="1">
              <a:spcBef>
                <a:spcPts val="0"/>
              </a:spcBef>
              <a:spcAft>
                <a:spcPts val="600"/>
              </a:spcAft>
              <a:buFont typeface="Wingdings" panose="05000000000000000000" pitchFamily="2" charset="2"/>
              <a:buChar char="à"/>
            </a:pPr>
            <a:r>
              <a:rPr lang="nl-NL" sz="2000" dirty="0" smtClean="0">
                <a:solidFill>
                  <a:schemeClr val="tx1"/>
                </a:solidFill>
              </a:rPr>
              <a:t>Vader kan maar heel moeilijk de autonomie van zijn kinderen ondersteunen. In woorden eist hij autonomie van hen en is hij vaak krenkend wanneer ze zich niet autonoom opstellen, in daden neemt hij alle taken van hen over en dat ongevraagd. Achteraf verwijt hij hen wel dat hij de taken voor hen ‘moest’ uitvoeren (double-bind communicatie)</a:t>
            </a:r>
          </a:p>
          <a:p>
            <a:pPr lvl="1">
              <a:spcBef>
                <a:spcPts val="0"/>
              </a:spcBef>
              <a:spcAft>
                <a:spcPts val="600"/>
              </a:spcAft>
              <a:buFont typeface="Wingdings" panose="05000000000000000000" pitchFamily="2" charset="2"/>
              <a:buChar char="à"/>
            </a:pPr>
            <a:r>
              <a:rPr lang="nl-NL" sz="2000" dirty="0" smtClean="0">
                <a:solidFill>
                  <a:schemeClr val="tx1"/>
                </a:solidFill>
              </a:rPr>
              <a:t>Vader stelt geen adequate grenzen naar zijn kinderen: ook daar hanteert hij double-bind communicatie. De grenzen zijn heel flou en variabel. Wanneer Tim aanduwt tegen een occasionele grens, reageert vader woedend en verwerpend maar laat hij de grens toch ook meteen los.</a:t>
            </a:r>
          </a:p>
          <a:p>
            <a:pPr lvl="1">
              <a:buFont typeface="Wingdings" panose="05000000000000000000" pitchFamily="2" charset="2"/>
              <a:buChar char="à"/>
            </a:pPr>
            <a:endParaRPr lang="nl-NL" dirty="0" smtClean="0">
              <a:solidFill>
                <a:schemeClr val="tx1"/>
              </a:solidFill>
            </a:endParaRPr>
          </a:p>
          <a:p>
            <a:pPr lvl="2">
              <a:buFontTx/>
              <a:buChar char="-"/>
            </a:pPr>
            <a:endParaRPr lang="nl-NL" dirty="0">
              <a:solidFill>
                <a:schemeClr val="tx1"/>
              </a:solidFill>
            </a:endParaRPr>
          </a:p>
        </p:txBody>
      </p:sp>
      <p:sp>
        <p:nvSpPr>
          <p:cNvPr id="7" name="Titel 1"/>
          <p:cNvSpPr>
            <a:spLocks noGrp="1"/>
          </p:cNvSpPr>
          <p:nvPr>
            <p:ph type="title"/>
          </p:nvPr>
        </p:nvSpPr>
        <p:spPr>
          <a:xfrm>
            <a:off x="793050" y="1176320"/>
            <a:ext cx="3546003" cy="585978"/>
          </a:xfrm>
        </p:spPr>
        <p:txBody>
          <a:bodyPr>
            <a:noAutofit/>
          </a:bodyPr>
          <a:lstStyle/>
          <a:p>
            <a:r>
              <a:rPr lang="nl-BE" dirty="0" smtClean="0">
                <a:solidFill>
                  <a:schemeClr val="tx1"/>
                </a:solidFill>
                <a:latin typeface="Calibri" panose="020F0502020204030204" pitchFamily="34" charset="0"/>
                <a:ea typeface="Verdana"/>
                <a:cs typeface="Calibri" panose="020F0502020204030204" pitchFamily="34" charset="0"/>
              </a:rPr>
              <a:t>Casus Tim</a:t>
            </a:r>
            <a:endParaRPr lang="nl-BE" dirty="0">
              <a:solidFill>
                <a:schemeClr val="tx1"/>
              </a:solidFill>
              <a:latin typeface="Calibri" panose="020F0502020204030204" pitchFamily="34" charset="0"/>
              <a:ea typeface="Verdana"/>
              <a:cs typeface="Calibri" panose="020F0502020204030204" pitchFamily="34" charset="0"/>
            </a:endParaRPr>
          </a:p>
        </p:txBody>
      </p:sp>
      <p:pic>
        <p:nvPicPr>
          <p:cNvPr id="8" name="Shape 108"/>
          <p:cNvPicPr preferRelativeResize="0"/>
          <p:nvPr/>
        </p:nvPicPr>
        <p:blipFill rotWithShape="1">
          <a:blip r:embed="rId2">
            <a:alphaModFix/>
          </a:blip>
          <a:srcRect/>
          <a:stretch/>
        </p:blipFill>
        <p:spPr>
          <a:xfrm>
            <a:off x="6945312" y="44450"/>
            <a:ext cx="2206625" cy="777875"/>
          </a:xfrm>
          <a:prstGeom prst="rect">
            <a:avLst/>
          </a:prstGeom>
          <a:noFill/>
          <a:ln>
            <a:noFill/>
          </a:ln>
        </p:spPr>
      </p:pic>
    </p:spTree>
    <p:extLst>
      <p:ext uri="{BB962C8B-B14F-4D97-AF65-F5344CB8AC3E}">
        <p14:creationId xmlns:p14="http://schemas.microsoft.com/office/powerpoint/2010/main" val="382851685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 name="Shape 260"/>
          <p:cNvSpPr txBox="1">
            <a:spLocks noGrp="1"/>
          </p:cNvSpPr>
          <p:nvPr>
            <p:ph idx="1"/>
          </p:nvPr>
        </p:nvSpPr>
        <p:spPr>
          <a:xfrm>
            <a:off x="292100" y="1734533"/>
            <a:ext cx="8847138" cy="4502756"/>
          </a:xfrm>
        </p:spPr>
        <p:txBody>
          <a:bodyPr lIns="91425" tIns="45700" rIns="91425" bIns="45700">
            <a:noAutofit/>
          </a:bodyPr>
          <a:lstStyle/>
          <a:p>
            <a:pPr marL="457200" lvl="1" indent="0">
              <a:spcBef>
                <a:spcPts val="400"/>
              </a:spcBef>
              <a:spcAft>
                <a:spcPts val="0"/>
              </a:spcAft>
              <a:buClr>
                <a:srgbClr val="7030A0"/>
              </a:buClr>
              <a:buSzPct val="100000"/>
              <a:buFont typeface="Calibri" panose="020F0502020204030204" pitchFamily="34" charset="0"/>
              <a:buNone/>
              <a:defRPr/>
            </a:pPr>
            <a:r>
              <a:rPr lang="nl-NL" sz="2400" dirty="0">
                <a:solidFill>
                  <a:schemeClr val="accent1">
                    <a:lumMod val="75000"/>
                  </a:schemeClr>
                </a:solidFill>
                <a:latin typeface="Calibri" panose="020F0502020204030204" pitchFamily="34" charset="0"/>
                <a:ea typeface="Verdana"/>
                <a:cs typeface="Calibri" panose="020F0502020204030204" pitchFamily="34" charset="0"/>
                <a:sym typeface="Verdana"/>
              </a:rPr>
              <a:t>De duale (2D) versus triangulaire (3D) wereld</a:t>
            </a:r>
          </a:p>
          <a:p>
            <a:pPr marL="457200" lvl="1" indent="0">
              <a:spcBef>
                <a:spcPts val="400"/>
              </a:spcBef>
              <a:spcAft>
                <a:spcPts val="0"/>
              </a:spcAft>
              <a:buClr>
                <a:srgbClr val="7030A0"/>
              </a:buClr>
              <a:buSzPct val="100000"/>
              <a:buFont typeface="Calibri" panose="020F0502020204030204" pitchFamily="34" charset="0"/>
              <a:buNone/>
              <a:defRPr/>
            </a:pPr>
            <a:endParaRPr lang="nl-NL" sz="1600" dirty="0">
              <a:solidFill>
                <a:schemeClr val="accent1">
                  <a:lumMod val="75000"/>
                </a:schemeClr>
              </a:solidFill>
              <a:latin typeface="Calibri" panose="020F0502020204030204" pitchFamily="34" charset="0"/>
              <a:ea typeface="Verdana"/>
              <a:cs typeface="Calibri" panose="020F0502020204030204" pitchFamily="34" charset="0"/>
              <a:sym typeface="Verdana"/>
              <a:hlinkClick r:id="rId3"/>
            </a:endParaRPr>
          </a:p>
          <a:p>
            <a:pPr marL="457200" lvl="1" indent="0">
              <a:spcBef>
                <a:spcPts val="400"/>
              </a:spcBef>
              <a:spcAft>
                <a:spcPts val="0"/>
              </a:spcAft>
              <a:buClr>
                <a:srgbClr val="7030A0"/>
              </a:buClr>
              <a:buSzPct val="100000"/>
              <a:buFont typeface="Calibri" panose="020F0502020204030204" pitchFamily="34" charset="0"/>
              <a:buNone/>
              <a:defRPr/>
            </a:pPr>
            <a:r>
              <a:rPr lang="nl-NL" sz="2000" dirty="0">
                <a:solidFill>
                  <a:srgbClr val="20124D"/>
                </a:solidFill>
                <a:latin typeface="Calibri" panose="020F0502020204030204" pitchFamily="34" charset="0"/>
                <a:ea typeface="Verdana"/>
                <a:cs typeface="Calibri" panose="020F0502020204030204" pitchFamily="34" charset="0"/>
                <a:sym typeface="Verdana"/>
                <a:hlinkClick r:id="rId3"/>
              </a:rPr>
              <a:t>https://www.youtube.com/watch?v=BWyTxCsIXE4</a:t>
            </a:r>
            <a:r>
              <a:rPr lang="nl-NL" sz="1600" dirty="0">
                <a:solidFill>
                  <a:srgbClr val="20124D"/>
                </a:solidFill>
                <a:latin typeface="Calibri" panose="020F0502020204030204" pitchFamily="34" charset="0"/>
                <a:ea typeface="Verdana"/>
                <a:cs typeface="Calibri" panose="020F0502020204030204" pitchFamily="34" charset="0"/>
                <a:sym typeface="Verdana"/>
              </a:rPr>
              <a:t/>
            </a:r>
            <a:br>
              <a:rPr lang="nl-NL" sz="1600" dirty="0">
                <a:solidFill>
                  <a:srgbClr val="20124D"/>
                </a:solidFill>
                <a:latin typeface="Calibri" panose="020F0502020204030204" pitchFamily="34" charset="0"/>
                <a:ea typeface="Verdana"/>
                <a:cs typeface="Calibri" panose="020F0502020204030204" pitchFamily="34" charset="0"/>
                <a:sym typeface="Verdana"/>
              </a:rPr>
            </a:br>
            <a:r>
              <a:rPr lang="nl-NL" sz="1600" dirty="0">
                <a:solidFill>
                  <a:srgbClr val="20124D"/>
                </a:solidFill>
                <a:latin typeface="Calibri" panose="020F0502020204030204" pitchFamily="34" charset="0"/>
                <a:ea typeface="Verdana"/>
                <a:cs typeface="Calibri" panose="020F0502020204030204" pitchFamily="34" charset="0"/>
                <a:sym typeface="Verdana"/>
              </a:rPr>
              <a:t/>
            </a:r>
            <a:br>
              <a:rPr lang="nl-NL" sz="1600" dirty="0">
                <a:solidFill>
                  <a:srgbClr val="20124D"/>
                </a:solidFill>
                <a:latin typeface="Calibri" panose="020F0502020204030204" pitchFamily="34" charset="0"/>
                <a:ea typeface="Verdana"/>
                <a:cs typeface="Calibri" panose="020F0502020204030204" pitchFamily="34" charset="0"/>
                <a:sym typeface="Verdana"/>
              </a:rPr>
            </a:br>
            <a:endParaRPr lang="nl-NL" sz="1600" dirty="0">
              <a:solidFill>
                <a:srgbClr val="20124D"/>
              </a:solidFill>
              <a:latin typeface="Calibri" panose="020F0502020204030204" pitchFamily="34" charset="0"/>
              <a:ea typeface="Verdana"/>
              <a:cs typeface="Calibri" panose="020F0502020204030204" pitchFamily="34" charset="0"/>
              <a:sym typeface="Verdana"/>
            </a:endParaRPr>
          </a:p>
          <a:p>
            <a:pPr marL="457200" lvl="1" indent="0">
              <a:spcBef>
                <a:spcPts val="400"/>
              </a:spcBef>
              <a:spcAft>
                <a:spcPts val="0"/>
              </a:spcAft>
              <a:buClr>
                <a:srgbClr val="7030A0"/>
              </a:buClr>
              <a:buSzPct val="100000"/>
              <a:buFont typeface="Calibri" panose="020F0502020204030204" pitchFamily="34" charset="0"/>
              <a:buNone/>
              <a:defRPr/>
            </a:pPr>
            <a:r>
              <a:rPr lang="nl-NL" dirty="0">
                <a:solidFill>
                  <a:srgbClr val="20124D"/>
                </a:solidFill>
                <a:latin typeface="Calibri" panose="020F0502020204030204" pitchFamily="34" charset="0"/>
                <a:ea typeface="Verdana"/>
                <a:cs typeface="Calibri" panose="020F0502020204030204" pitchFamily="34" charset="0"/>
                <a:sym typeface="Verdana"/>
              </a:rPr>
              <a:t/>
            </a:r>
            <a:br>
              <a:rPr lang="nl-NL" dirty="0">
                <a:solidFill>
                  <a:srgbClr val="20124D"/>
                </a:solidFill>
                <a:latin typeface="Calibri" panose="020F0502020204030204" pitchFamily="34" charset="0"/>
                <a:ea typeface="Verdana"/>
                <a:cs typeface="Calibri" panose="020F0502020204030204" pitchFamily="34" charset="0"/>
                <a:sym typeface="Verdana"/>
              </a:rPr>
            </a:br>
            <a:r>
              <a:rPr lang="nl-NL" dirty="0">
                <a:solidFill>
                  <a:srgbClr val="20124D"/>
                </a:solidFill>
                <a:latin typeface="Calibri" panose="020F0502020204030204" pitchFamily="34" charset="0"/>
                <a:ea typeface="Verdana"/>
                <a:cs typeface="Calibri" panose="020F0502020204030204" pitchFamily="34" charset="0"/>
                <a:sym typeface="Verdana"/>
              </a:rPr>
              <a:t/>
            </a:r>
            <a:br>
              <a:rPr lang="nl-NL" dirty="0">
                <a:solidFill>
                  <a:srgbClr val="20124D"/>
                </a:solidFill>
                <a:latin typeface="Calibri" panose="020F0502020204030204" pitchFamily="34" charset="0"/>
                <a:ea typeface="Verdana"/>
                <a:cs typeface="Calibri" panose="020F0502020204030204" pitchFamily="34" charset="0"/>
                <a:sym typeface="Verdana"/>
              </a:rPr>
            </a:br>
            <a:r>
              <a:rPr lang="nl-NL" dirty="0">
                <a:solidFill>
                  <a:srgbClr val="20124D"/>
                </a:solidFill>
                <a:latin typeface="Calibri" panose="020F0502020204030204" pitchFamily="34" charset="0"/>
                <a:ea typeface="Verdana"/>
                <a:cs typeface="Calibri" panose="020F0502020204030204" pitchFamily="34" charset="0"/>
                <a:sym typeface="Verdana"/>
              </a:rPr>
              <a:t/>
            </a:r>
            <a:br>
              <a:rPr lang="nl-NL" dirty="0">
                <a:solidFill>
                  <a:srgbClr val="20124D"/>
                </a:solidFill>
                <a:latin typeface="Calibri" panose="020F0502020204030204" pitchFamily="34" charset="0"/>
                <a:ea typeface="Verdana"/>
                <a:cs typeface="Calibri" panose="020F0502020204030204" pitchFamily="34" charset="0"/>
                <a:sym typeface="Verdana"/>
              </a:rPr>
            </a:br>
            <a:endParaRPr lang="nl-NL" dirty="0">
              <a:solidFill>
                <a:srgbClr val="20124D"/>
              </a:solidFill>
              <a:latin typeface="Calibri" panose="020F0502020204030204" pitchFamily="34" charset="0"/>
              <a:ea typeface="Verdana"/>
              <a:cs typeface="Calibri" panose="020F0502020204030204" pitchFamily="34" charset="0"/>
              <a:sym typeface="Verdana"/>
            </a:endParaRPr>
          </a:p>
          <a:p>
            <a:pPr marL="652462" lvl="2" indent="-285750">
              <a:spcAft>
                <a:spcPts val="1200"/>
              </a:spcAft>
              <a:buClr>
                <a:schemeClr val="accent1">
                  <a:lumMod val="60000"/>
                  <a:lumOff val="40000"/>
                </a:schemeClr>
              </a:buClr>
              <a:buSzPct val="100000"/>
              <a:buFont typeface="Courier New" panose="02070309020205020404" pitchFamily="49" charset="0"/>
              <a:buChar char="o"/>
              <a:defRPr/>
            </a:pPr>
            <a:r>
              <a:rPr lang="nl-NL" sz="2000" dirty="0">
                <a:solidFill>
                  <a:schemeClr val="tx1"/>
                </a:solidFill>
                <a:latin typeface="Calibri" panose="020F0502020204030204" pitchFamily="34" charset="0"/>
                <a:ea typeface="Verdana"/>
                <a:cs typeface="Calibri" panose="020F0502020204030204" pitchFamily="34" charset="0"/>
                <a:sym typeface="Verdana"/>
              </a:rPr>
              <a:t>Zeer beperkt of geen vermogen tot empathie</a:t>
            </a:r>
          </a:p>
          <a:p>
            <a:pPr marL="652462" lvl="2" indent="-285750">
              <a:spcAft>
                <a:spcPts val="1200"/>
              </a:spcAft>
              <a:buClr>
                <a:schemeClr val="accent1">
                  <a:lumMod val="60000"/>
                  <a:lumOff val="40000"/>
                </a:schemeClr>
              </a:buClr>
              <a:buSzPct val="100000"/>
              <a:buFont typeface="Courier New" panose="02070309020205020404" pitchFamily="49" charset="0"/>
              <a:buChar char="o"/>
              <a:defRPr/>
            </a:pPr>
            <a:r>
              <a:rPr lang="nl-NL" sz="2000" dirty="0">
                <a:solidFill>
                  <a:schemeClr val="tx1"/>
                </a:solidFill>
                <a:latin typeface="Calibri" panose="020F0502020204030204" pitchFamily="34" charset="0"/>
                <a:ea typeface="Verdana"/>
                <a:cs typeface="Calibri" panose="020F0502020204030204" pitchFamily="34" charset="0"/>
                <a:sym typeface="Verdana"/>
              </a:rPr>
              <a:t>Zeer beperkt of geen vermogen tot </a:t>
            </a:r>
            <a:r>
              <a:rPr lang="nl-NL" sz="2000" dirty="0" err="1">
                <a:solidFill>
                  <a:schemeClr val="tx1"/>
                </a:solidFill>
                <a:latin typeface="Calibri" panose="020F0502020204030204" pitchFamily="34" charset="0"/>
                <a:ea typeface="Verdana"/>
                <a:cs typeface="Calibri" panose="020F0502020204030204" pitchFamily="34" charset="0"/>
                <a:sym typeface="Verdana"/>
              </a:rPr>
              <a:t>mentaliseren</a:t>
            </a:r>
            <a:r>
              <a:rPr lang="nl-NL" sz="2000" dirty="0">
                <a:solidFill>
                  <a:schemeClr val="tx1"/>
                </a:solidFill>
                <a:latin typeface="Calibri" panose="020F0502020204030204" pitchFamily="34" charset="0"/>
                <a:ea typeface="Verdana"/>
                <a:cs typeface="Calibri" panose="020F0502020204030204" pitchFamily="34" charset="0"/>
                <a:sym typeface="Verdana"/>
              </a:rPr>
              <a:t> (invoelend denken over het denken van de ander)</a:t>
            </a:r>
          </a:p>
          <a:p>
            <a:pPr marL="652462" lvl="2" indent="-285750">
              <a:spcAft>
                <a:spcPts val="1200"/>
              </a:spcAft>
              <a:buClr>
                <a:schemeClr val="accent1">
                  <a:lumMod val="60000"/>
                  <a:lumOff val="40000"/>
                </a:schemeClr>
              </a:buClr>
              <a:buSzPct val="100000"/>
              <a:buFont typeface="Courier New" panose="02070309020205020404" pitchFamily="49" charset="0"/>
              <a:buChar char="o"/>
              <a:defRPr/>
            </a:pPr>
            <a:r>
              <a:rPr lang="nl-NL" sz="2000" dirty="0">
                <a:solidFill>
                  <a:schemeClr val="tx1"/>
                </a:solidFill>
                <a:latin typeface="Calibri" panose="020F0502020204030204" pitchFamily="34" charset="0"/>
                <a:ea typeface="Verdana"/>
                <a:cs typeface="Calibri" panose="020F0502020204030204" pitchFamily="34" charset="0"/>
                <a:sym typeface="Verdana"/>
              </a:rPr>
              <a:t>Moeite met « symboliseren », begrijpen dat symbolen naar een onderliggende (complexe) realiteit kunnen verwijzen</a:t>
            </a:r>
          </a:p>
          <a:p>
            <a:pPr marL="457200" lvl="1" indent="0">
              <a:spcBef>
                <a:spcPts val="400"/>
              </a:spcBef>
              <a:spcAft>
                <a:spcPts val="0"/>
              </a:spcAft>
              <a:buClr>
                <a:srgbClr val="7030A0"/>
              </a:buClr>
              <a:buSzPct val="100000"/>
              <a:buFont typeface="Calibri" panose="020F0502020204030204" pitchFamily="34" charset="0"/>
              <a:buNone/>
              <a:defRPr/>
            </a:pPr>
            <a:endParaRPr lang="nl-NL" sz="2400" dirty="0">
              <a:solidFill>
                <a:srgbClr val="7030A0"/>
              </a:solidFill>
              <a:latin typeface="Calibri" panose="020F0502020204030204" pitchFamily="34" charset="0"/>
              <a:ea typeface="Verdana"/>
              <a:cs typeface="Calibri" panose="020F0502020204030204" pitchFamily="34" charset="0"/>
              <a:sym typeface="Verdana"/>
            </a:endParaRPr>
          </a:p>
        </p:txBody>
      </p:sp>
      <p:pic>
        <p:nvPicPr>
          <p:cNvPr id="58371" name="Afbeelding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45313" y="44450"/>
            <a:ext cx="220662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2" name="Shape 212"/>
          <p:cNvSpPr txBox="1">
            <a:spLocks/>
          </p:cNvSpPr>
          <p:nvPr/>
        </p:nvSpPr>
        <p:spPr bwMode="auto">
          <a:xfrm>
            <a:off x="539750" y="1220788"/>
            <a:ext cx="800417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marL="90488" indent="-90488">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382588" indent="-182563">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566738" indent="-182563">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749300" indent="-182563">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931863" indent="-182563">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1389063" indent="-182563"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1846263" indent="-182563"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2303463" indent="-182563"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2760663" indent="-182563"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r">
              <a:spcBef>
                <a:spcPct val="0"/>
              </a:spcBef>
              <a:buFont typeface="Calibri" panose="020F0502020204030204" pitchFamily="34" charset="0"/>
              <a:buNone/>
            </a:pPr>
            <a:r>
              <a:rPr lang="nl-BE" altLang="nl-BE" sz="3000">
                <a:solidFill>
                  <a:schemeClr val="tx1"/>
                </a:solidFill>
              </a:rPr>
              <a:t>Tekorten in de oedipale structuur</a:t>
            </a:r>
          </a:p>
        </p:txBody>
      </p:sp>
      <p:cxnSp>
        <p:nvCxnSpPr>
          <p:cNvPr id="3" name="Rechte verbindingslijn 2"/>
          <p:cNvCxnSpPr/>
          <p:nvPr/>
        </p:nvCxnSpPr>
        <p:spPr>
          <a:xfrm>
            <a:off x="1120775" y="3725070"/>
            <a:ext cx="6842125" cy="0"/>
          </a:xfrm>
          <a:prstGeom prst="line">
            <a:avLst/>
          </a:prstGeom>
        </p:spPr>
        <p:style>
          <a:lnRef idx="1">
            <a:schemeClr val="accent1"/>
          </a:lnRef>
          <a:fillRef idx="0">
            <a:schemeClr val="accent1"/>
          </a:fillRef>
          <a:effectRef idx="0">
            <a:schemeClr val="accent1"/>
          </a:effectRef>
          <a:fontRef idx="minor">
            <a:schemeClr val="tx1"/>
          </a:fontRef>
        </p:style>
      </p:cxnSp>
      <p:pic>
        <p:nvPicPr>
          <p:cNvPr id="58374" name="Afbeelding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619250" y="3021808"/>
            <a:ext cx="704850"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125741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Shape 388"/>
          <p:cNvSpPr txBox="1">
            <a:spLocks noGrp="1"/>
          </p:cNvSpPr>
          <p:nvPr>
            <p:ph type="body" idx="1"/>
          </p:nvPr>
        </p:nvSpPr>
        <p:spPr>
          <a:xfrm>
            <a:off x="905164" y="1916112"/>
            <a:ext cx="7474907" cy="540876"/>
          </a:xfrm>
          <a:prstGeom prst="rect">
            <a:avLst/>
          </a:prstGeom>
          <a:noFill/>
          <a:ln>
            <a:noFill/>
          </a:ln>
        </p:spPr>
        <p:txBody>
          <a:bodyPr spcFirstLastPara="1" wrap="square" lIns="91425" tIns="45700" rIns="91425" bIns="45700" anchor="t" anchorCtr="0">
            <a:noAutofit/>
          </a:bodyPr>
          <a:lstStyle/>
          <a:p>
            <a:pPr marL="0" indent="0">
              <a:spcBef>
                <a:spcPts val="0"/>
              </a:spcBef>
              <a:buSzPts val="2400"/>
              <a:buFont typeface="Calibri"/>
              <a:buNone/>
            </a:pPr>
            <a:r>
              <a:rPr lang="en-US" sz="2800" i="0" u="none" strike="noStrike" cap="none" dirty="0">
                <a:solidFill>
                  <a:schemeClr val="accent1">
                    <a:lumMod val="75000"/>
                  </a:schemeClr>
                </a:solidFill>
                <a:latin typeface="Calibri" panose="020F0502020204030204" pitchFamily="34" charset="0"/>
                <a:ea typeface="Verdana"/>
                <a:cs typeface="Calibri" panose="020F0502020204030204" pitchFamily="34" charset="0"/>
                <a:sym typeface="Verdana"/>
              </a:rPr>
              <a:t>De </a:t>
            </a:r>
            <a:r>
              <a:rPr lang="en-US" sz="2800" i="0" u="none" strike="noStrike" cap="none" dirty="0" err="1">
                <a:solidFill>
                  <a:schemeClr val="accent1">
                    <a:lumMod val="75000"/>
                  </a:schemeClr>
                </a:solidFill>
                <a:latin typeface="Calibri" panose="020F0502020204030204" pitchFamily="34" charset="0"/>
                <a:ea typeface="Verdana"/>
                <a:cs typeface="Calibri" panose="020F0502020204030204" pitchFamily="34" charset="0"/>
                <a:sym typeface="Verdana"/>
              </a:rPr>
              <a:t>duale</a:t>
            </a:r>
            <a:r>
              <a:rPr lang="en-US" sz="2800" i="0" u="none" strike="noStrike" cap="none" dirty="0">
                <a:solidFill>
                  <a:schemeClr val="accent1">
                    <a:lumMod val="75000"/>
                  </a:schemeClr>
                </a:solidFill>
                <a:latin typeface="Calibri" panose="020F0502020204030204" pitchFamily="34" charset="0"/>
                <a:ea typeface="Verdana"/>
                <a:cs typeface="Calibri" panose="020F0502020204030204" pitchFamily="34" charset="0"/>
                <a:sym typeface="Verdana"/>
              </a:rPr>
              <a:t> (2D) versus </a:t>
            </a:r>
            <a:r>
              <a:rPr lang="en-US" sz="2800" i="0" u="none" strike="noStrike" cap="none" dirty="0" err="1">
                <a:solidFill>
                  <a:schemeClr val="accent1">
                    <a:lumMod val="75000"/>
                  </a:schemeClr>
                </a:solidFill>
                <a:latin typeface="Calibri" panose="020F0502020204030204" pitchFamily="34" charset="0"/>
                <a:ea typeface="Verdana"/>
                <a:cs typeface="Calibri" panose="020F0502020204030204" pitchFamily="34" charset="0"/>
                <a:sym typeface="Verdana"/>
              </a:rPr>
              <a:t>triangulaire</a:t>
            </a:r>
            <a:r>
              <a:rPr lang="en-US" sz="2800" i="0" u="none" strike="noStrike" cap="none" dirty="0">
                <a:solidFill>
                  <a:schemeClr val="accent1">
                    <a:lumMod val="75000"/>
                  </a:schemeClr>
                </a:solidFill>
                <a:latin typeface="Calibri" panose="020F0502020204030204" pitchFamily="34" charset="0"/>
                <a:ea typeface="Verdana"/>
                <a:cs typeface="Calibri" panose="020F0502020204030204" pitchFamily="34" charset="0"/>
                <a:sym typeface="Verdana"/>
              </a:rPr>
              <a:t> (3D) </a:t>
            </a:r>
            <a:r>
              <a:rPr lang="en-US" sz="2800" i="0" u="none" strike="noStrike" cap="none" dirty="0" err="1">
                <a:solidFill>
                  <a:schemeClr val="accent1">
                    <a:lumMod val="75000"/>
                  </a:schemeClr>
                </a:solidFill>
                <a:latin typeface="Calibri" panose="020F0502020204030204" pitchFamily="34" charset="0"/>
                <a:ea typeface="Verdana"/>
                <a:cs typeface="Calibri" panose="020F0502020204030204" pitchFamily="34" charset="0"/>
                <a:sym typeface="Verdana"/>
              </a:rPr>
              <a:t>wereld</a:t>
            </a:r>
            <a:endParaRPr lang="en-US" sz="2800" dirty="0">
              <a:solidFill>
                <a:schemeClr val="accent1">
                  <a:lumMod val="75000"/>
                </a:schemeClr>
              </a:solidFill>
              <a:latin typeface="Calibri" panose="020F0502020204030204" pitchFamily="34" charset="0"/>
              <a:ea typeface="Verdana"/>
              <a:cs typeface="Calibri" panose="020F0502020204030204" pitchFamily="34" charset="0"/>
            </a:endParaRPr>
          </a:p>
          <a:p>
            <a:pPr marL="927100" marR="0" lvl="2" indent="-196850" algn="l" rtl="0">
              <a:lnSpc>
                <a:spcPct val="90000"/>
              </a:lnSpc>
              <a:spcBef>
                <a:spcPts val="1600"/>
              </a:spcBef>
              <a:spcAft>
                <a:spcPts val="0"/>
              </a:spcAft>
              <a:buClr>
                <a:srgbClr val="7030A0"/>
              </a:buClr>
              <a:buSzPts val="1400"/>
              <a:buFont typeface="Courier New"/>
              <a:buNone/>
            </a:pPr>
            <a:endParaRPr sz="2800" b="0" i="0" u="none" strike="noStrike" cap="none" dirty="0">
              <a:solidFill>
                <a:schemeClr val="accent1">
                  <a:lumMod val="75000"/>
                </a:schemeClr>
              </a:solidFill>
              <a:latin typeface="Calibri" panose="020F0502020204030204" pitchFamily="34" charset="0"/>
              <a:ea typeface="Verdana"/>
              <a:cs typeface="Calibri" panose="020F0502020204030204" pitchFamily="34" charset="0"/>
              <a:sym typeface="Verdana"/>
            </a:endParaRPr>
          </a:p>
          <a:p>
            <a:pPr marL="457200" marR="0" lvl="1" indent="0" algn="l" rtl="0">
              <a:lnSpc>
                <a:spcPct val="90000"/>
              </a:lnSpc>
              <a:spcBef>
                <a:spcPts val="400"/>
              </a:spcBef>
              <a:spcAft>
                <a:spcPts val="0"/>
              </a:spcAft>
              <a:buClr>
                <a:schemeClr val="accent1"/>
              </a:buClr>
              <a:buSzPts val="1800"/>
              <a:buFont typeface="Calibri"/>
              <a:buNone/>
            </a:pPr>
            <a:endParaRPr sz="2800" b="0" i="0" u="none" strike="noStrike" cap="none" dirty="0">
              <a:solidFill>
                <a:schemeClr val="accent1">
                  <a:lumMod val="75000"/>
                </a:schemeClr>
              </a:solidFill>
              <a:latin typeface="Calibri" panose="020F0502020204030204" pitchFamily="34" charset="0"/>
              <a:ea typeface="Verdana"/>
              <a:cs typeface="Calibri" panose="020F0502020204030204" pitchFamily="34" charset="0"/>
              <a:sym typeface="Verdana"/>
            </a:endParaRPr>
          </a:p>
          <a:p>
            <a:pPr marL="90488" marR="0" lvl="0" indent="23811" algn="l" rtl="0">
              <a:lnSpc>
                <a:spcPct val="90000"/>
              </a:lnSpc>
              <a:spcBef>
                <a:spcPts val="1200"/>
              </a:spcBef>
              <a:spcAft>
                <a:spcPts val="0"/>
              </a:spcAft>
              <a:buClr>
                <a:schemeClr val="accent1"/>
              </a:buClr>
              <a:buSzPts val="1800"/>
              <a:buFont typeface="Calibri"/>
              <a:buNone/>
            </a:pPr>
            <a:endParaRPr sz="2800" b="0" i="0" u="none" strike="noStrike" cap="none" dirty="0">
              <a:solidFill>
                <a:schemeClr val="accent1">
                  <a:lumMod val="75000"/>
                </a:schemeClr>
              </a:solidFill>
              <a:latin typeface="Calibri" panose="020F0502020204030204" pitchFamily="34" charset="0"/>
              <a:ea typeface="Verdana"/>
              <a:cs typeface="Calibri" panose="020F0502020204030204" pitchFamily="34" charset="0"/>
              <a:sym typeface="Verdana"/>
            </a:endParaRPr>
          </a:p>
        </p:txBody>
      </p:sp>
      <p:pic>
        <p:nvPicPr>
          <p:cNvPr id="389" name="Shape 389"/>
          <p:cNvPicPr preferRelativeResize="0"/>
          <p:nvPr/>
        </p:nvPicPr>
        <p:blipFill rotWithShape="1">
          <a:blip r:embed="rId3">
            <a:alphaModFix/>
          </a:blip>
          <a:srcRect/>
          <a:stretch/>
        </p:blipFill>
        <p:spPr>
          <a:xfrm>
            <a:off x="6945312" y="44450"/>
            <a:ext cx="2206625" cy="777875"/>
          </a:xfrm>
          <a:prstGeom prst="rect">
            <a:avLst/>
          </a:prstGeom>
          <a:noFill/>
          <a:ln>
            <a:noFill/>
          </a:ln>
        </p:spPr>
      </p:pic>
      <p:sp>
        <p:nvSpPr>
          <p:cNvPr id="390" name="Shape 390"/>
          <p:cNvSpPr txBox="1"/>
          <p:nvPr/>
        </p:nvSpPr>
        <p:spPr>
          <a:xfrm>
            <a:off x="539750" y="1220787"/>
            <a:ext cx="8004175" cy="695325"/>
          </a:xfrm>
          <a:prstGeom prst="rect">
            <a:avLst/>
          </a:prstGeom>
          <a:noFill/>
          <a:ln>
            <a:noFill/>
          </a:ln>
        </p:spPr>
        <p:txBody>
          <a:bodyPr spcFirstLastPara="1" wrap="square" lIns="91425" tIns="91425" rIns="91425" bIns="91425" anchor="t" anchorCtr="0">
            <a:noAutofit/>
          </a:bodyPr>
          <a:lstStyle/>
          <a:p>
            <a:pPr marL="90487" marR="0" lvl="0" indent="-90487" algn="r" rtl="0">
              <a:lnSpc>
                <a:spcPct val="90000"/>
              </a:lnSpc>
              <a:spcBef>
                <a:spcPts val="0"/>
              </a:spcBef>
              <a:spcAft>
                <a:spcPts val="0"/>
              </a:spcAft>
              <a:buClr>
                <a:schemeClr val="dk1"/>
              </a:buClr>
              <a:buSzPts val="3000"/>
              <a:buFont typeface="Calibri"/>
              <a:buNone/>
            </a:pPr>
            <a:r>
              <a:rPr lang="en-US" sz="3000" b="0" i="0" u="none">
                <a:solidFill>
                  <a:schemeClr val="dk1"/>
                </a:solidFill>
                <a:latin typeface="Calibri"/>
                <a:ea typeface="Calibri"/>
                <a:cs typeface="Calibri"/>
                <a:sym typeface="Calibri"/>
              </a:rPr>
              <a:t>Tekorten in de oedipale structuur</a:t>
            </a:r>
            <a:endParaRPr/>
          </a:p>
        </p:txBody>
      </p:sp>
      <p:pic>
        <p:nvPicPr>
          <p:cNvPr id="8" name="Afbeelding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5997" y="5406603"/>
            <a:ext cx="761214" cy="761214"/>
          </a:xfrm>
          <a:prstGeom prst="rect">
            <a:avLst/>
          </a:prstGeom>
        </p:spPr>
      </p:pic>
      <p:cxnSp>
        <p:nvCxnSpPr>
          <p:cNvPr id="7" name="Rechte verbindingslijn 6"/>
          <p:cNvCxnSpPr/>
          <p:nvPr/>
        </p:nvCxnSpPr>
        <p:spPr>
          <a:xfrm flipH="1">
            <a:off x="1376604" y="3409163"/>
            <a:ext cx="37707" cy="188536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18" name="Afbeelding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1732" y="2831927"/>
            <a:ext cx="465157" cy="465157"/>
          </a:xfrm>
          <a:prstGeom prst="rect">
            <a:avLst/>
          </a:prstGeom>
        </p:spPr>
      </p:pic>
      <p:pic>
        <p:nvPicPr>
          <p:cNvPr id="19" name="Afbeelding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0011" y="5405951"/>
            <a:ext cx="761214" cy="761214"/>
          </a:xfrm>
          <a:prstGeom prst="rect">
            <a:avLst/>
          </a:prstGeom>
        </p:spPr>
      </p:pic>
      <p:cxnSp>
        <p:nvCxnSpPr>
          <p:cNvPr id="20" name="Rechte verbindingslijn 19"/>
          <p:cNvCxnSpPr/>
          <p:nvPr/>
        </p:nvCxnSpPr>
        <p:spPr>
          <a:xfrm flipH="1">
            <a:off x="2140618" y="3408511"/>
            <a:ext cx="37707" cy="188536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21" name="Afbeelding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78325" y="5701356"/>
            <a:ext cx="465157" cy="465157"/>
          </a:xfrm>
          <a:prstGeom prst="rect">
            <a:avLst/>
          </a:prstGeom>
        </p:spPr>
      </p:pic>
      <p:pic>
        <p:nvPicPr>
          <p:cNvPr id="22" name="Afbeelding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01407" y="5405951"/>
            <a:ext cx="761214" cy="761214"/>
          </a:xfrm>
          <a:prstGeom prst="rect">
            <a:avLst/>
          </a:prstGeom>
        </p:spPr>
      </p:pic>
      <p:cxnSp>
        <p:nvCxnSpPr>
          <p:cNvPr id="23" name="Rechte verbindingslijn 22"/>
          <p:cNvCxnSpPr/>
          <p:nvPr/>
        </p:nvCxnSpPr>
        <p:spPr>
          <a:xfrm flipH="1">
            <a:off x="3782014" y="3408511"/>
            <a:ext cx="37707" cy="1885360"/>
          </a:xfrm>
          <a:prstGeom prst="line">
            <a:avLst/>
          </a:prstGeom>
          <a:ln w="571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pic>
        <p:nvPicPr>
          <p:cNvPr id="24" name="Afbeelding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39114" y="2535217"/>
            <a:ext cx="761214" cy="761214"/>
          </a:xfrm>
          <a:prstGeom prst="rect">
            <a:avLst/>
          </a:prstGeom>
        </p:spPr>
      </p:pic>
      <p:pic>
        <p:nvPicPr>
          <p:cNvPr id="25" name="Afbeelding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71428" y="5405299"/>
            <a:ext cx="761214" cy="761214"/>
          </a:xfrm>
          <a:prstGeom prst="rect">
            <a:avLst/>
          </a:prstGeom>
        </p:spPr>
      </p:pic>
      <p:cxnSp>
        <p:nvCxnSpPr>
          <p:cNvPr id="26" name="Rechte verbindingslijn 25"/>
          <p:cNvCxnSpPr/>
          <p:nvPr/>
        </p:nvCxnSpPr>
        <p:spPr>
          <a:xfrm flipH="1">
            <a:off x="4552035" y="3407859"/>
            <a:ext cx="37707" cy="1885360"/>
          </a:xfrm>
          <a:prstGeom prst="line">
            <a:avLst/>
          </a:prstGeom>
          <a:ln w="571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pic>
        <p:nvPicPr>
          <p:cNvPr id="27" name="Afbeelding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0888" y="4960925"/>
            <a:ext cx="1209055" cy="1209055"/>
          </a:xfrm>
          <a:prstGeom prst="rect">
            <a:avLst/>
          </a:prstGeom>
        </p:spPr>
      </p:pic>
      <p:pic>
        <p:nvPicPr>
          <p:cNvPr id="29" name="Afbeelding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0380" y="5405299"/>
            <a:ext cx="761214" cy="761214"/>
          </a:xfrm>
          <a:prstGeom prst="rect">
            <a:avLst/>
          </a:prstGeom>
        </p:spPr>
      </p:pic>
      <p:cxnSp>
        <p:nvCxnSpPr>
          <p:cNvPr id="30" name="Rechte verbindingslijn 29"/>
          <p:cNvCxnSpPr/>
          <p:nvPr/>
        </p:nvCxnSpPr>
        <p:spPr>
          <a:xfrm flipH="1">
            <a:off x="6660987" y="3407859"/>
            <a:ext cx="37707" cy="188536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31" name="Afbeelding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6115" y="2830623"/>
            <a:ext cx="465157" cy="465157"/>
          </a:xfrm>
          <a:prstGeom prst="rect">
            <a:avLst/>
          </a:prstGeom>
        </p:spPr>
      </p:pic>
      <p:pic>
        <p:nvPicPr>
          <p:cNvPr id="17" name="Afbeelding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79738" y="3878419"/>
            <a:ext cx="1049527" cy="1049527"/>
          </a:xfrm>
          <a:prstGeom prst="rect">
            <a:avLst/>
          </a:prstGeom>
        </p:spPr>
      </p:pic>
      <p:cxnSp>
        <p:nvCxnSpPr>
          <p:cNvPr id="384" name="Rechte verbindingslijn 383"/>
          <p:cNvCxnSpPr/>
          <p:nvPr/>
        </p:nvCxnSpPr>
        <p:spPr>
          <a:xfrm>
            <a:off x="6876083" y="3486133"/>
            <a:ext cx="879551" cy="594122"/>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6" name="Rechte verbindingslijn 35"/>
          <p:cNvCxnSpPr/>
          <p:nvPr/>
        </p:nvCxnSpPr>
        <p:spPr>
          <a:xfrm flipV="1">
            <a:off x="6876083" y="4744638"/>
            <a:ext cx="953523" cy="541764"/>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871741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Shape 388"/>
          <p:cNvSpPr txBox="1">
            <a:spLocks noGrp="1"/>
          </p:cNvSpPr>
          <p:nvPr>
            <p:ph type="body" idx="1"/>
          </p:nvPr>
        </p:nvSpPr>
        <p:spPr>
          <a:xfrm>
            <a:off x="905164" y="1916112"/>
            <a:ext cx="8234073" cy="4484688"/>
          </a:xfrm>
          <a:prstGeom prst="rect">
            <a:avLst/>
          </a:prstGeom>
          <a:noFill/>
          <a:ln>
            <a:noFill/>
          </a:ln>
        </p:spPr>
        <p:txBody>
          <a:bodyPr spcFirstLastPara="1" wrap="square" lIns="91425" tIns="45700" rIns="91425" bIns="45700" anchor="t" anchorCtr="0">
            <a:noAutofit/>
          </a:bodyPr>
          <a:lstStyle/>
          <a:p>
            <a:pPr marL="0" indent="0">
              <a:spcBef>
                <a:spcPts val="0"/>
              </a:spcBef>
              <a:buSzPts val="2400"/>
              <a:buFont typeface="Calibri"/>
              <a:buNone/>
            </a:pPr>
            <a:r>
              <a:rPr lang="nl-NL" sz="2600" i="0" u="none" strike="noStrike" cap="none" dirty="0">
                <a:solidFill>
                  <a:schemeClr val="accent1">
                    <a:lumMod val="75000"/>
                  </a:schemeClr>
                </a:solidFill>
                <a:latin typeface="Calibri" panose="020F0502020204030204" pitchFamily="34" charset="0"/>
                <a:ea typeface="Verdana"/>
                <a:cs typeface="Verdana"/>
                <a:sym typeface="Verdana"/>
              </a:rPr>
              <a:t>De </a:t>
            </a:r>
            <a:r>
              <a:rPr lang="nl-NL" sz="2800" i="0" u="none" strike="noStrike" cap="none" dirty="0">
                <a:solidFill>
                  <a:schemeClr val="accent1">
                    <a:lumMod val="75000"/>
                  </a:schemeClr>
                </a:solidFill>
                <a:latin typeface="Calibri" panose="020F0502020204030204" pitchFamily="34" charset="0"/>
                <a:ea typeface="Verdana"/>
                <a:cs typeface="Verdana"/>
                <a:sym typeface="Verdana"/>
              </a:rPr>
              <a:t>duale</a:t>
            </a:r>
            <a:r>
              <a:rPr lang="nl-NL" sz="2600" i="0" u="none" strike="noStrike" cap="none" dirty="0">
                <a:solidFill>
                  <a:schemeClr val="accent1">
                    <a:lumMod val="75000"/>
                  </a:schemeClr>
                </a:solidFill>
                <a:latin typeface="Calibri" panose="020F0502020204030204" pitchFamily="34" charset="0"/>
                <a:ea typeface="Verdana"/>
                <a:cs typeface="Verdana"/>
                <a:sym typeface="Verdana"/>
              </a:rPr>
              <a:t> versus triangulaire wereld</a:t>
            </a:r>
            <a:endParaRPr lang="nl-NL" dirty="0">
              <a:solidFill>
                <a:schemeClr val="accent1">
                  <a:lumMod val="75000"/>
                </a:schemeClr>
              </a:solidFill>
              <a:latin typeface="Calibri" panose="020F0502020204030204" pitchFamily="34" charset="0"/>
              <a:ea typeface="Verdana"/>
              <a:cs typeface="Verdana"/>
            </a:endParaRPr>
          </a:p>
          <a:p>
            <a:pPr marL="927100" marR="0" lvl="2" indent="-196850" algn="l" rtl="0">
              <a:lnSpc>
                <a:spcPct val="90000"/>
              </a:lnSpc>
              <a:spcBef>
                <a:spcPts val="1600"/>
              </a:spcBef>
              <a:spcAft>
                <a:spcPts val="0"/>
              </a:spcAft>
              <a:buClr>
                <a:srgbClr val="7030A0"/>
              </a:buClr>
              <a:buSzPts val="1400"/>
              <a:buFont typeface="Courier New"/>
              <a:buNone/>
            </a:pPr>
            <a:endParaRPr lang="nl-NL" sz="1400" b="0" i="0" u="none" strike="noStrike" cap="none" dirty="0">
              <a:solidFill>
                <a:schemeClr val="accent1">
                  <a:lumMod val="75000"/>
                </a:schemeClr>
              </a:solidFill>
              <a:latin typeface="Verdana"/>
              <a:ea typeface="Verdana"/>
              <a:cs typeface="Verdana"/>
              <a:sym typeface="Verdana"/>
            </a:endParaRPr>
          </a:p>
          <a:p>
            <a:pPr marL="457200" marR="0" lvl="1" indent="0" algn="l" rtl="0">
              <a:lnSpc>
                <a:spcPct val="90000"/>
              </a:lnSpc>
              <a:spcBef>
                <a:spcPts val="400"/>
              </a:spcBef>
              <a:spcAft>
                <a:spcPts val="0"/>
              </a:spcAft>
              <a:buClr>
                <a:schemeClr val="accent1"/>
              </a:buClr>
              <a:buSzPts val="1800"/>
              <a:buFont typeface="Calibri"/>
              <a:buNone/>
            </a:pPr>
            <a:endParaRPr lang="nl-NL" sz="1800" b="0" i="0" u="none" strike="noStrike" cap="none" dirty="0">
              <a:solidFill>
                <a:schemeClr val="accent1">
                  <a:lumMod val="75000"/>
                </a:schemeClr>
              </a:solidFill>
              <a:latin typeface="Verdana"/>
              <a:ea typeface="Verdana"/>
              <a:cs typeface="Verdana"/>
              <a:sym typeface="Verdana"/>
            </a:endParaRPr>
          </a:p>
          <a:p>
            <a:pPr marL="90488" marR="0" lvl="0" indent="23811" algn="l" rtl="0">
              <a:lnSpc>
                <a:spcPct val="90000"/>
              </a:lnSpc>
              <a:spcBef>
                <a:spcPts val="1200"/>
              </a:spcBef>
              <a:spcAft>
                <a:spcPts val="0"/>
              </a:spcAft>
              <a:buClr>
                <a:schemeClr val="accent1"/>
              </a:buClr>
              <a:buSzPts val="1800"/>
              <a:buFont typeface="Calibri"/>
              <a:buNone/>
            </a:pPr>
            <a:endParaRPr lang="nl-NL" sz="1800" b="0" i="0" u="none" strike="noStrike" cap="none" dirty="0">
              <a:solidFill>
                <a:schemeClr val="accent1">
                  <a:lumMod val="75000"/>
                </a:schemeClr>
              </a:solidFill>
              <a:latin typeface="Verdana"/>
              <a:ea typeface="Verdana"/>
              <a:cs typeface="Verdana"/>
              <a:sym typeface="Verdana"/>
            </a:endParaRPr>
          </a:p>
        </p:txBody>
      </p:sp>
      <p:pic>
        <p:nvPicPr>
          <p:cNvPr id="389" name="Shape 389"/>
          <p:cNvPicPr preferRelativeResize="0"/>
          <p:nvPr/>
        </p:nvPicPr>
        <p:blipFill rotWithShape="1">
          <a:blip r:embed="rId3">
            <a:alphaModFix/>
          </a:blip>
          <a:srcRect/>
          <a:stretch/>
        </p:blipFill>
        <p:spPr>
          <a:xfrm>
            <a:off x="6945312" y="44450"/>
            <a:ext cx="2206625" cy="777875"/>
          </a:xfrm>
          <a:prstGeom prst="rect">
            <a:avLst/>
          </a:prstGeom>
          <a:noFill/>
          <a:ln>
            <a:noFill/>
          </a:ln>
        </p:spPr>
      </p:pic>
      <p:sp>
        <p:nvSpPr>
          <p:cNvPr id="390" name="Shape 390"/>
          <p:cNvSpPr txBox="1"/>
          <p:nvPr/>
        </p:nvSpPr>
        <p:spPr>
          <a:xfrm>
            <a:off x="539750" y="1220787"/>
            <a:ext cx="8004175" cy="695325"/>
          </a:xfrm>
          <a:prstGeom prst="rect">
            <a:avLst/>
          </a:prstGeom>
          <a:noFill/>
          <a:ln>
            <a:noFill/>
          </a:ln>
        </p:spPr>
        <p:txBody>
          <a:bodyPr spcFirstLastPara="1" wrap="square" lIns="91425" tIns="91425" rIns="91425" bIns="91425" anchor="t" anchorCtr="0">
            <a:noAutofit/>
          </a:bodyPr>
          <a:lstStyle/>
          <a:p>
            <a:pPr marL="90487" marR="0" lvl="0" indent="-90487" algn="r" rtl="0">
              <a:lnSpc>
                <a:spcPct val="90000"/>
              </a:lnSpc>
              <a:spcBef>
                <a:spcPts val="0"/>
              </a:spcBef>
              <a:spcAft>
                <a:spcPts val="0"/>
              </a:spcAft>
              <a:buClr>
                <a:schemeClr val="dk1"/>
              </a:buClr>
              <a:buSzPts val="3000"/>
              <a:buFont typeface="Calibri"/>
              <a:buNone/>
            </a:pPr>
            <a:r>
              <a:rPr lang="en-US" sz="3000" b="0" i="0" u="none">
                <a:solidFill>
                  <a:schemeClr val="dk1"/>
                </a:solidFill>
                <a:latin typeface="Calibri"/>
                <a:ea typeface="Calibri"/>
                <a:cs typeface="Calibri"/>
                <a:sym typeface="Calibri"/>
              </a:rPr>
              <a:t>Tekorten in de oedipale structuur</a:t>
            </a:r>
            <a:endParaRPr/>
          </a:p>
        </p:txBody>
      </p:sp>
      <p:pic>
        <p:nvPicPr>
          <p:cNvPr id="3" name="Afbeelding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96913" y="2918391"/>
            <a:ext cx="832115" cy="941306"/>
          </a:xfrm>
          <a:prstGeom prst="rect">
            <a:avLst/>
          </a:prstGeom>
        </p:spPr>
      </p:pic>
      <p:pic>
        <p:nvPicPr>
          <p:cNvPr id="4" name="Afbeelding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8856" y="2742913"/>
            <a:ext cx="1116887" cy="1040939"/>
          </a:xfrm>
          <a:prstGeom prst="rect">
            <a:avLst/>
          </a:prstGeom>
        </p:spPr>
      </p:pic>
      <p:sp>
        <p:nvSpPr>
          <p:cNvPr id="2" name="Gelijkbenige driehoek 1"/>
          <p:cNvSpPr/>
          <p:nvPr/>
        </p:nvSpPr>
        <p:spPr>
          <a:xfrm rot="10800000">
            <a:off x="1640264" y="3506190"/>
            <a:ext cx="1310326" cy="1225485"/>
          </a:xfrm>
          <a:prstGeom prst="triangle">
            <a:avLst/>
          </a:prstGeom>
          <a:solidFill>
            <a:srgbClr val="E48312">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8" name="Afbeelding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14819" y="4812784"/>
            <a:ext cx="761214" cy="761214"/>
          </a:xfrm>
          <a:prstGeom prst="rect">
            <a:avLst/>
          </a:prstGeom>
        </p:spPr>
      </p:pic>
      <p:pic>
        <p:nvPicPr>
          <p:cNvPr id="10" name="Afbeelding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37912" y="2742913"/>
            <a:ext cx="1116887" cy="1040939"/>
          </a:xfrm>
          <a:prstGeom prst="rect">
            <a:avLst/>
          </a:prstGeom>
        </p:spPr>
      </p:pic>
      <p:sp>
        <p:nvSpPr>
          <p:cNvPr id="11" name="Gelijkbenige driehoek 10"/>
          <p:cNvSpPr/>
          <p:nvPr/>
        </p:nvSpPr>
        <p:spPr>
          <a:xfrm rot="10800000">
            <a:off x="6139320" y="3506190"/>
            <a:ext cx="1310326" cy="1225485"/>
          </a:xfrm>
          <a:prstGeom prst="triangle">
            <a:avLst/>
          </a:prstGeom>
          <a:solidFill>
            <a:srgbClr val="E48312">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2" name="Afbeelding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13875" y="4812784"/>
            <a:ext cx="761214" cy="761214"/>
          </a:xfrm>
          <a:prstGeom prst="rect">
            <a:avLst/>
          </a:prstGeom>
        </p:spPr>
      </p:pic>
      <p:sp>
        <p:nvSpPr>
          <p:cNvPr id="5" name="Tekstvak 4"/>
          <p:cNvSpPr txBox="1"/>
          <p:nvPr/>
        </p:nvSpPr>
        <p:spPr>
          <a:xfrm>
            <a:off x="7131854" y="3071106"/>
            <a:ext cx="801278" cy="311085"/>
          </a:xfrm>
          <a:prstGeom prst="rect">
            <a:avLst/>
          </a:prstGeom>
          <a:noFill/>
        </p:spPr>
        <p:txBody>
          <a:bodyPr wrap="square" rtlCol="0">
            <a:spAutoFit/>
          </a:bodyPr>
          <a:lstStyle/>
          <a:p>
            <a:r>
              <a:rPr lang="nl-BE" dirty="0"/>
              <a:t>BOOM</a:t>
            </a:r>
          </a:p>
        </p:txBody>
      </p:sp>
      <p:sp>
        <p:nvSpPr>
          <p:cNvPr id="14" name="Tekstvak 13"/>
          <p:cNvSpPr txBox="1"/>
          <p:nvPr/>
        </p:nvSpPr>
        <p:spPr>
          <a:xfrm>
            <a:off x="7347616" y="3640329"/>
            <a:ext cx="970383" cy="400110"/>
          </a:xfrm>
          <a:prstGeom prst="rect">
            <a:avLst/>
          </a:prstGeom>
          <a:noFill/>
        </p:spPr>
        <p:txBody>
          <a:bodyPr wrap="square" rtlCol="0">
            <a:spAutoFit/>
          </a:bodyPr>
          <a:lstStyle/>
          <a:p>
            <a:r>
              <a:rPr lang="nl-BE" sz="2000" b="1" dirty="0">
                <a:latin typeface="Bradley Hand ITC" panose="03070402050302030203" pitchFamily="66" charset="0"/>
              </a:rPr>
              <a:t>BOOM</a:t>
            </a:r>
          </a:p>
        </p:txBody>
      </p:sp>
      <p:sp>
        <p:nvSpPr>
          <p:cNvPr id="15" name="Tekstvak 14"/>
          <p:cNvSpPr txBox="1"/>
          <p:nvPr/>
        </p:nvSpPr>
        <p:spPr>
          <a:xfrm>
            <a:off x="7602875" y="2947387"/>
            <a:ext cx="1013463" cy="830997"/>
          </a:xfrm>
          <a:prstGeom prst="rect">
            <a:avLst/>
          </a:prstGeom>
          <a:noFill/>
        </p:spPr>
        <p:txBody>
          <a:bodyPr wrap="square" rtlCol="0">
            <a:spAutoFit/>
          </a:bodyPr>
          <a:lstStyle/>
          <a:p>
            <a:r>
              <a:rPr lang="nl-BE" sz="4800" dirty="0">
                <a:latin typeface="Kunstler Script" panose="030304020206070D0D06" pitchFamily="66" charset="0"/>
              </a:rPr>
              <a:t>boom</a:t>
            </a:r>
          </a:p>
        </p:txBody>
      </p:sp>
      <p:sp>
        <p:nvSpPr>
          <p:cNvPr id="16" name="Tekstvak 15"/>
          <p:cNvSpPr txBox="1"/>
          <p:nvPr/>
        </p:nvSpPr>
        <p:spPr>
          <a:xfrm>
            <a:off x="1346753" y="3948265"/>
            <a:ext cx="1866217" cy="400110"/>
          </a:xfrm>
          <a:prstGeom prst="rect">
            <a:avLst/>
          </a:prstGeom>
          <a:noFill/>
        </p:spPr>
        <p:txBody>
          <a:bodyPr wrap="none" rtlCol="0">
            <a:spAutoFit/>
          </a:bodyPr>
          <a:lstStyle/>
          <a:p>
            <a:r>
              <a:rPr lang="nl-BE" sz="2000" b="1" dirty="0"/>
              <a:t>Symboliseren</a:t>
            </a:r>
          </a:p>
        </p:txBody>
      </p:sp>
      <p:sp>
        <p:nvSpPr>
          <p:cNvPr id="17" name="Tekstvak 16"/>
          <p:cNvSpPr txBox="1"/>
          <p:nvPr/>
        </p:nvSpPr>
        <p:spPr>
          <a:xfrm>
            <a:off x="5756157" y="3946216"/>
            <a:ext cx="1866217" cy="400110"/>
          </a:xfrm>
          <a:prstGeom prst="rect">
            <a:avLst/>
          </a:prstGeom>
          <a:noFill/>
        </p:spPr>
        <p:txBody>
          <a:bodyPr wrap="none" rtlCol="0">
            <a:spAutoFit/>
          </a:bodyPr>
          <a:lstStyle/>
          <a:p>
            <a:r>
              <a:rPr lang="nl-BE" sz="2000" b="1" dirty="0"/>
              <a:t>Symboliseren</a:t>
            </a:r>
          </a:p>
        </p:txBody>
      </p:sp>
    </p:spTree>
    <p:extLst>
      <p:ext uri="{BB962C8B-B14F-4D97-AF65-F5344CB8AC3E}">
        <p14:creationId xmlns:p14="http://schemas.microsoft.com/office/powerpoint/2010/main" val="108726240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Shape 388"/>
          <p:cNvSpPr txBox="1">
            <a:spLocks noGrp="1"/>
          </p:cNvSpPr>
          <p:nvPr>
            <p:ph type="body" idx="1"/>
          </p:nvPr>
        </p:nvSpPr>
        <p:spPr>
          <a:xfrm>
            <a:off x="905165" y="1916112"/>
            <a:ext cx="7521206" cy="584020"/>
          </a:xfrm>
          <a:prstGeom prst="rect">
            <a:avLst/>
          </a:prstGeom>
          <a:noFill/>
          <a:ln>
            <a:noFill/>
          </a:ln>
        </p:spPr>
        <p:txBody>
          <a:bodyPr spcFirstLastPara="1" wrap="square" lIns="91425" tIns="45700" rIns="91425" bIns="45700" anchor="t" anchorCtr="0">
            <a:noAutofit/>
          </a:bodyPr>
          <a:lstStyle/>
          <a:p>
            <a:pPr marL="0" indent="0">
              <a:spcBef>
                <a:spcPts val="0"/>
              </a:spcBef>
              <a:buSzPts val="2400"/>
              <a:buFont typeface="Calibri"/>
              <a:buNone/>
            </a:pPr>
            <a:r>
              <a:rPr lang="nl-NL" sz="2600" i="0" u="none" strike="noStrike" cap="none" dirty="0">
                <a:solidFill>
                  <a:schemeClr val="accent1">
                    <a:lumMod val="75000"/>
                  </a:schemeClr>
                </a:solidFill>
                <a:latin typeface="Calibri" panose="020F0502020204030204" pitchFamily="34" charset="0"/>
                <a:ea typeface="Verdana"/>
                <a:cs typeface="Verdana"/>
                <a:sym typeface="Verdana"/>
              </a:rPr>
              <a:t>De </a:t>
            </a:r>
            <a:r>
              <a:rPr lang="nl-NL" sz="2800" i="0" u="none" strike="noStrike" cap="none" dirty="0">
                <a:solidFill>
                  <a:schemeClr val="accent1">
                    <a:lumMod val="75000"/>
                  </a:schemeClr>
                </a:solidFill>
                <a:latin typeface="Calibri" panose="020F0502020204030204" pitchFamily="34" charset="0"/>
                <a:ea typeface="Verdana"/>
                <a:cs typeface="Verdana"/>
                <a:sym typeface="Verdana"/>
              </a:rPr>
              <a:t>duale</a:t>
            </a:r>
            <a:r>
              <a:rPr lang="nl-NL" sz="2600" i="0" u="none" strike="noStrike" cap="none" dirty="0">
                <a:solidFill>
                  <a:schemeClr val="accent1">
                    <a:lumMod val="75000"/>
                  </a:schemeClr>
                </a:solidFill>
                <a:latin typeface="Calibri" panose="020F0502020204030204" pitchFamily="34" charset="0"/>
                <a:ea typeface="Verdana"/>
                <a:cs typeface="Verdana"/>
                <a:sym typeface="Verdana"/>
              </a:rPr>
              <a:t> versus triangulaire wereld</a:t>
            </a:r>
            <a:endParaRPr lang="nl-NL" dirty="0">
              <a:solidFill>
                <a:schemeClr val="accent1">
                  <a:lumMod val="75000"/>
                </a:schemeClr>
              </a:solidFill>
              <a:latin typeface="Calibri" panose="020F0502020204030204" pitchFamily="34" charset="0"/>
              <a:ea typeface="Verdana"/>
              <a:cs typeface="Verdana"/>
            </a:endParaRPr>
          </a:p>
          <a:p>
            <a:pPr marL="927100" marR="0" lvl="2" indent="-196850" algn="l" rtl="0">
              <a:lnSpc>
                <a:spcPct val="90000"/>
              </a:lnSpc>
              <a:spcBef>
                <a:spcPts val="1600"/>
              </a:spcBef>
              <a:spcAft>
                <a:spcPts val="0"/>
              </a:spcAft>
              <a:buClr>
                <a:srgbClr val="7030A0"/>
              </a:buClr>
              <a:buSzPts val="1400"/>
              <a:buFont typeface="Courier New"/>
              <a:buNone/>
            </a:pPr>
            <a:endParaRPr lang="nl-NL" sz="1400" b="0" i="0" u="none" strike="noStrike" cap="none" dirty="0">
              <a:solidFill>
                <a:schemeClr val="accent1">
                  <a:lumMod val="75000"/>
                </a:schemeClr>
              </a:solidFill>
              <a:latin typeface="Verdana"/>
              <a:ea typeface="Verdana"/>
              <a:cs typeface="Verdana"/>
              <a:sym typeface="Verdana"/>
            </a:endParaRPr>
          </a:p>
          <a:p>
            <a:pPr marL="457200" marR="0" lvl="1" indent="0" algn="l" rtl="0">
              <a:lnSpc>
                <a:spcPct val="90000"/>
              </a:lnSpc>
              <a:spcBef>
                <a:spcPts val="400"/>
              </a:spcBef>
              <a:spcAft>
                <a:spcPts val="0"/>
              </a:spcAft>
              <a:buClr>
                <a:schemeClr val="accent1"/>
              </a:buClr>
              <a:buSzPts val="1800"/>
              <a:buFont typeface="Calibri"/>
              <a:buNone/>
            </a:pPr>
            <a:endParaRPr lang="nl-NL" sz="1800" b="0" i="0" u="none" strike="noStrike" cap="none" dirty="0">
              <a:solidFill>
                <a:schemeClr val="accent1">
                  <a:lumMod val="75000"/>
                </a:schemeClr>
              </a:solidFill>
              <a:latin typeface="Verdana"/>
              <a:ea typeface="Verdana"/>
              <a:cs typeface="Verdana"/>
              <a:sym typeface="Verdana"/>
            </a:endParaRPr>
          </a:p>
          <a:p>
            <a:pPr marL="90488" marR="0" lvl="0" indent="23811" algn="l" rtl="0">
              <a:lnSpc>
                <a:spcPct val="90000"/>
              </a:lnSpc>
              <a:spcBef>
                <a:spcPts val="1200"/>
              </a:spcBef>
              <a:spcAft>
                <a:spcPts val="0"/>
              </a:spcAft>
              <a:buClr>
                <a:schemeClr val="accent1"/>
              </a:buClr>
              <a:buSzPts val="1800"/>
              <a:buFont typeface="Calibri"/>
              <a:buNone/>
            </a:pPr>
            <a:endParaRPr lang="nl-NL" sz="1800" b="0" i="0" u="none" strike="noStrike" cap="none" dirty="0">
              <a:solidFill>
                <a:schemeClr val="accent1">
                  <a:lumMod val="75000"/>
                </a:schemeClr>
              </a:solidFill>
              <a:latin typeface="Verdana"/>
              <a:ea typeface="Verdana"/>
              <a:cs typeface="Verdana"/>
              <a:sym typeface="Verdana"/>
            </a:endParaRPr>
          </a:p>
        </p:txBody>
      </p:sp>
      <p:pic>
        <p:nvPicPr>
          <p:cNvPr id="389" name="Shape 389"/>
          <p:cNvPicPr preferRelativeResize="0"/>
          <p:nvPr/>
        </p:nvPicPr>
        <p:blipFill rotWithShape="1">
          <a:blip r:embed="rId3">
            <a:alphaModFix/>
          </a:blip>
          <a:srcRect/>
          <a:stretch/>
        </p:blipFill>
        <p:spPr>
          <a:xfrm>
            <a:off x="6945312" y="44450"/>
            <a:ext cx="2206625" cy="777875"/>
          </a:xfrm>
          <a:prstGeom prst="rect">
            <a:avLst/>
          </a:prstGeom>
          <a:noFill/>
          <a:ln>
            <a:noFill/>
          </a:ln>
        </p:spPr>
      </p:pic>
      <p:sp>
        <p:nvSpPr>
          <p:cNvPr id="390" name="Shape 390"/>
          <p:cNvSpPr txBox="1"/>
          <p:nvPr/>
        </p:nvSpPr>
        <p:spPr>
          <a:xfrm>
            <a:off x="539750" y="1220787"/>
            <a:ext cx="8004175" cy="695325"/>
          </a:xfrm>
          <a:prstGeom prst="rect">
            <a:avLst/>
          </a:prstGeom>
          <a:noFill/>
          <a:ln>
            <a:noFill/>
          </a:ln>
        </p:spPr>
        <p:txBody>
          <a:bodyPr spcFirstLastPara="1" wrap="square" lIns="91425" tIns="91425" rIns="91425" bIns="91425" anchor="t" anchorCtr="0">
            <a:noAutofit/>
          </a:bodyPr>
          <a:lstStyle/>
          <a:p>
            <a:pPr marL="90487" marR="0" lvl="0" indent="-90487" algn="r" rtl="0">
              <a:lnSpc>
                <a:spcPct val="90000"/>
              </a:lnSpc>
              <a:spcBef>
                <a:spcPts val="0"/>
              </a:spcBef>
              <a:spcAft>
                <a:spcPts val="0"/>
              </a:spcAft>
              <a:buClr>
                <a:schemeClr val="dk1"/>
              </a:buClr>
              <a:buSzPts val="3000"/>
              <a:buFont typeface="Calibri"/>
              <a:buNone/>
            </a:pPr>
            <a:r>
              <a:rPr lang="en-US" sz="3000" b="0" i="0" u="none">
                <a:solidFill>
                  <a:schemeClr val="dk1"/>
                </a:solidFill>
                <a:latin typeface="Calibri"/>
                <a:ea typeface="Calibri"/>
                <a:cs typeface="Calibri"/>
                <a:sym typeface="Calibri"/>
              </a:rPr>
              <a:t>Tekorten in de oedipale structuur</a:t>
            </a:r>
            <a:endParaRPr/>
          </a:p>
        </p:txBody>
      </p:sp>
      <p:sp>
        <p:nvSpPr>
          <p:cNvPr id="2" name="Gelijkbenige driehoek 1"/>
          <p:cNvSpPr/>
          <p:nvPr/>
        </p:nvSpPr>
        <p:spPr>
          <a:xfrm rot="10800000">
            <a:off x="3886675" y="3105535"/>
            <a:ext cx="1310326" cy="1225485"/>
          </a:xfrm>
          <a:prstGeom prst="triangle">
            <a:avLst/>
          </a:prstGeom>
          <a:solidFill>
            <a:srgbClr val="E48312">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8" name="Afbeelding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61230" y="4412129"/>
            <a:ext cx="761214" cy="761214"/>
          </a:xfrm>
          <a:prstGeom prst="rect">
            <a:avLst/>
          </a:prstGeom>
        </p:spPr>
      </p:pic>
      <p:sp>
        <p:nvSpPr>
          <p:cNvPr id="6" name="Tekstvak 5"/>
          <p:cNvSpPr txBox="1"/>
          <p:nvPr/>
        </p:nvSpPr>
        <p:spPr>
          <a:xfrm>
            <a:off x="2713205" y="2784963"/>
            <a:ext cx="1273142" cy="646331"/>
          </a:xfrm>
          <a:prstGeom prst="rect">
            <a:avLst/>
          </a:prstGeom>
          <a:noFill/>
        </p:spPr>
        <p:txBody>
          <a:bodyPr wrap="square" rtlCol="0">
            <a:spAutoFit/>
          </a:bodyPr>
          <a:lstStyle/>
          <a:p>
            <a:pPr algn="r"/>
            <a:r>
              <a:rPr lang="nl-BE" sz="1800" dirty="0"/>
              <a:t>“Wat het wellicht is”</a:t>
            </a:r>
          </a:p>
        </p:txBody>
      </p:sp>
      <p:sp>
        <p:nvSpPr>
          <p:cNvPr id="16" name="Tekstvak 15"/>
          <p:cNvSpPr txBox="1"/>
          <p:nvPr/>
        </p:nvSpPr>
        <p:spPr>
          <a:xfrm>
            <a:off x="5013694" y="2782369"/>
            <a:ext cx="944530" cy="646331"/>
          </a:xfrm>
          <a:prstGeom prst="rect">
            <a:avLst/>
          </a:prstGeom>
          <a:noFill/>
        </p:spPr>
        <p:txBody>
          <a:bodyPr wrap="square" rtlCol="0">
            <a:spAutoFit/>
          </a:bodyPr>
          <a:lstStyle/>
          <a:p>
            <a:pPr algn="r"/>
            <a:r>
              <a:rPr lang="nl-BE" sz="1800" dirty="0"/>
              <a:t>“Wat jij ziet”</a:t>
            </a:r>
          </a:p>
        </p:txBody>
      </p:sp>
      <p:sp>
        <p:nvSpPr>
          <p:cNvPr id="17" name="Tekstvak 16"/>
          <p:cNvSpPr txBox="1"/>
          <p:nvPr/>
        </p:nvSpPr>
        <p:spPr>
          <a:xfrm>
            <a:off x="3544743" y="5173343"/>
            <a:ext cx="1994188" cy="369332"/>
          </a:xfrm>
          <a:prstGeom prst="rect">
            <a:avLst/>
          </a:prstGeom>
          <a:noFill/>
        </p:spPr>
        <p:txBody>
          <a:bodyPr wrap="square" rtlCol="0">
            <a:spAutoFit/>
          </a:bodyPr>
          <a:lstStyle/>
          <a:p>
            <a:pPr algn="ctr"/>
            <a:r>
              <a:rPr lang="nl-BE" sz="1800" dirty="0"/>
              <a:t>“Wat ik zie”</a:t>
            </a:r>
          </a:p>
        </p:txBody>
      </p:sp>
      <p:sp>
        <p:nvSpPr>
          <p:cNvPr id="24" name="Tekstvak 23"/>
          <p:cNvSpPr txBox="1"/>
          <p:nvPr/>
        </p:nvSpPr>
        <p:spPr>
          <a:xfrm>
            <a:off x="3349776" y="3502849"/>
            <a:ext cx="2478564" cy="400110"/>
          </a:xfrm>
          <a:prstGeom prst="rect">
            <a:avLst/>
          </a:prstGeom>
          <a:noFill/>
        </p:spPr>
        <p:txBody>
          <a:bodyPr wrap="none" rtlCol="0">
            <a:spAutoFit/>
          </a:bodyPr>
          <a:lstStyle/>
          <a:p>
            <a:r>
              <a:rPr lang="nl-BE" sz="2000" b="1" dirty="0"/>
              <a:t>Perspectiefneming</a:t>
            </a:r>
          </a:p>
        </p:txBody>
      </p:sp>
    </p:spTree>
    <p:extLst>
      <p:ext uri="{BB962C8B-B14F-4D97-AF65-F5344CB8AC3E}">
        <p14:creationId xmlns:p14="http://schemas.microsoft.com/office/powerpoint/2010/main" val="153872584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Shape 388"/>
          <p:cNvSpPr txBox="1">
            <a:spLocks noGrp="1"/>
          </p:cNvSpPr>
          <p:nvPr>
            <p:ph type="body" idx="1"/>
          </p:nvPr>
        </p:nvSpPr>
        <p:spPr>
          <a:xfrm>
            <a:off x="905165" y="1916112"/>
            <a:ext cx="7521206" cy="584020"/>
          </a:xfrm>
          <a:prstGeom prst="rect">
            <a:avLst/>
          </a:prstGeom>
          <a:noFill/>
          <a:ln>
            <a:noFill/>
          </a:ln>
        </p:spPr>
        <p:txBody>
          <a:bodyPr spcFirstLastPara="1" wrap="square" lIns="91425" tIns="45700" rIns="91425" bIns="45700" anchor="t" anchorCtr="0">
            <a:noAutofit/>
          </a:bodyPr>
          <a:lstStyle/>
          <a:p>
            <a:pPr marL="0" indent="0">
              <a:spcBef>
                <a:spcPts val="0"/>
              </a:spcBef>
              <a:buSzPts val="2400"/>
              <a:buFont typeface="Calibri"/>
              <a:buNone/>
            </a:pPr>
            <a:r>
              <a:rPr lang="nl-NL" sz="2600" i="0" u="none" strike="noStrike" cap="none" dirty="0">
                <a:solidFill>
                  <a:schemeClr val="accent1">
                    <a:lumMod val="75000"/>
                  </a:schemeClr>
                </a:solidFill>
                <a:latin typeface="Calibri" panose="020F0502020204030204" pitchFamily="34" charset="0"/>
                <a:ea typeface="Verdana"/>
                <a:cs typeface="Verdana"/>
                <a:sym typeface="Verdana"/>
              </a:rPr>
              <a:t>De </a:t>
            </a:r>
            <a:r>
              <a:rPr lang="nl-NL" sz="2800" i="0" u="none" strike="noStrike" cap="none" dirty="0">
                <a:solidFill>
                  <a:schemeClr val="accent1">
                    <a:lumMod val="75000"/>
                  </a:schemeClr>
                </a:solidFill>
                <a:latin typeface="Calibri" panose="020F0502020204030204" pitchFamily="34" charset="0"/>
                <a:ea typeface="Verdana"/>
                <a:cs typeface="Verdana"/>
                <a:sym typeface="Verdana"/>
              </a:rPr>
              <a:t>duale</a:t>
            </a:r>
            <a:r>
              <a:rPr lang="nl-NL" sz="2600" i="0" u="none" strike="noStrike" cap="none" dirty="0">
                <a:solidFill>
                  <a:schemeClr val="accent1">
                    <a:lumMod val="75000"/>
                  </a:schemeClr>
                </a:solidFill>
                <a:latin typeface="Calibri" panose="020F0502020204030204" pitchFamily="34" charset="0"/>
                <a:ea typeface="Verdana"/>
                <a:cs typeface="Verdana"/>
                <a:sym typeface="Verdana"/>
              </a:rPr>
              <a:t> versus triangulaire wereld</a:t>
            </a:r>
            <a:endParaRPr lang="nl-NL" dirty="0">
              <a:solidFill>
                <a:schemeClr val="accent1">
                  <a:lumMod val="75000"/>
                </a:schemeClr>
              </a:solidFill>
              <a:latin typeface="Calibri" panose="020F0502020204030204" pitchFamily="34" charset="0"/>
              <a:ea typeface="Verdana"/>
              <a:cs typeface="Verdana"/>
            </a:endParaRPr>
          </a:p>
          <a:p>
            <a:pPr marL="927100" marR="0" lvl="2" indent="-196850" algn="l" rtl="0">
              <a:lnSpc>
                <a:spcPct val="90000"/>
              </a:lnSpc>
              <a:spcBef>
                <a:spcPts val="1600"/>
              </a:spcBef>
              <a:spcAft>
                <a:spcPts val="0"/>
              </a:spcAft>
              <a:buClr>
                <a:srgbClr val="7030A0"/>
              </a:buClr>
              <a:buSzPts val="1400"/>
              <a:buFont typeface="Courier New"/>
              <a:buNone/>
            </a:pPr>
            <a:endParaRPr lang="nl-NL" sz="1400" b="0" i="0" u="none" strike="noStrike" cap="none" dirty="0">
              <a:solidFill>
                <a:srgbClr val="20124D"/>
              </a:solidFill>
              <a:latin typeface="Verdana"/>
              <a:ea typeface="Verdana"/>
              <a:cs typeface="Verdana"/>
              <a:sym typeface="Verdana"/>
            </a:endParaRPr>
          </a:p>
          <a:p>
            <a:pPr marL="457200" marR="0" lvl="1" indent="0" algn="l" rtl="0">
              <a:lnSpc>
                <a:spcPct val="90000"/>
              </a:lnSpc>
              <a:spcBef>
                <a:spcPts val="400"/>
              </a:spcBef>
              <a:spcAft>
                <a:spcPts val="0"/>
              </a:spcAft>
              <a:buClr>
                <a:schemeClr val="accent1"/>
              </a:buClr>
              <a:buSzPts val="1800"/>
              <a:buFont typeface="Calibri"/>
              <a:buNone/>
            </a:pPr>
            <a:endParaRPr lang="nl-NL" sz="1800" b="0" i="0" u="none" strike="noStrike" cap="none" dirty="0">
              <a:solidFill>
                <a:srgbClr val="20124D"/>
              </a:solidFill>
              <a:latin typeface="Verdana"/>
              <a:ea typeface="Verdana"/>
              <a:cs typeface="Verdana"/>
              <a:sym typeface="Verdana"/>
            </a:endParaRPr>
          </a:p>
          <a:p>
            <a:pPr marL="90488" marR="0" lvl="0" indent="23811" algn="l" rtl="0">
              <a:lnSpc>
                <a:spcPct val="90000"/>
              </a:lnSpc>
              <a:spcBef>
                <a:spcPts val="1200"/>
              </a:spcBef>
              <a:spcAft>
                <a:spcPts val="0"/>
              </a:spcAft>
              <a:buClr>
                <a:schemeClr val="accent1"/>
              </a:buClr>
              <a:buSzPts val="1800"/>
              <a:buFont typeface="Calibri"/>
              <a:buNone/>
            </a:pPr>
            <a:endParaRPr lang="nl-NL" sz="1800" b="0" i="0" u="none" strike="noStrike" cap="none" dirty="0">
              <a:solidFill>
                <a:srgbClr val="20124D"/>
              </a:solidFill>
              <a:latin typeface="Verdana"/>
              <a:ea typeface="Verdana"/>
              <a:cs typeface="Verdana"/>
              <a:sym typeface="Verdana"/>
            </a:endParaRPr>
          </a:p>
        </p:txBody>
      </p:sp>
      <p:pic>
        <p:nvPicPr>
          <p:cNvPr id="389" name="Shape 389"/>
          <p:cNvPicPr preferRelativeResize="0"/>
          <p:nvPr/>
        </p:nvPicPr>
        <p:blipFill rotWithShape="1">
          <a:blip r:embed="rId3">
            <a:alphaModFix/>
          </a:blip>
          <a:srcRect/>
          <a:stretch/>
        </p:blipFill>
        <p:spPr>
          <a:xfrm>
            <a:off x="6945312" y="44450"/>
            <a:ext cx="2206625" cy="777875"/>
          </a:xfrm>
          <a:prstGeom prst="rect">
            <a:avLst/>
          </a:prstGeom>
          <a:noFill/>
          <a:ln>
            <a:noFill/>
          </a:ln>
        </p:spPr>
      </p:pic>
      <p:sp>
        <p:nvSpPr>
          <p:cNvPr id="390" name="Shape 390"/>
          <p:cNvSpPr txBox="1"/>
          <p:nvPr/>
        </p:nvSpPr>
        <p:spPr>
          <a:xfrm>
            <a:off x="539750" y="1220787"/>
            <a:ext cx="8004175" cy="695325"/>
          </a:xfrm>
          <a:prstGeom prst="rect">
            <a:avLst/>
          </a:prstGeom>
          <a:noFill/>
          <a:ln>
            <a:noFill/>
          </a:ln>
        </p:spPr>
        <p:txBody>
          <a:bodyPr spcFirstLastPara="1" wrap="square" lIns="91425" tIns="91425" rIns="91425" bIns="91425" anchor="t" anchorCtr="0">
            <a:noAutofit/>
          </a:bodyPr>
          <a:lstStyle/>
          <a:p>
            <a:pPr marL="90487" marR="0" lvl="0" indent="-90487" algn="r" rtl="0">
              <a:lnSpc>
                <a:spcPct val="90000"/>
              </a:lnSpc>
              <a:spcBef>
                <a:spcPts val="0"/>
              </a:spcBef>
              <a:spcAft>
                <a:spcPts val="0"/>
              </a:spcAft>
              <a:buClr>
                <a:schemeClr val="dk1"/>
              </a:buClr>
              <a:buSzPts val="3000"/>
              <a:buFont typeface="Calibri"/>
              <a:buNone/>
            </a:pPr>
            <a:r>
              <a:rPr lang="en-US" sz="3000" b="0" i="0" u="none">
                <a:solidFill>
                  <a:schemeClr val="dk1"/>
                </a:solidFill>
                <a:latin typeface="Calibri"/>
                <a:ea typeface="Calibri"/>
                <a:cs typeface="Calibri"/>
                <a:sym typeface="Calibri"/>
              </a:rPr>
              <a:t>Tekorten in de oedipale structuur</a:t>
            </a:r>
            <a:endParaRPr/>
          </a:p>
        </p:txBody>
      </p:sp>
      <p:sp>
        <p:nvSpPr>
          <p:cNvPr id="2" name="Gelijkbenige driehoek 1"/>
          <p:cNvSpPr/>
          <p:nvPr/>
        </p:nvSpPr>
        <p:spPr>
          <a:xfrm rot="10800000">
            <a:off x="1862876" y="3036087"/>
            <a:ext cx="1310326" cy="1225485"/>
          </a:xfrm>
          <a:prstGeom prst="triangle">
            <a:avLst/>
          </a:prstGeom>
          <a:solidFill>
            <a:srgbClr val="E48312">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8" name="Afbeelding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7431" y="4342681"/>
            <a:ext cx="761214" cy="761214"/>
          </a:xfrm>
          <a:prstGeom prst="rect">
            <a:avLst/>
          </a:prstGeom>
        </p:spPr>
      </p:pic>
      <p:sp>
        <p:nvSpPr>
          <p:cNvPr id="6" name="Tekstvak 5"/>
          <p:cNvSpPr txBox="1"/>
          <p:nvPr/>
        </p:nvSpPr>
        <p:spPr>
          <a:xfrm>
            <a:off x="1291123" y="2703155"/>
            <a:ext cx="937549" cy="646331"/>
          </a:xfrm>
          <a:prstGeom prst="rect">
            <a:avLst/>
          </a:prstGeom>
          <a:noFill/>
        </p:spPr>
        <p:txBody>
          <a:bodyPr wrap="square" rtlCol="0">
            <a:spAutoFit/>
          </a:bodyPr>
          <a:lstStyle/>
          <a:p>
            <a:r>
              <a:rPr lang="nl-BE" sz="1800" dirty="0"/>
              <a:t>“Wat ik zie”</a:t>
            </a:r>
          </a:p>
        </p:txBody>
      </p:sp>
      <p:sp>
        <p:nvSpPr>
          <p:cNvPr id="16" name="Tekstvak 15"/>
          <p:cNvSpPr txBox="1"/>
          <p:nvPr/>
        </p:nvSpPr>
        <p:spPr>
          <a:xfrm>
            <a:off x="2989895" y="2712921"/>
            <a:ext cx="944530" cy="646331"/>
          </a:xfrm>
          <a:prstGeom prst="rect">
            <a:avLst/>
          </a:prstGeom>
          <a:noFill/>
        </p:spPr>
        <p:txBody>
          <a:bodyPr wrap="square" rtlCol="0">
            <a:spAutoFit/>
          </a:bodyPr>
          <a:lstStyle/>
          <a:p>
            <a:pPr algn="r"/>
            <a:r>
              <a:rPr lang="nl-BE" sz="1800" dirty="0"/>
              <a:t>“Wat ik denk”</a:t>
            </a:r>
          </a:p>
        </p:txBody>
      </p:sp>
      <p:sp>
        <p:nvSpPr>
          <p:cNvPr id="17" name="Tekstvak 16"/>
          <p:cNvSpPr txBox="1"/>
          <p:nvPr/>
        </p:nvSpPr>
        <p:spPr>
          <a:xfrm>
            <a:off x="1568165" y="5103895"/>
            <a:ext cx="1994188" cy="646331"/>
          </a:xfrm>
          <a:prstGeom prst="rect">
            <a:avLst/>
          </a:prstGeom>
          <a:noFill/>
        </p:spPr>
        <p:txBody>
          <a:bodyPr wrap="square" rtlCol="0">
            <a:spAutoFit/>
          </a:bodyPr>
          <a:lstStyle/>
          <a:p>
            <a:pPr algn="ctr"/>
            <a:r>
              <a:rPr lang="nl-BE" sz="1800" dirty="0"/>
              <a:t>“Wat ik denk dat ik zie”</a:t>
            </a:r>
          </a:p>
        </p:txBody>
      </p:sp>
      <p:sp>
        <p:nvSpPr>
          <p:cNvPr id="18" name="Gelijkbenige driehoek 17"/>
          <p:cNvSpPr/>
          <p:nvPr/>
        </p:nvSpPr>
        <p:spPr>
          <a:xfrm rot="10800000">
            <a:off x="5981399" y="3069682"/>
            <a:ext cx="1310326" cy="1225485"/>
          </a:xfrm>
          <a:prstGeom prst="triangle">
            <a:avLst/>
          </a:prstGeom>
          <a:solidFill>
            <a:srgbClr val="E48312">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9" name="Afbeelding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55954" y="4376276"/>
            <a:ext cx="761214" cy="761214"/>
          </a:xfrm>
          <a:prstGeom prst="rect">
            <a:avLst/>
          </a:prstGeom>
        </p:spPr>
      </p:pic>
      <p:sp>
        <p:nvSpPr>
          <p:cNvPr id="20" name="Tekstvak 19"/>
          <p:cNvSpPr txBox="1"/>
          <p:nvPr/>
        </p:nvSpPr>
        <p:spPr>
          <a:xfrm>
            <a:off x="5326234" y="2705962"/>
            <a:ext cx="1310327" cy="646331"/>
          </a:xfrm>
          <a:prstGeom prst="rect">
            <a:avLst/>
          </a:prstGeom>
          <a:noFill/>
        </p:spPr>
        <p:txBody>
          <a:bodyPr wrap="square" rtlCol="0">
            <a:spAutoFit/>
          </a:bodyPr>
          <a:lstStyle/>
          <a:p>
            <a:r>
              <a:rPr lang="nl-BE" sz="1800" dirty="0"/>
              <a:t>“Wat jij doet”</a:t>
            </a:r>
          </a:p>
        </p:txBody>
      </p:sp>
      <p:sp>
        <p:nvSpPr>
          <p:cNvPr id="21" name="Tekstvak 20"/>
          <p:cNvSpPr txBox="1"/>
          <p:nvPr/>
        </p:nvSpPr>
        <p:spPr>
          <a:xfrm>
            <a:off x="6776878" y="2703155"/>
            <a:ext cx="1092762" cy="649137"/>
          </a:xfrm>
          <a:prstGeom prst="rect">
            <a:avLst/>
          </a:prstGeom>
          <a:noFill/>
        </p:spPr>
        <p:txBody>
          <a:bodyPr wrap="square" rtlCol="0">
            <a:spAutoFit/>
          </a:bodyPr>
          <a:lstStyle/>
          <a:p>
            <a:pPr algn="r"/>
            <a:r>
              <a:rPr lang="nl-BE" sz="1800" dirty="0"/>
              <a:t>“Wat jij wil”</a:t>
            </a:r>
          </a:p>
        </p:txBody>
      </p:sp>
      <p:sp>
        <p:nvSpPr>
          <p:cNvPr id="22" name="Tekstvak 21"/>
          <p:cNvSpPr txBox="1"/>
          <p:nvPr/>
        </p:nvSpPr>
        <p:spPr>
          <a:xfrm>
            <a:off x="5403483" y="5157119"/>
            <a:ext cx="2466156" cy="646331"/>
          </a:xfrm>
          <a:prstGeom prst="rect">
            <a:avLst/>
          </a:prstGeom>
          <a:noFill/>
        </p:spPr>
        <p:txBody>
          <a:bodyPr wrap="square" rtlCol="0">
            <a:spAutoFit/>
          </a:bodyPr>
          <a:lstStyle/>
          <a:p>
            <a:pPr algn="ctr"/>
            <a:r>
              <a:rPr lang="nl-BE" sz="1800" dirty="0"/>
              <a:t>“Wat ik denk dat jij wil </a:t>
            </a:r>
          </a:p>
          <a:p>
            <a:pPr algn="ctr"/>
            <a:r>
              <a:rPr lang="nl-BE" sz="1800" dirty="0"/>
              <a:t>als ik zie wat jij doet”</a:t>
            </a:r>
          </a:p>
        </p:txBody>
      </p:sp>
      <p:sp>
        <p:nvSpPr>
          <p:cNvPr id="7" name="Tekstvak 6"/>
          <p:cNvSpPr txBox="1"/>
          <p:nvPr/>
        </p:nvSpPr>
        <p:spPr>
          <a:xfrm>
            <a:off x="5838906" y="3433401"/>
            <a:ext cx="1750800" cy="400110"/>
          </a:xfrm>
          <a:prstGeom prst="rect">
            <a:avLst/>
          </a:prstGeom>
          <a:noFill/>
        </p:spPr>
        <p:txBody>
          <a:bodyPr wrap="none" rtlCol="0">
            <a:spAutoFit/>
          </a:bodyPr>
          <a:lstStyle/>
          <a:p>
            <a:r>
              <a:rPr lang="nl-NL" sz="2000" b="1" dirty="0" err="1"/>
              <a:t>Mentaliseren</a:t>
            </a:r>
            <a:endParaRPr lang="nl-NL" sz="2000" b="1" dirty="0"/>
          </a:p>
        </p:txBody>
      </p:sp>
      <p:sp>
        <p:nvSpPr>
          <p:cNvPr id="24" name="Tekstvak 23"/>
          <p:cNvSpPr txBox="1"/>
          <p:nvPr/>
        </p:nvSpPr>
        <p:spPr>
          <a:xfrm>
            <a:off x="1607372" y="3433401"/>
            <a:ext cx="1821332" cy="400110"/>
          </a:xfrm>
          <a:prstGeom prst="rect">
            <a:avLst/>
          </a:prstGeom>
          <a:noFill/>
        </p:spPr>
        <p:txBody>
          <a:bodyPr wrap="none" rtlCol="0">
            <a:spAutoFit/>
          </a:bodyPr>
          <a:lstStyle/>
          <a:p>
            <a:r>
              <a:rPr lang="nl-NL" sz="2000" b="1" dirty="0" err="1"/>
              <a:t>Mentaliseren</a:t>
            </a:r>
            <a:r>
              <a:rPr lang="nl-NL" sz="2000" b="1" dirty="0"/>
              <a:t> </a:t>
            </a:r>
          </a:p>
        </p:txBody>
      </p:sp>
    </p:spTree>
    <p:extLst>
      <p:ext uri="{BB962C8B-B14F-4D97-AF65-F5344CB8AC3E}">
        <p14:creationId xmlns:p14="http://schemas.microsoft.com/office/powerpoint/2010/main" val="373464173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Shape 388"/>
          <p:cNvSpPr txBox="1">
            <a:spLocks noGrp="1"/>
          </p:cNvSpPr>
          <p:nvPr>
            <p:ph type="body" idx="1"/>
          </p:nvPr>
        </p:nvSpPr>
        <p:spPr>
          <a:xfrm>
            <a:off x="909927" y="1916112"/>
            <a:ext cx="8234073" cy="4484688"/>
          </a:xfrm>
          <a:prstGeom prst="rect">
            <a:avLst/>
          </a:prstGeom>
          <a:noFill/>
          <a:ln>
            <a:noFill/>
          </a:ln>
        </p:spPr>
        <p:txBody>
          <a:bodyPr spcFirstLastPara="1" wrap="square" lIns="91425" tIns="45700" rIns="91425" bIns="45700" anchor="t" anchorCtr="0">
            <a:noAutofit/>
          </a:bodyPr>
          <a:lstStyle/>
          <a:p>
            <a:pPr marL="0" indent="0">
              <a:spcBef>
                <a:spcPts val="0"/>
              </a:spcBef>
              <a:buSzPts val="2400"/>
              <a:buFont typeface="Calibri"/>
              <a:buNone/>
            </a:pPr>
            <a:r>
              <a:rPr lang="nl-NL" sz="2400" i="0" u="none" strike="noStrike" cap="none" dirty="0">
                <a:solidFill>
                  <a:schemeClr val="accent1">
                    <a:lumMod val="75000"/>
                  </a:schemeClr>
                </a:solidFill>
                <a:latin typeface="Calibri" panose="020F0502020204030204" pitchFamily="34" charset="0"/>
                <a:ea typeface="Verdana"/>
                <a:cs typeface="Calibri" panose="020F0502020204030204" pitchFamily="34" charset="0"/>
                <a:sym typeface="Verdana"/>
              </a:rPr>
              <a:t>De duale versus triangulaire wereld: Samenvatting</a:t>
            </a:r>
            <a:endParaRPr lang="nl-NL" sz="2400" dirty="0">
              <a:solidFill>
                <a:schemeClr val="accent1">
                  <a:lumMod val="75000"/>
                </a:schemeClr>
              </a:solidFill>
              <a:latin typeface="Calibri" panose="020F0502020204030204" pitchFamily="34" charset="0"/>
              <a:ea typeface="Verdana"/>
              <a:cs typeface="Calibri" panose="020F0502020204030204" pitchFamily="34" charset="0"/>
            </a:endParaRPr>
          </a:p>
          <a:p>
            <a:pPr marL="800100" lvl="1">
              <a:spcBef>
                <a:spcPts val="600"/>
              </a:spcBef>
              <a:buClr>
                <a:schemeClr val="accent1">
                  <a:lumMod val="60000"/>
                  <a:lumOff val="40000"/>
                </a:schemeClr>
              </a:buClr>
              <a:buSzPct val="100000"/>
              <a:buFont typeface="Courier New" panose="02070309020205020404" pitchFamily="49" charset="0"/>
              <a:buChar char="o"/>
            </a:pPr>
            <a:r>
              <a:rPr lang="nl-NL" sz="2000" b="0" i="0" u="none" strike="noStrike" cap="none" dirty="0">
                <a:solidFill>
                  <a:schemeClr val="tx1"/>
                </a:solidFill>
                <a:latin typeface="Calibri" panose="020F0502020204030204" pitchFamily="34" charset="0"/>
                <a:ea typeface="Verdana"/>
                <a:cs typeface="Calibri" panose="020F0502020204030204" pitchFamily="34" charset="0"/>
                <a:sym typeface="Verdana"/>
              </a:rPr>
              <a:t>Cognitief en emotioneel leven deze kinderen in een duale wereld</a:t>
            </a:r>
            <a:endParaRPr lang="nl-NL" sz="2000" dirty="0">
              <a:solidFill>
                <a:schemeClr val="tx1"/>
              </a:solidFill>
              <a:latin typeface="Calibri" panose="020F0502020204030204" pitchFamily="34" charset="0"/>
              <a:ea typeface="Verdana"/>
              <a:cs typeface="Calibri" panose="020F0502020204030204" pitchFamily="34" charset="0"/>
            </a:endParaRPr>
          </a:p>
          <a:p>
            <a:pPr marL="800100" lvl="1">
              <a:spcBef>
                <a:spcPts val="600"/>
              </a:spcBef>
              <a:buClr>
                <a:schemeClr val="accent1">
                  <a:lumMod val="60000"/>
                  <a:lumOff val="40000"/>
                </a:schemeClr>
              </a:buClr>
              <a:buSzPct val="100000"/>
              <a:buFont typeface="Courier New" panose="02070309020205020404" pitchFamily="49" charset="0"/>
              <a:buChar char="o"/>
            </a:pPr>
            <a:r>
              <a:rPr lang="nl-NL" sz="2000" b="0" i="0" u="none" strike="noStrike" cap="none" dirty="0">
                <a:solidFill>
                  <a:schemeClr val="tx1"/>
                </a:solidFill>
                <a:latin typeface="Calibri" panose="020F0502020204030204" pitchFamily="34" charset="0"/>
                <a:ea typeface="Verdana"/>
                <a:cs typeface="Calibri" panose="020F0502020204030204" pitchFamily="34" charset="0"/>
                <a:sym typeface="Verdana"/>
              </a:rPr>
              <a:t>Een wereld van extremen</a:t>
            </a:r>
            <a:endParaRPr lang="nl-NL" sz="2000" dirty="0">
              <a:solidFill>
                <a:schemeClr val="tx1"/>
              </a:solidFill>
              <a:latin typeface="Calibri" panose="020F0502020204030204" pitchFamily="34" charset="0"/>
              <a:ea typeface="Verdana"/>
              <a:cs typeface="Calibri" panose="020F0502020204030204" pitchFamily="34" charset="0"/>
            </a:endParaRPr>
          </a:p>
          <a:p>
            <a:pPr marL="800100" lvl="1">
              <a:spcBef>
                <a:spcPts val="600"/>
              </a:spcBef>
              <a:buClr>
                <a:schemeClr val="accent1">
                  <a:lumMod val="60000"/>
                  <a:lumOff val="40000"/>
                </a:schemeClr>
              </a:buClr>
              <a:buSzPct val="100000"/>
              <a:buFont typeface="Courier New" panose="02070309020205020404" pitchFamily="49" charset="0"/>
              <a:buChar char="o"/>
            </a:pPr>
            <a:r>
              <a:rPr lang="nl-NL" sz="2000" b="0" i="0" u="none" strike="noStrike" cap="none" dirty="0">
                <a:solidFill>
                  <a:schemeClr val="tx1"/>
                </a:solidFill>
                <a:latin typeface="Calibri" panose="020F0502020204030204" pitchFamily="34" charset="0"/>
                <a:ea typeface="Verdana"/>
                <a:cs typeface="Calibri" panose="020F0502020204030204" pitchFamily="34" charset="0"/>
                <a:sym typeface="Verdana"/>
              </a:rPr>
              <a:t>Met weinig plaats voor nuance</a:t>
            </a:r>
            <a:endParaRPr lang="nl-NL" sz="2000" dirty="0">
              <a:solidFill>
                <a:schemeClr val="tx1"/>
              </a:solidFill>
              <a:latin typeface="Calibri" panose="020F0502020204030204" pitchFamily="34" charset="0"/>
              <a:ea typeface="Verdana"/>
              <a:cs typeface="Calibri" panose="020F0502020204030204" pitchFamily="34" charset="0"/>
            </a:endParaRPr>
          </a:p>
          <a:p>
            <a:pPr marL="800100" lvl="1">
              <a:spcBef>
                <a:spcPts val="600"/>
              </a:spcBef>
              <a:buClr>
                <a:schemeClr val="accent1">
                  <a:lumMod val="60000"/>
                  <a:lumOff val="40000"/>
                </a:schemeClr>
              </a:buClr>
              <a:buSzPct val="100000"/>
              <a:buFont typeface="Courier New" panose="02070309020205020404" pitchFamily="49" charset="0"/>
              <a:buChar char="o"/>
            </a:pPr>
            <a:r>
              <a:rPr lang="nl-NL" sz="2000" b="0" i="0" u="none" strike="noStrike" cap="none" dirty="0">
                <a:solidFill>
                  <a:schemeClr val="tx1"/>
                </a:solidFill>
                <a:latin typeface="Calibri" panose="020F0502020204030204" pitchFamily="34" charset="0"/>
                <a:ea typeface="Verdana"/>
                <a:cs typeface="Calibri" panose="020F0502020204030204" pitchFamily="34" charset="0"/>
                <a:sym typeface="Verdana"/>
              </a:rPr>
              <a:t>Een « letterlijke » wereld. Iets is of is niet. </a:t>
            </a:r>
            <a:endParaRPr lang="nl-NL" sz="2000" dirty="0">
              <a:solidFill>
                <a:schemeClr val="tx1"/>
              </a:solidFill>
              <a:latin typeface="Calibri" panose="020F0502020204030204" pitchFamily="34" charset="0"/>
              <a:ea typeface="Verdana"/>
              <a:cs typeface="Calibri" panose="020F0502020204030204" pitchFamily="34" charset="0"/>
            </a:endParaRPr>
          </a:p>
          <a:p>
            <a:pPr marL="800100" lvl="1">
              <a:spcBef>
                <a:spcPts val="600"/>
              </a:spcBef>
              <a:buClr>
                <a:schemeClr val="accent1">
                  <a:lumMod val="60000"/>
                  <a:lumOff val="40000"/>
                </a:schemeClr>
              </a:buClr>
              <a:buSzPct val="100000"/>
              <a:buFont typeface="Courier New" panose="02070309020205020404" pitchFamily="49" charset="0"/>
              <a:buChar char="o"/>
            </a:pPr>
            <a:r>
              <a:rPr lang="nl-NL" sz="2000" b="0" i="0" u="none" strike="noStrike" cap="none" dirty="0">
                <a:solidFill>
                  <a:schemeClr val="tx1"/>
                </a:solidFill>
                <a:latin typeface="Calibri" panose="020F0502020204030204" pitchFamily="34" charset="0"/>
                <a:ea typeface="Verdana"/>
                <a:cs typeface="Calibri" panose="020F0502020204030204" pitchFamily="34" charset="0"/>
                <a:sym typeface="Verdana"/>
              </a:rPr>
              <a:t>Erg gebrekkig of geen vermogen tot perspectiefneming</a:t>
            </a:r>
            <a:endParaRPr lang="nl-NL" sz="2000" dirty="0">
              <a:solidFill>
                <a:schemeClr val="tx1"/>
              </a:solidFill>
              <a:latin typeface="Calibri" panose="020F0502020204030204" pitchFamily="34" charset="0"/>
              <a:ea typeface="Verdana"/>
              <a:cs typeface="Calibri" panose="020F0502020204030204" pitchFamily="34" charset="0"/>
            </a:endParaRPr>
          </a:p>
          <a:p>
            <a:pPr marL="800100" lvl="1">
              <a:spcBef>
                <a:spcPts val="600"/>
              </a:spcBef>
              <a:buClr>
                <a:schemeClr val="accent1">
                  <a:lumMod val="60000"/>
                  <a:lumOff val="40000"/>
                </a:schemeClr>
              </a:buClr>
              <a:buSzPct val="100000"/>
              <a:buFont typeface="Courier New" panose="02070309020205020404" pitchFamily="49" charset="0"/>
              <a:buChar char="o"/>
            </a:pPr>
            <a:r>
              <a:rPr lang="nl-NL" sz="2000" b="0" i="0" u="none" strike="noStrike" cap="none" dirty="0">
                <a:solidFill>
                  <a:schemeClr val="tx1"/>
                </a:solidFill>
                <a:latin typeface="Calibri" panose="020F0502020204030204" pitchFamily="34" charset="0"/>
                <a:ea typeface="Verdana"/>
                <a:cs typeface="Calibri" panose="020F0502020204030204" pitchFamily="34" charset="0"/>
                <a:sym typeface="Verdana"/>
              </a:rPr>
              <a:t>Zeer beperkt of geen vermogen tot empathie</a:t>
            </a:r>
            <a:endParaRPr lang="nl-NL" sz="2000" dirty="0">
              <a:solidFill>
                <a:schemeClr val="tx1"/>
              </a:solidFill>
              <a:latin typeface="Calibri" panose="020F0502020204030204" pitchFamily="34" charset="0"/>
              <a:ea typeface="Verdana"/>
              <a:cs typeface="Calibri" panose="020F0502020204030204" pitchFamily="34" charset="0"/>
            </a:endParaRPr>
          </a:p>
          <a:p>
            <a:pPr marL="800100" lvl="1">
              <a:spcBef>
                <a:spcPts val="600"/>
              </a:spcBef>
              <a:buClr>
                <a:schemeClr val="accent1">
                  <a:lumMod val="60000"/>
                  <a:lumOff val="40000"/>
                </a:schemeClr>
              </a:buClr>
              <a:buSzPct val="100000"/>
              <a:buFont typeface="Courier New" panose="02070309020205020404" pitchFamily="49" charset="0"/>
              <a:buChar char="o"/>
            </a:pPr>
            <a:r>
              <a:rPr lang="nl-NL" sz="2000" b="0" i="0" u="none" strike="noStrike" cap="none" dirty="0">
                <a:solidFill>
                  <a:schemeClr val="tx1"/>
                </a:solidFill>
                <a:latin typeface="Calibri" panose="020F0502020204030204" pitchFamily="34" charset="0"/>
                <a:ea typeface="Verdana"/>
                <a:cs typeface="Calibri" panose="020F0502020204030204" pitchFamily="34" charset="0"/>
                <a:sym typeface="Verdana"/>
              </a:rPr>
              <a:t>Zeer beperkt of geen vermogen tot </a:t>
            </a:r>
            <a:r>
              <a:rPr lang="nl-NL" sz="2000" b="0" i="0" u="none" strike="noStrike" cap="none" dirty="0" err="1">
                <a:solidFill>
                  <a:schemeClr val="tx1"/>
                </a:solidFill>
                <a:latin typeface="Calibri" panose="020F0502020204030204" pitchFamily="34" charset="0"/>
                <a:ea typeface="Verdana"/>
                <a:cs typeface="Calibri" panose="020F0502020204030204" pitchFamily="34" charset="0"/>
                <a:sym typeface="Verdana"/>
              </a:rPr>
              <a:t>mentaliseren</a:t>
            </a:r>
            <a:r>
              <a:rPr lang="nl-NL" sz="2000" b="0" i="0" u="none" strike="noStrike" cap="none" dirty="0">
                <a:solidFill>
                  <a:schemeClr val="tx1"/>
                </a:solidFill>
                <a:latin typeface="Calibri" panose="020F0502020204030204" pitchFamily="34" charset="0"/>
                <a:ea typeface="Verdana"/>
                <a:cs typeface="Calibri" panose="020F0502020204030204" pitchFamily="34" charset="0"/>
                <a:sym typeface="Verdana"/>
              </a:rPr>
              <a:t> (invoelend denken over het denken van de ander)</a:t>
            </a:r>
            <a:endParaRPr lang="nl-NL" sz="2000" dirty="0">
              <a:solidFill>
                <a:schemeClr val="tx1"/>
              </a:solidFill>
              <a:latin typeface="Calibri" panose="020F0502020204030204" pitchFamily="34" charset="0"/>
              <a:ea typeface="Verdana"/>
              <a:cs typeface="Calibri" panose="020F0502020204030204" pitchFamily="34" charset="0"/>
            </a:endParaRPr>
          </a:p>
          <a:p>
            <a:pPr marL="800100" lvl="1">
              <a:spcBef>
                <a:spcPts val="600"/>
              </a:spcBef>
              <a:buClr>
                <a:schemeClr val="accent1">
                  <a:lumMod val="60000"/>
                  <a:lumOff val="40000"/>
                </a:schemeClr>
              </a:buClr>
              <a:buSzPct val="100000"/>
              <a:buFont typeface="Courier New" panose="02070309020205020404" pitchFamily="49" charset="0"/>
              <a:buChar char="o"/>
            </a:pPr>
            <a:r>
              <a:rPr lang="nl-NL" sz="2000" b="0" i="0" u="none" strike="noStrike" cap="none" dirty="0">
                <a:solidFill>
                  <a:schemeClr val="tx1"/>
                </a:solidFill>
                <a:latin typeface="Calibri" panose="020F0502020204030204" pitchFamily="34" charset="0"/>
                <a:ea typeface="Verdana"/>
                <a:cs typeface="Calibri" panose="020F0502020204030204" pitchFamily="34" charset="0"/>
                <a:sym typeface="Verdana"/>
              </a:rPr>
              <a:t>Moeite met « symboliseren », begrijpen dat symbolen naar een onderliggende (complexe) realiteit kunnen verwijzen</a:t>
            </a:r>
            <a:endParaRPr lang="nl-NL" sz="2000" dirty="0">
              <a:solidFill>
                <a:schemeClr val="tx1"/>
              </a:solidFill>
              <a:latin typeface="Calibri" panose="020F0502020204030204" pitchFamily="34" charset="0"/>
              <a:cs typeface="Calibri" panose="020F0502020204030204" pitchFamily="34" charset="0"/>
            </a:endParaRPr>
          </a:p>
          <a:p>
            <a:pPr marL="927100" marR="0" lvl="2" indent="-196850" algn="l" rtl="0">
              <a:lnSpc>
                <a:spcPct val="90000"/>
              </a:lnSpc>
              <a:spcBef>
                <a:spcPts val="1600"/>
              </a:spcBef>
              <a:spcAft>
                <a:spcPts val="0"/>
              </a:spcAft>
              <a:buClr>
                <a:srgbClr val="7030A0"/>
              </a:buClr>
              <a:buSzPts val="1400"/>
              <a:buFont typeface="Courier New"/>
              <a:buNone/>
            </a:pPr>
            <a:endParaRPr lang="nl-NL" sz="1400" b="0" i="0" u="none" strike="noStrike" cap="none" dirty="0">
              <a:solidFill>
                <a:srgbClr val="20124D"/>
              </a:solidFill>
              <a:latin typeface="Calibri" panose="020F0502020204030204" pitchFamily="34" charset="0"/>
              <a:ea typeface="Verdana"/>
              <a:cs typeface="Calibri" panose="020F0502020204030204" pitchFamily="34" charset="0"/>
              <a:sym typeface="Verdana"/>
            </a:endParaRPr>
          </a:p>
          <a:p>
            <a:pPr marL="457200" marR="0" lvl="1" indent="0" algn="l" rtl="0">
              <a:lnSpc>
                <a:spcPct val="90000"/>
              </a:lnSpc>
              <a:spcBef>
                <a:spcPts val="400"/>
              </a:spcBef>
              <a:spcAft>
                <a:spcPts val="0"/>
              </a:spcAft>
              <a:buClr>
                <a:schemeClr val="accent1"/>
              </a:buClr>
              <a:buSzPts val="1800"/>
              <a:buFont typeface="Calibri"/>
              <a:buNone/>
            </a:pPr>
            <a:endParaRPr lang="nl-NL" sz="1800" b="0" i="0" u="none" strike="noStrike" cap="none" dirty="0">
              <a:solidFill>
                <a:srgbClr val="20124D"/>
              </a:solidFill>
              <a:latin typeface="Calibri" panose="020F0502020204030204" pitchFamily="34" charset="0"/>
              <a:ea typeface="Verdana"/>
              <a:cs typeface="Calibri" panose="020F0502020204030204" pitchFamily="34" charset="0"/>
              <a:sym typeface="Verdana"/>
            </a:endParaRPr>
          </a:p>
          <a:p>
            <a:pPr marL="90488" marR="0" lvl="0" indent="23811" algn="l" rtl="0">
              <a:lnSpc>
                <a:spcPct val="90000"/>
              </a:lnSpc>
              <a:spcBef>
                <a:spcPts val="1200"/>
              </a:spcBef>
              <a:spcAft>
                <a:spcPts val="0"/>
              </a:spcAft>
              <a:buClr>
                <a:schemeClr val="accent1"/>
              </a:buClr>
              <a:buSzPts val="1800"/>
              <a:buFont typeface="Calibri"/>
              <a:buNone/>
            </a:pPr>
            <a:endParaRPr lang="nl-NL" sz="1800" b="0" i="0" u="none" strike="noStrike" cap="none" dirty="0">
              <a:solidFill>
                <a:srgbClr val="20124D"/>
              </a:solidFill>
              <a:latin typeface="Calibri" panose="020F0502020204030204" pitchFamily="34" charset="0"/>
              <a:ea typeface="Verdana"/>
              <a:cs typeface="Calibri" panose="020F0502020204030204" pitchFamily="34" charset="0"/>
              <a:sym typeface="Verdana"/>
            </a:endParaRPr>
          </a:p>
        </p:txBody>
      </p:sp>
      <p:pic>
        <p:nvPicPr>
          <p:cNvPr id="389" name="Shape 389"/>
          <p:cNvPicPr preferRelativeResize="0"/>
          <p:nvPr/>
        </p:nvPicPr>
        <p:blipFill rotWithShape="1">
          <a:blip r:embed="rId3">
            <a:alphaModFix/>
          </a:blip>
          <a:srcRect/>
          <a:stretch/>
        </p:blipFill>
        <p:spPr>
          <a:xfrm>
            <a:off x="6945312" y="44450"/>
            <a:ext cx="2206625" cy="777875"/>
          </a:xfrm>
          <a:prstGeom prst="rect">
            <a:avLst/>
          </a:prstGeom>
          <a:noFill/>
          <a:ln>
            <a:noFill/>
          </a:ln>
        </p:spPr>
      </p:pic>
      <p:sp>
        <p:nvSpPr>
          <p:cNvPr id="390" name="Shape 390"/>
          <p:cNvSpPr txBox="1"/>
          <p:nvPr/>
        </p:nvSpPr>
        <p:spPr>
          <a:xfrm>
            <a:off x="539750" y="1220787"/>
            <a:ext cx="8004175" cy="695325"/>
          </a:xfrm>
          <a:prstGeom prst="rect">
            <a:avLst/>
          </a:prstGeom>
          <a:noFill/>
          <a:ln>
            <a:noFill/>
          </a:ln>
        </p:spPr>
        <p:txBody>
          <a:bodyPr spcFirstLastPara="1" wrap="square" lIns="91425" tIns="91425" rIns="91425" bIns="91425" anchor="t" anchorCtr="0">
            <a:noAutofit/>
          </a:bodyPr>
          <a:lstStyle/>
          <a:p>
            <a:pPr marL="90487" marR="0" lvl="0" indent="-90487" algn="r" rtl="0">
              <a:lnSpc>
                <a:spcPct val="90000"/>
              </a:lnSpc>
              <a:spcBef>
                <a:spcPts val="0"/>
              </a:spcBef>
              <a:spcAft>
                <a:spcPts val="0"/>
              </a:spcAft>
              <a:buClr>
                <a:schemeClr val="dk1"/>
              </a:buClr>
              <a:buSzPts val="3000"/>
              <a:buFont typeface="Calibri"/>
              <a:buNone/>
            </a:pPr>
            <a:r>
              <a:rPr lang="en-US" sz="3000" b="0" i="0" u="none">
                <a:solidFill>
                  <a:schemeClr val="dk1"/>
                </a:solidFill>
                <a:latin typeface="Calibri"/>
                <a:ea typeface="Calibri"/>
                <a:cs typeface="Calibri"/>
                <a:sym typeface="Calibri"/>
              </a:rPr>
              <a:t>Tekorten in de oedipale structuur</a:t>
            </a:r>
            <a:endParaRPr/>
          </a:p>
        </p:txBody>
      </p:sp>
    </p:spTree>
    <p:extLst>
      <p:ext uri="{BB962C8B-B14F-4D97-AF65-F5344CB8AC3E}">
        <p14:creationId xmlns:p14="http://schemas.microsoft.com/office/powerpoint/2010/main" val="317944110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Shape 395"/>
          <p:cNvSpPr txBox="1">
            <a:spLocks noGrp="1"/>
          </p:cNvSpPr>
          <p:nvPr>
            <p:ph type="body" idx="1"/>
          </p:nvPr>
        </p:nvSpPr>
        <p:spPr>
          <a:xfrm>
            <a:off x="592137" y="2832100"/>
            <a:ext cx="8004175" cy="1604962"/>
          </a:xfrm>
          <a:prstGeom prst="rect">
            <a:avLst/>
          </a:prstGeom>
          <a:noFill/>
          <a:ln>
            <a:noFill/>
          </a:ln>
        </p:spPr>
        <p:txBody>
          <a:bodyPr spcFirstLastPara="1" wrap="square" lIns="91425" tIns="91425" rIns="91425" bIns="91425" anchor="t" anchorCtr="0">
            <a:noAutofit/>
          </a:bodyPr>
          <a:lstStyle/>
          <a:p>
            <a:pPr marL="90487" marR="0" lvl="0" indent="-90487" algn="ctr" rtl="0">
              <a:lnSpc>
                <a:spcPct val="90000"/>
              </a:lnSpc>
              <a:spcBef>
                <a:spcPts val="0"/>
              </a:spcBef>
              <a:spcAft>
                <a:spcPts val="0"/>
              </a:spcAft>
              <a:buClr>
                <a:schemeClr val="accent1"/>
              </a:buClr>
              <a:buSzPts val="2400"/>
              <a:buFont typeface="Calibri"/>
              <a:buNone/>
            </a:pPr>
            <a:endParaRPr sz="2400" b="0" i="0" u="none">
              <a:latin typeface="Calibri"/>
              <a:ea typeface="Calibri"/>
              <a:cs typeface="Calibri"/>
              <a:sym typeface="Calibri"/>
            </a:endParaRPr>
          </a:p>
          <a:p>
            <a:pPr marL="90487" marR="0" lvl="0" indent="-90487" algn="ctr" rtl="0">
              <a:lnSpc>
                <a:spcPct val="90000"/>
              </a:lnSpc>
              <a:spcBef>
                <a:spcPts val="200"/>
              </a:spcBef>
              <a:spcAft>
                <a:spcPts val="0"/>
              </a:spcAft>
              <a:buClr>
                <a:schemeClr val="accent1"/>
              </a:buClr>
              <a:buSzPts val="4400"/>
              <a:buFont typeface="Calibri"/>
              <a:buNone/>
            </a:pPr>
            <a:r>
              <a:rPr lang="en-US" sz="4400" b="0" i="0" u="none">
                <a:latin typeface="Calibri"/>
                <a:ea typeface="Calibri"/>
                <a:cs typeface="Calibri"/>
                <a:sym typeface="Calibri"/>
              </a:rPr>
              <a:t>Processen van bekrachtiging</a:t>
            </a:r>
            <a:endParaRPr/>
          </a:p>
          <a:p>
            <a:pPr marL="90488" marR="0" lvl="0" indent="188911" algn="l" rtl="0">
              <a:lnSpc>
                <a:spcPct val="90000"/>
              </a:lnSpc>
              <a:spcBef>
                <a:spcPts val="1400"/>
              </a:spcBef>
              <a:spcAft>
                <a:spcPts val="0"/>
              </a:spcAft>
              <a:buClr>
                <a:schemeClr val="accent1"/>
              </a:buClr>
              <a:buSzPts val="4400"/>
              <a:buFont typeface="Calibri"/>
              <a:buNone/>
            </a:pPr>
            <a:endParaRPr sz="4400" b="0" i="0" u="none">
              <a:latin typeface="Calibri"/>
              <a:ea typeface="Calibri"/>
              <a:cs typeface="Calibri"/>
              <a:sym typeface="Calibri"/>
            </a:endParaRPr>
          </a:p>
        </p:txBody>
      </p:sp>
      <p:pic>
        <p:nvPicPr>
          <p:cNvPr id="396" name="Shape 396"/>
          <p:cNvPicPr preferRelativeResize="0"/>
          <p:nvPr/>
        </p:nvPicPr>
        <p:blipFill rotWithShape="1">
          <a:blip r:embed="rId3">
            <a:alphaModFix/>
          </a:blip>
          <a:srcRect/>
          <a:stretch/>
        </p:blipFill>
        <p:spPr>
          <a:xfrm>
            <a:off x="6945312" y="44450"/>
            <a:ext cx="2206625" cy="777875"/>
          </a:xfrm>
          <a:prstGeom prst="rect">
            <a:avLst/>
          </a:prstGeom>
          <a:noFill/>
          <a:ln>
            <a:noFill/>
          </a:ln>
        </p:spPr>
      </p:pic>
      <p:sp>
        <p:nvSpPr>
          <p:cNvPr id="397" name="Shape 397"/>
          <p:cNvSpPr txBox="1"/>
          <p:nvPr/>
        </p:nvSpPr>
        <p:spPr>
          <a:xfrm>
            <a:off x="822325" y="287337"/>
            <a:ext cx="7543800" cy="1449387"/>
          </a:xfrm>
          <a:prstGeom prst="rect">
            <a:avLst/>
          </a:prstGeom>
          <a:noFill/>
          <a:ln>
            <a:noFill/>
          </a:ln>
        </p:spPr>
        <p:txBody>
          <a:bodyPr spcFirstLastPara="1" wrap="square" lIns="91425" tIns="45700" rIns="91425" bIns="45700" anchor="b" anchorCtr="0">
            <a:noAutofit/>
          </a:bodyPr>
          <a:lstStyle/>
          <a:p>
            <a:pPr marL="0" marR="0" lvl="0" indent="0" algn="r" rtl="0">
              <a:lnSpc>
                <a:spcPct val="85000"/>
              </a:lnSpc>
              <a:spcBef>
                <a:spcPts val="0"/>
              </a:spcBef>
              <a:spcAft>
                <a:spcPts val="0"/>
              </a:spcAft>
              <a:buClr>
                <a:srgbClr val="404040"/>
              </a:buClr>
              <a:buSzPts val="4800"/>
              <a:buFont typeface="Calibri"/>
              <a:buNone/>
            </a:pPr>
            <a:r>
              <a:rPr lang="en-US" sz="4800" b="0" i="0" u="none">
                <a:solidFill>
                  <a:srgbClr val="404040"/>
                </a:solidFill>
                <a:latin typeface="Calibri"/>
                <a:ea typeface="Calibri"/>
                <a:cs typeface="Calibri"/>
                <a:sym typeface="Calibri"/>
              </a:rPr>
              <a:t>Processen </a:t>
            </a:r>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Shape 402"/>
          <p:cNvSpPr txBox="1">
            <a:spLocks noGrp="1"/>
          </p:cNvSpPr>
          <p:nvPr>
            <p:ph type="body" idx="1"/>
          </p:nvPr>
        </p:nvSpPr>
        <p:spPr>
          <a:xfrm>
            <a:off x="684212" y="1751012"/>
            <a:ext cx="8002587" cy="3622675"/>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accent1"/>
              </a:buClr>
              <a:buSzPts val="1600"/>
              <a:buFont typeface="Calibri"/>
              <a:buNone/>
            </a:pPr>
            <a:endParaRPr lang="nl-NL" sz="1600" b="0" i="0" u="none" dirty="0">
              <a:solidFill>
                <a:srgbClr val="7030A0"/>
              </a:solidFill>
              <a:latin typeface="Verdana"/>
              <a:ea typeface="Verdana"/>
              <a:cs typeface="Verdana"/>
              <a:sym typeface="Verdana"/>
            </a:endParaRPr>
          </a:p>
          <a:p>
            <a:pPr marL="742950" marR="0" lvl="1" indent="-285750" algn="l" rtl="0">
              <a:lnSpc>
                <a:spcPct val="90000"/>
              </a:lnSpc>
              <a:spcBef>
                <a:spcPts val="300"/>
              </a:spcBef>
              <a:spcAft>
                <a:spcPts val="0"/>
              </a:spcAft>
              <a:buClr>
                <a:schemeClr val="accent1"/>
              </a:buClr>
              <a:buSzPts val="2000"/>
              <a:buFont typeface="Calibri"/>
              <a:buNone/>
            </a:pPr>
            <a:endParaRPr lang="nl-NL" sz="2000" b="0" i="0" u="none" strike="noStrike" cap="none" dirty="0">
              <a:solidFill>
                <a:srgbClr val="FF9900"/>
              </a:solidFill>
              <a:sym typeface="Calibri"/>
            </a:endParaRPr>
          </a:p>
          <a:p>
            <a:pPr marL="742950" marR="0" lvl="1" indent="-285750" algn="l" rtl="0">
              <a:lnSpc>
                <a:spcPct val="90000"/>
              </a:lnSpc>
              <a:spcBef>
                <a:spcPts val="300"/>
              </a:spcBef>
              <a:spcAft>
                <a:spcPts val="0"/>
              </a:spcAft>
              <a:buClr>
                <a:schemeClr val="accent1"/>
              </a:buClr>
              <a:buSzPts val="2600"/>
              <a:buFont typeface="Calibri"/>
              <a:buNone/>
            </a:pPr>
            <a:r>
              <a:rPr lang="nl-NL" sz="2600" b="1" i="0" u="none" strike="noStrike" cap="none" dirty="0">
                <a:solidFill>
                  <a:schemeClr val="accent1">
                    <a:lumMod val="75000"/>
                  </a:schemeClr>
                </a:solidFill>
                <a:sym typeface="Calibri"/>
              </a:rPr>
              <a:t>behaviorisme</a:t>
            </a:r>
            <a:r>
              <a:rPr lang="nl-NL" sz="2400" b="0" i="0" u="none" strike="noStrike" cap="none" dirty="0">
                <a:solidFill>
                  <a:srgbClr val="7030A0"/>
                </a:solidFill>
                <a:sym typeface="Calibri"/>
              </a:rPr>
              <a:t/>
            </a:r>
            <a:br>
              <a:rPr lang="nl-NL" sz="2400" b="0" i="0" u="none" strike="noStrike" cap="none" dirty="0">
                <a:solidFill>
                  <a:srgbClr val="7030A0"/>
                </a:solidFill>
                <a:sym typeface="Calibri"/>
              </a:rPr>
            </a:br>
            <a:endParaRPr lang="nl-NL" sz="2400" b="0" i="0" u="none" strike="noStrike" cap="none" dirty="0">
              <a:solidFill>
                <a:srgbClr val="7030A0"/>
              </a:solidFill>
              <a:sym typeface="Calibri"/>
            </a:endParaRPr>
          </a:p>
          <a:p>
            <a:pPr marL="742950" marR="0" lvl="1" indent="-285750" algn="l" rtl="0">
              <a:lnSpc>
                <a:spcPct val="90000"/>
              </a:lnSpc>
              <a:spcBef>
                <a:spcPts val="300"/>
              </a:spcBef>
              <a:spcAft>
                <a:spcPts val="0"/>
              </a:spcAft>
              <a:buClr>
                <a:schemeClr val="accent1"/>
              </a:buClr>
              <a:buSzPts val="2400"/>
              <a:buFont typeface="Calibri"/>
              <a:buNone/>
            </a:pPr>
            <a:r>
              <a:rPr lang="nl-NL" sz="2400" b="0" i="0" u="none" strike="noStrike" cap="none" dirty="0">
                <a:solidFill>
                  <a:schemeClr val="tx1"/>
                </a:solidFill>
                <a:sym typeface="Calibri"/>
              </a:rPr>
              <a:t>→ probleemsamenhang om te kijken welke factoren mee aan de </a:t>
            </a:r>
            <a:r>
              <a:rPr lang="nl-NL" sz="2400" b="0" i="0" u="sng" strike="noStrike" cap="none" dirty="0">
                <a:solidFill>
                  <a:schemeClr val="tx1"/>
                </a:solidFill>
                <a:sym typeface="Calibri"/>
              </a:rPr>
              <a:t>oorzaak</a:t>
            </a:r>
            <a:r>
              <a:rPr lang="nl-NL" sz="2400" b="0" i="0" u="none" strike="noStrike" cap="none" dirty="0">
                <a:solidFill>
                  <a:schemeClr val="tx1"/>
                </a:solidFill>
                <a:sym typeface="Calibri"/>
              </a:rPr>
              <a:t> liggen van de problemen</a:t>
            </a:r>
            <a:endParaRPr lang="nl-NL" dirty="0">
              <a:solidFill>
                <a:schemeClr val="tx1"/>
              </a:solidFill>
            </a:endParaRPr>
          </a:p>
          <a:p>
            <a:pPr marL="742950" marR="0" lvl="1" indent="-285750" algn="l" rtl="0">
              <a:lnSpc>
                <a:spcPct val="90000"/>
              </a:lnSpc>
              <a:spcBef>
                <a:spcPts val="300"/>
              </a:spcBef>
              <a:spcAft>
                <a:spcPts val="0"/>
              </a:spcAft>
              <a:buClr>
                <a:schemeClr val="accent1"/>
              </a:buClr>
              <a:buSzPts val="2400"/>
              <a:buFont typeface="Calibri"/>
              <a:buNone/>
            </a:pPr>
            <a:r>
              <a:rPr lang="nl-NL" sz="2400" b="0" i="0" u="none" strike="noStrike" cap="none" dirty="0">
                <a:solidFill>
                  <a:schemeClr val="tx1"/>
                </a:solidFill>
                <a:sym typeface="Calibri"/>
              </a:rPr>
              <a:t/>
            </a:r>
            <a:br>
              <a:rPr lang="nl-NL" sz="2400" b="0" i="0" u="none" strike="noStrike" cap="none" dirty="0">
                <a:solidFill>
                  <a:schemeClr val="tx1"/>
                </a:solidFill>
                <a:sym typeface="Calibri"/>
              </a:rPr>
            </a:br>
            <a:r>
              <a:rPr lang="nl-NL" sz="2400" b="0" i="0" u="none" strike="noStrike" cap="none" dirty="0">
                <a:solidFill>
                  <a:schemeClr val="tx1"/>
                </a:solidFill>
                <a:sym typeface="Calibri"/>
              </a:rPr>
              <a:t>→ of we bepaald probleemgedrag </a:t>
            </a:r>
            <a:r>
              <a:rPr lang="nl-NL" sz="2400" b="0" i="0" u="sng" strike="noStrike" cap="none" dirty="0">
                <a:solidFill>
                  <a:schemeClr val="tx1"/>
                </a:solidFill>
                <a:sym typeface="Calibri"/>
              </a:rPr>
              <a:t>blijven</a:t>
            </a:r>
            <a:r>
              <a:rPr lang="nl-NL" sz="2400" b="0" i="0" u="none" strike="noStrike" cap="none" dirty="0">
                <a:solidFill>
                  <a:schemeClr val="tx1"/>
                </a:solidFill>
                <a:sym typeface="Calibri"/>
              </a:rPr>
              <a:t> stellen, is afhankelijk van de gevolgen van dit gedrag</a:t>
            </a:r>
            <a:endParaRPr lang="nl-NL" dirty="0">
              <a:solidFill>
                <a:schemeClr val="tx1"/>
              </a:solidFill>
            </a:endParaRPr>
          </a:p>
          <a:p>
            <a:pPr marL="742950" marR="0" lvl="1" indent="-285750" algn="l" rtl="0">
              <a:lnSpc>
                <a:spcPct val="90000"/>
              </a:lnSpc>
              <a:spcBef>
                <a:spcPts val="300"/>
              </a:spcBef>
              <a:spcAft>
                <a:spcPts val="0"/>
              </a:spcAft>
              <a:buClr>
                <a:schemeClr val="accent1"/>
              </a:buClr>
              <a:buSzPts val="2000"/>
              <a:buFont typeface="Calibri"/>
              <a:buNone/>
            </a:pPr>
            <a:r>
              <a:rPr lang="nl-NL" sz="2000" b="0" i="0" u="none" strike="noStrike" cap="none" dirty="0">
                <a:solidFill>
                  <a:schemeClr val="tx1"/>
                </a:solidFill>
                <a:sym typeface="Calibri"/>
              </a:rPr>
              <a:t/>
            </a:r>
            <a:br>
              <a:rPr lang="nl-NL" sz="2000" b="0" i="0" u="none" strike="noStrike" cap="none" dirty="0">
                <a:solidFill>
                  <a:schemeClr val="tx1"/>
                </a:solidFill>
                <a:sym typeface="Calibri"/>
              </a:rPr>
            </a:br>
            <a:endParaRPr lang="nl-NL" dirty="0">
              <a:solidFill>
                <a:schemeClr val="tx1"/>
              </a:solidFill>
            </a:endParaRPr>
          </a:p>
        </p:txBody>
      </p:sp>
      <p:pic>
        <p:nvPicPr>
          <p:cNvPr id="403" name="Shape 403"/>
          <p:cNvPicPr preferRelativeResize="0"/>
          <p:nvPr/>
        </p:nvPicPr>
        <p:blipFill rotWithShape="1">
          <a:blip r:embed="rId3">
            <a:alphaModFix/>
          </a:blip>
          <a:srcRect/>
          <a:stretch/>
        </p:blipFill>
        <p:spPr>
          <a:xfrm>
            <a:off x="7097712" y="196850"/>
            <a:ext cx="2206625" cy="777875"/>
          </a:xfrm>
          <a:prstGeom prst="rect">
            <a:avLst/>
          </a:prstGeom>
          <a:noFill/>
          <a:ln>
            <a:noFill/>
          </a:ln>
        </p:spPr>
      </p:pic>
      <p:sp>
        <p:nvSpPr>
          <p:cNvPr id="404" name="Shape 404"/>
          <p:cNvSpPr txBox="1"/>
          <p:nvPr/>
        </p:nvSpPr>
        <p:spPr>
          <a:xfrm>
            <a:off x="912812" y="249237"/>
            <a:ext cx="7543800" cy="1449387"/>
          </a:xfrm>
          <a:prstGeom prst="rect">
            <a:avLst/>
          </a:prstGeom>
          <a:noFill/>
          <a:ln>
            <a:noFill/>
          </a:ln>
        </p:spPr>
        <p:txBody>
          <a:bodyPr spcFirstLastPara="1" wrap="square" lIns="91425" tIns="45700" rIns="91425" bIns="45700" anchor="b" anchorCtr="0">
            <a:noAutofit/>
          </a:bodyPr>
          <a:lstStyle/>
          <a:p>
            <a:pPr marL="0" marR="0" lvl="0" indent="0" algn="r" rtl="0">
              <a:lnSpc>
                <a:spcPct val="85000"/>
              </a:lnSpc>
              <a:spcBef>
                <a:spcPts val="0"/>
              </a:spcBef>
              <a:spcAft>
                <a:spcPts val="0"/>
              </a:spcAft>
              <a:buClr>
                <a:srgbClr val="404040"/>
              </a:buClr>
              <a:buSzPts val="4000"/>
              <a:buFont typeface="Calibri"/>
              <a:buNone/>
            </a:pPr>
            <a:r>
              <a:rPr lang="en-US" sz="4000" b="0" i="0" u="none">
                <a:solidFill>
                  <a:srgbClr val="404040"/>
                </a:solidFill>
                <a:latin typeface="Calibri"/>
                <a:ea typeface="Calibri"/>
                <a:cs typeface="Calibri"/>
                <a:sym typeface="Calibri"/>
              </a:rPr>
              <a:t>Processen van bekrachtiging</a:t>
            </a:r>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Shape 409"/>
          <p:cNvSpPr txBox="1">
            <a:spLocks noGrp="1"/>
          </p:cNvSpPr>
          <p:nvPr>
            <p:ph type="body" idx="1"/>
          </p:nvPr>
        </p:nvSpPr>
        <p:spPr>
          <a:xfrm>
            <a:off x="371475" y="1722107"/>
            <a:ext cx="8813700" cy="4642834"/>
          </a:xfrm>
          <a:prstGeom prst="rect">
            <a:avLst/>
          </a:prstGeom>
          <a:noFill/>
          <a:ln>
            <a:noFill/>
          </a:ln>
        </p:spPr>
        <p:txBody>
          <a:bodyPr spcFirstLastPara="1" wrap="square" lIns="91425" tIns="45700" rIns="91425" bIns="45700" anchor="t" anchorCtr="0">
            <a:noAutofit/>
          </a:bodyPr>
          <a:lstStyle/>
          <a:p>
            <a:pPr marL="0" marR="0" lvl="1" indent="0" algn="l" rtl="0">
              <a:lnSpc>
                <a:spcPct val="90000"/>
              </a:lnSpc>
              <a:spcBef>
                <a:spcPts val="0"/>
              </a:spcBef>
              <a:spcAft>
                <a:spcPts val="0"/>
              </a:spcAft>
              <a:buClr>
                <a:schemeClr val="accent1"/>
              </a:buClr>
              <a:buSzPts val="2000"/>
              <a:buFont typeface="Calibri"/>
              <a:buNone/>
            </a:pPr>
            <a:r>
              <a:rPr lang="nl-NL" sz="2000" b="1" i="0" u="none" strike="noStrike" cap="none" dirty="0">
                <a:solidFill>
                  <a:schemeClr val="tx1"/>
                </a:solidFill>
                <a:sym typeface="Calibri"/>
              </a:rPr>
              <a:t>  mogelijke gevolgen:</a:t>
            </a:r>
            <a:r>
              <a:rPr lang="nl-NL" sz="2000" b="0" i="0" u="none" strike="noStrike" cap="none" dirty="0">
                <a:solidFill>
                  <a:schemeClr val="tx1"/>
                </a:solidFill>
                <a:sym typeface="Calibri"/>
              </a:rPr>
              <a:t/>
            </a:r>
            <a:br>
              <a:rPr lang="nl-NL" sz="2000" b="0" i="0" u="none" strike="noStrike" cap="none" dirty="0">
                <a:solidFill>
                  <a:schemeClr val="tx1"/>
                </a:solidFill>
                <a:sym typeface="Calibri"/>
              </a:rPr>
            </a:br>
            <a:endParaRPr lang="nl-NL" sz="2000" dirty="0">
              <a:solidFill>
                <a:schemeClr val="tx1"/>
              </a:solidFill>
            </a:endParaRPr>
          </a:p>
          <a:p>
            <a:pPr marL="114300" marR="0" lvl="0" indent="0" algn="l" rtl="0">
              <a:lnSpc>
                <a:spcPct val="90000"/>
              </a:lnSpc>
              <a:spcBef>
                <a:spcPts val="300"/>
              </a:spcBef>
              <a:spcAft>
                <a:spcPts val="0"/>
              </a:spcAft>
              <a:buClr>
                <a:schemeClr val="accent1"/>
              </a:buClr>
              <a:buSzPts val="2000"/>
              <a:buFont typeface="Calibri"/>
              <a:buNone/>
            </a:pPr>
            <a:r>
              <a:rPr lang="nl-NL" sz="1900" b="0" i="0" u="none" dirty="0">
                <a:solidFill>
                  <a:schemeClr val="tx1"/>
                </a:solidFill>
                <a:sym typeface="Calibri"/>
              </a:rPr>
              <a:t>er wordt iets positief toegevoegd	+S+     (bv. </a:t>
            </a:r>
            <a:r>
              <a:rPr lang="nl-NL" sz="1900" dirty="0">
                <a:solidFill>
                  <a:schemeClr val="tx1"/>
                </a:solidFill>
              </a:rPr>
              <a:t>snoepje</a:t>
            </a:r>
            <a:r>
              <a:rPr lang="nl-NL" sz="1900" b="0" i="0" u="none" dirty="0">
                <a:solidFill>
                  <a:schemeClr val="tx1"/>
                </a:solidFill>
                <a:sym typeface="Calibri"/>
              </a:rPr>
              <a:t> krijgen)</a:t>
            </a:r>
            <a:endParaRPr lang="nl-NL" sz="1900" dirty="0">
              <a:solidFill>
                <a:schemeClr val="tx1"/>
              </a:solidFill>
            </a:endParaRPr>
          </a:p>
          <a:p>
            <a:pPr marL="114300" marR="0" lvl="0" indent="0" algn="l" rtl="0">
              <a:lnSpc>
                <a:spcPct val="90000"/>
              </a:lnSpc>
              <a:spcBef>
                <a:spcPts val="300"/>
              </a:spcBef>
              <a:spcAft>
                <a:spcPts val="0"/>
              </a:spcAft>
              <a:buClr>
                <a:schemeClr val="accent1"/>
              </a:buClr>
              <a:buSzPts val="2000"/>
              <a:buFont typeface="Calibri"/>
              <a:buNone/>
            </a:pPr>
            <a:endParaRPr lang="nl-NL" sz="1900" b="0" i="0" u="none" dirty="0">
              <a:solidFill>
                <a:schemeClr val="tx1"/>
              </a:solidFill>
              <a:sym typeface="Calibri"/>
            </a:endParaRPr>
          </a:p>
          <a:p>
            <a:pPr marL="114300" marR="0" lvl="0" indent="0" algn="l" rtl="0">
              <a:lnSpc>
                <a:spcPct val="90000"/>
              </a:lnSpc>
              <a:spcBef>
                <a:spcPts val="300"/>
              </a:spcBef>
              <a:spcAft>
                <a:spcPts val="0"/>
              </a:spcAft>
              <a:buClr>
                <a:schemeClr val="accent1"/>
              </a:buClr>
              <a:buSzPts val="2000"/>
              <a:buFont typeface="Calibri"/>
              <a:buNone/>
            </a:pPr>
            <a:r>
              <a:rPr lang="nl-NL" sz="1900" b="0" i="0" u="none" dirty="0">
                <a:solidFill>
                  <a:schemeClr val="tx1"/>
                </a:solidFill>
                <a:sym typeface="Calibri"/>
              </a:rPr>
              <a:t>er wordt iets negatief toegevoegd 	+S-      (bv. straf </a:t>
            </a:r>
            <a:r>
              <a:rPr lang="nl-NL" sz="1900" dirty="0">
                <a:solidFill>
                  <a:schemeClr val="tx1"/>
                </a:solidFill>
              </a:rPr>
              <a:t>schrijven</a:t>
            </a:r>
            <a:r>
              <a:rPr lang="nl-NL" sz="1900" b="0" i="0" u="none" dirty="0">
                <a:solidFill>
                  <a:schemeClr val="tx1"/>
                </a:solidFill>
                <a:sym typeface="Calibri"/>
              </a:rPr>
              <a:t>)</a:t>
            </a:r>
            <a:endParaRPr lang="nl-NL" sz="1900" dirty="0">
              <a:solidFill>
                <a:schemeClr val="tx1"/>
              </a:solidFill>
            </a:endParaRPr>
          </a:p>
          <a:p>
            <a:pPr marL="114300" marR="0" lvl="0" indent="0" algn="l" rtl="0">
              <a:lnSpc>
                <a:spcPct val="90000"/>
              </a:lnSpc>
              <a:spcBef>
                <a:spcPts val="300"/>
              </a:spcBef>
              <a:spcAft>
                <a:spcPts val="0"/>
              </a:spcAft>
              <a:buClr>
                <a:schemeClr val="accent1"/>
              </a:buClr>
              <a:buSzPts val="2000"/>
              <a:buFont typeface="Calibri"/>
              <a:buNone/>
            </a:pPr>
            <a:endParaRPr lang="nl-NL" sz="1900" b="0" i="0" u="none" dirty="0">
              <a:solidFill>
                <a:schemeClr val="tx1"/>
              </a:solidFill>
              <a:sym typeface="Calibri"/>
            </a:endParaRPr>
          </a:p>
          <a:p>
            <a:pPr marL="114300" marR="0" lvl="0" indent="0" algn="l" rtl="0">
              <a:lnSpc>
                <a:spcPct val="90000"/>
              </a:lnSpc>
              <a:spcBef>
                <a:spcPts val="300"/>
              </a:spcBef>
              <a:spcAft>
                <a:spcPts val="0"/>
              </a:spcAft>
              <a:buClr>
                <a:schemeClr val="accent1"/>
              </a:buClr>
              <a:buSzPts val="2000"/>
              <a:buFont typeface="Calibri"/>
              <a:buNone/>
            </a:pPr>
            <a:r>
              <a:rPr lang="nl-NL" sz="1900" b="0" i="0" u="none" dirty="0">
                <a:solidFill>
                  <a:schemeClr val="tx1"/>
                </a:solidFill>
                <a:sym typeface="Calibri"/>
              </a:rPr>
              <a:t>iets leuk wordt weggenomen 	-S+      (bv. </a:t>
            </a:r>
            <a:r>
              <a:rPr lang="nl-NL" sz="1900" dirty="0">
                <a:solidFill>
                  <a:schemeClr val="tx1"/>
                </a:solidFill>
              </a:rPr>
              <a:t>PS wordt weggenomen</a:t>
            </a:r>
            <a:r>
              <a:rPr lang="nl-NL" sz="1900" b="0" i="0" u="none" dirty="0">
                <a:solidFill>
                  <a:schemeClr val="tx1"/>
                </a:solidFill>
                <a:sym typeface="Calibri"/>
              </a:rPr>
              <a:t>)</a:t>
            </a:r>
            <a:endParaRPr lang="nl-NL" sz="1900" dirty="0">
              <a:solidFill>
                <a:schemeClr val="tx1"/>
              </a:solidFill>
            </a:endParaRPr>
          </a:p>
          <a:p>
            <a:pPr marL="114300" marR="0" lvl="0" indent="0" algn="l" rtl="0">
              <a:lnSpc>
                <a:spcPct val="90000"/>
              </a:lnSpc>
              <a:spcBef>
                <a:spcPts val="300"/>
              </a:spcBef>
              <a:spcAft>
                <a:spcPts val="0"/>
              </a:spcAft>
              <a:buClr>
                <a:schemeClr val="accent1"/>
              </a:buClr>
              <a:buSzPts val="2000"/>
              <a:buFont typeface="Calibri"/>
              <a:buNone/>
            </a:pPr>
            <a:endParaRPr lang="nl-NL" sz="1900" b="0" i="0" u="none" dirty="0">
              <a:solidFill>
                <a:schemeClr val="tx1"/>
              </a:solidFill>
              <a:sym typeface="Calibri"/>
            </a:endParaRPr>
          </a:p>
          <a:p>
            <a:pPr marL="114300" marR="0" lvl="0" indent="0" algn="l" rtl="0">
              <a:lnSpc>
                <a:spcPct val="90000"/>
              </a:lnSpc>
              <a:spcBef>
                <a:spcPts val="300"/>
              </a:spcBef>
              <a:spcAft>
                <a:spcPts val="0"/>
              </a:spcAft>
              <a:buClr>
                <a:schemeClr val="accent1"/>
              </a:buClr>
              <a:buSzPts val="2000"/>
              <a:buFont typeface="Calibri"/>
              <a:buNone/>
            </a:pPr>
            <a:r>
              <a:rPr lang="nl-NL" sz="1900" b="0" i="0" u="none" dirty="0">
                <a:solidFill>
                  <a:schemeClr val="tx1"/>
                </a:solidFill>
                <a:sym typeface="Calibri"/>
              </a:rPr>
              <a:t>iets negatief wordt weggenomen 	-S-       (bv. je moet je huiswerk niet afmaken) </a:t>
            </a:r>
            <a:endParaRPr lang="nl-NL" sz="1900" dirty="0">
              <a:solidFill>
                <a:schemeClr val="tx1"/>
              </a:solidFill>
            </a:endParaRPr>
          </a:p>
          <a:p>
            <a:pPr marL="114300" marR="0" lvl="0" indent="0" algn="l" rtl="0">
              <a:lnSpc>
                <a:spcPct val="90000"/>
              </a:lnSpc>
              <a:spcBef>
                <a:spcPts val="300"/>
              </a:spcBef>
              <a:spcAft>
                <a:spcPts val="0"/>
              </a:spcAft>
              <a:buClr>
                <a:schemeClr val="accent1"/>
              </a:buClr>
              <a:buSzPts val="2000"/>
              <a:buFont typeface="Calibri"/>
              <a:buNone/>
            </a:pPr>
            <a:endParaRPr lang="nl-NL" sz="1900" b="0" i="0" u="none" dirty="0">
              <a:solidFill>
                <a:schemeClr val="tx1"/>
              </a:solidFill>
              <a:sym typeface="Calibri"/>
            </a:endParaRPr>
          </a:p>
          <a:p>
            <a:pPr marL="114300" marR="0" lvl="0" indent="0" algn="l" rtl="0">
              <a:lnSpc>
                <a:spcPct val="90000"/>
              </a:lnSpc>
              <a:spcBef>
                <a:spcPts val="300"/>
              </a:spcBef>
              <a:spcAft>
                <a:spcPts val="0"/>
              </a:spcAft>
              <a:buClr>
                <a:schemeClr val="accent1"/>
              </a:buClr>
              <a:buSzPts val="2000"/>
              <a:buFont typeface="Calibri"/>
              <a:buNone/>
            </a:pPr>
            <a:r>
              <a:rPr lang="nl-NL" sz="1900" b="0" i="0" u="none" dirty="0">
                <a:solidFill>
                  <a:schemeClr val="tx1"/>
                </a:solidFill>
                <a:sym typeface="Calibri"/>
              </a:rPr>
              <a:t>iets negatief blijft uit 		°S-        (bv. je eet geen aardbei omdat je er </a:t>
            </a:r>
            <a:br>
              <a:rPr lang="nl-NL" sz="1900" b="0" i="0" u="none" dirty="0">
                <a:solidFill>
                  <a:schemeClr val="tx1"/>
                </a:solidFill>
                <a:sym typeface="Calibri"/>
              </a:rPr>
            </a:br>
            <a:r>
              <a:rPr lang="nl-NL" sz="1900" b="0" i="0" u="none" dirty="0">
                <a:solidFill>
                  <a:schemeClr val="tx1"/>
                </a:solidFill>
                <a:sym typeface="Calibri"/>
              </a:rPr>
              <a:t> 					allergie van krijgt)    </a:t>
            </a:r>
            <a:endParaRPr lang="nl-NL" sz="1900" dirty="0">
              <a:solidFill>
                <a:schemeClr val="tx1"/>
              </a:solidFill>
            </a:endParaRPr>
          </a:p>
          <a:p>
            <a:pPr marL="114300" marR="0" lvl="0" indent="0" algn="l" rtl="0">
              <a:lnSpc>
                <a:spcPct val="90000"/>
              </a:lnSpc>
              <a:spcBef>
                <a:spcPts val="300"/>
              </a:spcBef>
              <a:spcAft>
                <a:spcPts val="0"/>
              </a:spcAft>
              <a:buClr>
                <a:schemeClr val="accent1"/>
              </a:buClr>
              <a:buSzPts val="2000"/>
              <a:buFont typeface="Calibri"/>
              <a:buNone/>
            </a:pPr>
            <a:endParaRPr lang="nl-NL" sz="1900" b="0" i="0" u="none" dirty="0">
              <a:solidFill>
                <a:schemeClr val="tx1"/>
              </a:solidFill>
              <a:sym typeface="Calibri"/>
            </a:endParaRPr>
          </a:p>
          <a:p>
            <a:pPr marL="114300" marR="0" lvl="0" indent="0" algn="l" rtl="0">
              <a:lnSpc>
                <a:spcPct val="90000"/>
              </a:lnSpc>
              <a:spcBef>
                <a:spcPts val="300"/>
              </a:spcBef>
              <a:spcAft>
                <a:spcPts val="0"/>
              </a:spcAft>
              <a:buClr>
                <a:schemeClr val="accent1"/>
              </a:buClr>
              <a:buSzPts val="2000"/>
              <a:buFont typeface="Calibri"/>
              <a:buNone/>
            </a:pPr>
            <a:r>
              <a:rPr lang="nl-NL" sz="1900" b="0" i="0" u="none" dirty="0">
                <a:solidFill>
                  <a:schemeClr val="tx1"/>
                </a:solidFill>
                <a:sym typeface="Calibri"/>
              </a:rPr>
              <a:t>iets positief blijft uit 		°S+       (bv. je gaat niet naar een feestje en mist </a:t>
            </a:r>
            <a:br>
              <a:rPr lang="nl-NL" sz="1900" b="0" i="0" u="none" dirty="0">
                <a:solidFill>
                  <a:schemeClr val="tx1"/>
                </a:solidFill>
                <a:sym typeface="Calibri"/>
              </a:rPr>
            </a:br>
            <a:r>
              <a:rPr lang="nl-NL" sz="1900" b="0" i="0" u="none" dirty="0">
                <a:solidFill>
                  <a:schemeClr val="tx1"/>
                </a:solidFill>
                <a:sym typeface="Calibri"/>
              </a:rPr>
              <a:t> 					een leuke </a:t>
            </a:r>
            <a:r>
              <a:rPr lang="nl-NL" sz="1900" dirty="0">
                <a:solidFill>
                  <a:schemeClr val="tx1"/>
                </a:solidFill>
              </a:rPr>
              <a:t>dag</a:t>
            </a:r>
            <a:r>
              <a:rPr lang="nl-NL" sz="1900" b="0" i="0" u="none" dirty="0">
                <a:solidFill>
                  <a:schemeClr val="tx1"/>
                </a:solidFill>
                <a:sym typeface="Calibri"/>
              </a:rPr>
              <a:t>)</a:t>
            </a:r>
            <a:br>
              <a:rPr lang="nl-NL" sz="1900" b="0" i="0" u="none" dirty="0">
                <a:solidFill>
                  <a:schemeClr val="tx1"/>
                </a:solidFill>
                <a:sym typeface="Calibri"/>
              </a:rPr>
            </a:br>
            <a:endParaRPr lang="nl-NL" sz="1900" dirty="0">
              <a:solidFill>
                <a:schemeClr val="tx1"/>
              </a:solidFill>
            </a:endParaRPr>
          </a:p>
        </p:txBody>
      </p:sp>
      <p:pic>
        <p:nvPicPr>
          <p:cNvPr id="410" name="Shape 410"/>
          <p:cNvPicPr preferRelativeResize="0"/>
          <p:nvPr/>
        </p:nvPicPr>
        <p:blipFill rotWithShape="1">
          <a:blip r:embed="rId3">
            <a:alphaModFix/>
          </a:blip>
          <a:srcRect/>
          <a:stretch/>
        </p:blipFill>
        <p:spPr>
          <a:xfrm>
            <a:off x="6945312" y="44450"/>
            <a:ext cx="2206625" cy="777875"/>
          </a:xfrm>
          <a:prstGeom prst="rect">
            <a:avLst/>
          </a:prstGeom>
          <a:noFill/>
          <a:ln>
            <a:noFill/>
          </a:ln>
        </p:spPr>
      </p:pic>
      <p:sp>
        <p:nvSpPr>
          <p:cNvPr id="411" name="Shape 411"/>
          <p:cNvSpPr txBox="1"/>
          <p:nvPr/>
        </p:nvSpPr>
        <p:spPr>
          <a:xfrm>
            <a:off x="822325" y="287337"/>
            <a:ext cx="7543800" cy="1449387"/>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12" name="Shape 412"/>
          <p:cNvSpPr txBox="1"/>
          <p:nvPr/>
        </p:nvSpPr>
        <p:spPr>
          <a:xfrm>
            <a:off x="1006475" y="268287"/>
            <a:ext cx="7543800" cy="1449387"/>
          </a:xfrm>
          <a:prstGeom prst="rect">
            <a:avLst/>
          </a:prstGeom>
          <a:noFill/>
          <a:ln>
            <a:noFill/>
          </a:ln>
        </p:spPr>
        <p:txBody>
          <a:bodyPr spcFirstLastPara="1" wrap="square" lIns="91425" tIns="45700" rIns="91425" bIns="45700" anchor="b" anchorCtr="0">
            <a:noAutofit/>
          </a:bodyPr>
          <a:lstStyle/>
          <a:p>
            <a:pPr marL="0" marR="0" lvl="0" indent="0" algn="r" rtl="0">
              <a:lnSpc>
                <a:spcPct val="85000"/>
              </a:lnSpc>
              <a:spcBef>
                <a:spcPts val="0"/>
              </a:spcBef>
              <a:spcAft>
                <a:spcPts val="0"/>
              </a:spcAft>
              <a:buClr>
                <a:srgbClr val="404040"/>
              </a:buClr>
              <a:buSzPts val="4000"/>
              <a:buFont typeface="Calibri"/>
              <a:buNone/>
            </a:pPr>
            <a:r>
              <a:rPr lang="en-US" sz="4000" b="0" i="0" u="none">
                <a:solidFill>
                  <a:srgbClr val="404040"/>
                </a:solidFill>
                <a:latin typeface="Calibri"/>
                <a:ea typeface="Calibri"/>
                <a:cs typeface="Calibri"/>
                <a:sym typeface="Calibri"/>
              </a:rPr>
              <a:t>Processen van bekrachtiging</a:t>
            </a:r>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1183287" y="5264983"/>
            <a:ext cx="7543800" cy="7416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nl-NL" sz="2400" dirty="0"/>
              <a:t>Bron: HLN 23/8/17</a:t>
            </a:r>
          </a:p>
        </p:txBody>
      </p:sp>
      <p:sp>
        <p:nvSpPr>
          <p:cNvPr id="140" name="Shape 140"/>
          <p:cNvSpPr txBox="1">
            <a:spLocks noGrp="1"/>
          </p:cNvSpPr>
          <p:nvPr>
            <p:ph type="sldNum" idx="12"/>
          </p:nvPr>
        </p:nvSpPr>
        <p:spPr>
          <a:xfrm>
            <a:off x="7424737" y="6459537"/>
            <a:ext cx="984300" cy="365100"/>
          </a:xfrm>
          <a:prstGeom prst="rect">
            <a:avLst/>
          </a:prstGeom>
        </p:spPr>
        <p:txBody>
          <a:bodyPr spcFirstLastPara="1" wrap="square" lIns="91425" tIns="45700" rIns="91425" bIns="45700" anchor="ctr" anchorCtr="0">
            <a:noAutofit/>
          </a:bodyPr>
          <a:lstStyle/>
          <a:p>
            <a:pPr marL="0" lvl="0" indent="0">
              <a:spcBef>
                <a:spcPts val="0"/>
              </a:spcBef>
              <a:spcAft>
                <a:spcPts val="0"/>
              </a:spcAft>
              <a:buClr>
                <a:srgbClr val="FFFFFF"/>
              </a:buClr>
              <a:buSzPts val="1000"/>
              <a:buFont typeface="Arial"/>
              <a:buNone/>
            </a:pPr>
            <a:fld id="{00000000-1234-1234-1234-123412341234}" type="slidenum">
              <a:rPr lang="en-US"/>
              <a:t>6</a:t>
            </a:fld>
            <a:endParaRPr/>
          </a:p>
        </p:txBody>
      </p:sp>
      <p:pic>
        <p:nvPicPr>
          <p:cNvPr id="141" name="Shape 141"/>
          <p:cNvPicPr preferRelativeResize="0"/>
          <p:nvPr/>
        </p:nvPicPr>
        <p:blipFill>
          <a:blip r:embed="rId3">
            <a:alphaModFix/>
          </a:blip>
          <a:stretch>
            <a:fillRect/>
          </a:stretch>
        </p:blipFill>
        <p:spPr>
          <a:xfrm>
            <a:off x="938212" y="518790"/>
            <a:ext cx="7267575" cy="4610100"/>
          </a:xfrm>
          <a:prstGeom prst="rect">
            <a:avLst/>
          </a:prstGeom>
          <a:noFill/>
          <a:ln>
            <a:noFill/>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pic>
        <p:nvPicPr>
          <p:cNvPr id="417" name="Shape 417"/>
          <p:cNvPicPr preferRelativeResize="0"/>
          <p:nvPr/>
        </p:nvPicPr>
        <p:blipFill rotWithShape="1">
          <a:blip r:embed="rId3">
            <a:alphaModFix/>
          </a:blip>
          <a:srcRect/>
          <a:stretch/>
        </p:blipFill>
        <p:spPr>
          <a:xfrm>
            <a:off x="6945312" y="44450"/>
            <a:ext cx="2206625" cy="777875"/>
          </a:xfrm>
          <a:prstGeom prst="rect">
            <a:avLst/>
          </a:prstGeom>
          <a:noFill/>
          <a:ln>
            <a:noFill/>
          </a:ln>
        </p:spPr>
      </p:pic>
      <p:sp>
        <p:nvSpPr>
          <p:cNvPr id="418" name="Shape 418"/>
          <p:cNvSpPr txBox="1"/>
          <p:nvPr/>
        </p:nvSpPr>
        <p:spPr>
          <a:xfrm>
            <a:off x="822325" y="287337"/>
            <a:ext cx="7543800" cy="14493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419" name="Shape 419"/>
          <p:cNvPicPr preferRelativeResize="0"/>
          <p:nvPr/>
        </p:nvPicPr>
        <p:blipFill>
          <a:blip r:embed="rId4">
            <a:alphaModFix/>
          </a:blip>
          <a:stretch>
            <a:fillRect/>
          </a:stretch>
        </p:blipFill>
        <p:spPr>
          <a:xfrm>
            <a:off x="370500" y="594851"/>
            <a:ext cx="6188047" cy="5668300"/>
          </a:xfrm>
          <a:prstGeom prst="rect">
            <a:avLst/>
          </a:prstGeom>
          <a:noFill/>
          <a:ln>
            <a:noFill/>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pic>
        <p:nvPicPr>
          <p:cNvPr id="424" name="Shape 424"/>
          <p:cNvPicPr preferRelativeResize="0"/>
          <p:nvPr/>
        </p:nvPicPr>
        <p:blipFill rotWithShape="1">
          <a:blip r:embed="rId3">
            <a:alphaModFix/>
          </a:blip>
          <a:srcRect/>
          <a:stretch/>
        </p:blipFill>
        <p:spPr>
          <a:xfrm>
            <a:off x="6945312" y="44450"/>
            <a:ext cx="2206625" cy="777875"/>
          </a:xfrm>
          <a:prstGeom prst="rect">
            <a:avLst/>
          </a:prstGeom>
          <a:noFill/>
          <a:ln>
            <a:noFill/>
          </a:ln>
        </p:spPr>
      </p:pic>
      <p:sp>
        <p:nvSpPr>
          <p:cNvPr id="425" name="Shape 425"/>
          <p:cNvSpPr txBox="1"/>
          <p:nvPr/>
        </p:nvSpPr>
        <p:spPr>
          <a:xfrm>
            <a:off x="822325" y="287337"/>
            <a:ext cx="7543800" cy="1449387"/>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26" name="Shape 426"/>
          <p:cNvSpPr txBox="1"/>
          <p:nvPr/>
        </p:nvSpPr>
        <p:spPr>
          <a:xfrm>
            <a:off x="971550" y="265112"/>
            <a:ext cx="7543800" cy="1449387"/>
          </a:xfrm>
          <a:prstGeom prst="rect">
            <a:avLst/>
          </a:prstGeom>
          <a:noFill/>
          <a:ln>
            <a:noFill/>
          </a:ln>
        </p:spPr>
        <p:txBody>
          <a:bodyPr spcFirstLastPara="1" wrap="square" lIns="91425" tIns="45700" rIns="91425" bIns="45700" anchor="b" anchorCtr="0">
            <a:noAutofit/>
          </a:bodyPr>
          <a:lstStyle/>
          <a:p>
            <a:pPr marL="0" marR="0" lvl="0" indent="0" algn="r" rtl="0">
              <a:lnSpc>
                <a:spcPct val="85000"/>
              </a:lnSpc>
              <a:spcBef>
                <a:spcPts val="0"/>
              </a:spcBef>
              <a:spcAft>
                <a:spcPts val="0"/>
              </a:spcAft>
              <a:buClr>
                <a:srgbClr val="404040"/>
              </a:buClr>
              <a:buSzPts val="4000"/>
              <a:buFont typeface="Calibri"/>
              <a:buNone/>
            </a:pPr>
            <a:r>
              <a:rPr lang="en-US" sz="4000" b="0" i="0" u="none">
                <a:solidFill>
                  <a:srgbClr val="404040"/>
                </a:solidFill>
                <a:latin typeface="Calibri"/>
                <a:ea typeface="Calibri"/>
                <a:cs typeface="Calibri"/>
                <a:sym typeface="Calibri"/>
              </a:rPr>
              <a:t>Processen van bekrachtiging</a:t>
            </a:r>
            <a:endParaRPr/>
          </a:p>
        </p:txBody>
      </p:sp>
      <p:sp>
        <p:nvSpPr>
          <p:cNvPr id="427" name="Shape 427"/>
          <p:cNvSpPr txBox="1"/>
          <p:nvPr/>
        </p:nvSpPr>
        <p:spPr>
          <a:xfrm>
            <a:off x="822326" y="1905000"/>
            <a:ext cx="8002500" cy="435236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800"/>
              <a:buFont typeface="Arial"/>
              <a:buNone/>
            </a:pPr>
            <a:endParaRPr lang="nl-NL" sz="1800" b="0" i="0" u="none" dirty="0">
              <a:solidFill>
                <a:srgbClr val="FF9900"/>
              </a:solidFill>
              <a:latin typeface="Calibri"/>
              <a:ea typeface="Calibri"/>
              <a:cs typeface="Calibri"/>
              <a:sym typeface="Calibri"/>
            </a:endParaRPr>
          </a:p>
          <a:p>
            <a:pPr marL="0" marR="0" lvl="0" indent="0" algn="l" rtl="0">
              <a:lnSpc>
                <a:spcPct val="90000"/>
              </a:lnSpc>
              <a:spcBef>
                <a:spcPts val="300"/>
              </a:spcBef>
              <a:spcAft>
                <a:spcPts val="0"/>
              </a:spcAft>
              <a:buClr>
                <a:schemeClr val="dk1"/>
              </a:buClr>
              <a:buSzPts val="1800"/>
              <a:buFont typeface="Arial"/>
              <a:buNone/>
            </a:pPr>
            <a:endParaRPr lang="nl-NL" sz="1800" b="0" i="0" u="none" dirty="0">
              <a:solidFill>
                <a:srgbClr val="FF9900"/>
              </a:solidFill>
              <a:latin typeface="Calibri"/>
              <a:ea typeface="Calibri"/>
              <a:cs typeface="Calibri"/>
              <a:sym typeface="Calibri"/>
            </a:endParaRPr>
          </a:p>
          <a:p>
            <a:pPr marL="0" marR="0" lvl="0" indent="0" algn="l" rtl="0">
              <a:lnSpc>
                <a:spcPct val="90000"/>
              </a:lnSpc>
              <a:spcBef>
                <a:spcPts val="300"/>
              </a:spcBef>
              <a:spcAft>
                <a:spcPts val="0"/>
              </a:spcAft>
              <a:buClr>
                <a:srgbClr val="20124D"/>
              </a:buClr>
              <a:buSzPts val="2400"/>
              <a:buFont typeface="Calibri"/>
              <a:buNone/>
            </a:pPr>
            <a:r>
              <a:rPr lang="nl-NL" sz="2400" b="0" i="0" u="none" dirty="0">
                <a:solidFill>
                  <a:schemeClr val="tx1"/>
                </a:solidFill>
                <a:latin typeface="Calibri"/>
                <a:ea typeface="Calibri"/>
                <a:cs typeface="Calibri"/>
                <a:sym typeface="Calibri"/>
              </a:rPr>
              <a:t>Wanneer we bang zijn voor iets / stress hebben rond iets, zijn er verschillende ‘</a:t>
            </a:r>
            <a:r>
              <a:rPr lang="nl-NL" sz="2400" b="0" i="0" u="none" dirty="0" err="1">
                <a:solidFill>
                  <a:schemeClr val="tx1"/>
                </a:solidFill>
                <a:latin typeface="Calibri"/>
                <a:ea typeface="Calibri"/>
                <a:cs typeface="Calibri"/>
                <a:sym typeface="Calibri"/>
              </a:rPr>
              <a:t>oerreacties</a:t>
            </a:r>
            <a:r>
              <a:rPr lang="nl-NL" sz="2400" b="0" i="0" u="none" dirty="0">
                <a:solidFill>
                  <a:schemeClr val="tx1"/>
                </a:solidFill>
                <a:latin typeface="Calibri"/>
                <a:ea typeface="Calibri"/>
                <a:cs typeface="Calibri"/>
                <a:sym typeface="Calibri"/>
              </a:rPr>
              <a:t>’:</a:t>
            </a:r>
            <a:r>
              <a:rPr lang="nl-NL" sz="2400" b="0" i="0" u="none" dirty="0">
                <a:solidFill>
                  <a:srgbClr val="20124D"/>
                </a:solidFill>
                <a:latin typeface="Calibri"/>
                <a:ea typeface="Calibri"/>
                <a:cs typeface="Calibri"/>
                <a:sym typeface="Calibri"/>
              </a:rPr>
              <a:t/>
            </a:r>
            <a:br>
              <a:rPr lang="nl-NL" sz="2400" b="0" i="0" u="none" dirty="0">
                <a:solidFill>
                  <a:srgbClr val="20124D"/>
                </a:solidFill>
                <a:latin typeface="Calibri"/>
                <a:ea typeface="Calibri"/>
                <a:cs typeface="Calibri"/>
                <a:sym typeface="Calibri"/>
              </a:rPr>
            </a:br>
            <a:endParaRPr lang="nl-NL" sz="2400" dirty="0">
              <a:solidFill>
                <a:srgbClr val="20124D"/>
              </a:solidFill>
              <a:latin typeface="Calibri"/>
              <a:ea typeface="Calibri"/>
              <a:cs typeface="Calibri"/>
              <a:sym typeface="Calibri"/>
            </a:endParaRPr>
          </a:p>
          <a:p>
            <a:pPr marL="0" marR="0" lvl="0" indent="0" algn="l" rtl="0">
              <a:spcAft>
                <a:spcPts val="0"/>
              </a:spcAft>
              <a:buClr>
                <a:srgbClr val="20124D"/>
              </a:buClr>
              <a:buSzPts val="2400"/>
              <a:buFont typeface="Calibri"/>
              <a:buNone/>
            </a:pPr>
            <a:r>
              <a:rPr lang="nl-NL" sz="2400" b="0" i="0" u="none" dirty="0">
                <a:solidFill>
                  <a:schemeClr val="accent1">
                    <a:lumMod val="75000"/>
                  </a:schemeClr>
                </a:solidFill>
                <a:latin typeface="Calibri"/>
                <a:ea typeface="Calibri"/>
                <a:cs typeface="Calibri"/>
                <a:sym typeface="Calibri"/>
              </a:rPr>
              <a:t/>
            </a:r>
            <a:br>
              <a:rPr lang="nl-NL" sz="2400" b="0" i="0" u="none" dirty="0">
                <a:solidFill>
                  <a:schemeClr val="accent1">
                    <a:lumMod val="75000"/>
                  </a:schemeClr>
                </a:solidFill>
                <a:latin typeface="Calibri"/>
                <a:ea typeface="Calibri"/>
                <a:cs typeface="Calibri"/>
                <a:sym typeface="Calibri"/>
              </a:rPr>
            </a:br>
            <a:r>
              <a:rPr lang="nl-NL" sz="2400" b="0" i="0" u="none" dirty="0">
                <a:solidFill>
                  <a:schemeClr val="accent1">
                    <a:lumMod val="75000"/>
                  </a:schemeClr>
                </a:solidFill>
                <a:latin typeface="Calibri"/>
                <a:ea typeface="Calibri"/>
                <a:cs typeface="Calibri"/>
                <a:sym typeface="Calibri"/>
              </a:rPr>
              <a:t>FIGHT			FLIGHT			(FREEZE)</a:t>
            </a:r>
            <a:br>
              <a:rPr lang="nl-NL" sz="2400" b="0" i="0" u="none" dirty="0">
                <a:solidFill>
                  <a:schemeClr val="accent1">
                    <a:lumMod val="75000"/>
                  </a:schemeClr>
                </a:solidFill>
                <a:latin typeface="Calibri"/>
                <a:ea typeface="Calibri"/>
                <a:cs typeface="Calibri"/>
                <a:sym typeface="Calibri"/>
              </a:rPr>
            </a:br>
            <a:r>
              <a:rPr lang="nl-NL" sz="2200" dirty="0">
                <a:solidFill>
                  <a:schemeClr val="tx1"/>
                </a:solidFill>
                <a:latin typeface="Calibri" panose="020F0502020204030204" pitchFamily="34" charset="0"/>
                <a:ea typeface="Calibri"/>
                <a:cs typeface="Calibri" panose="020F0502020204030204" pitchFamily="34" charset="0"/>
                <a:sym typeface="Calibri"/>
              </a:rPr>
              <a:t>c</a:t>
            </a:r>
            <a:r>
              <a:rPr lang="nl-NL" sz="2200" b="0" i="0" u="none" dirty="0">
                <a:solidFill>
                  <a:schemeClr val="tx1"/>
                </a:solidFill>
                <a:latin typeface="Calibri" panose="020F0502020204030204" pitchFamily="34" charset="0"/>
                <a:ea typeface="Calibri"/>
                <a:cs typeface="Calibri" panose="020F0502020204030204" pitchFamily="34" charset="0"/>
                <a:sym typeface="Calibri"/>
              </a:rPr>
              <a:t>onfrontatie		vermijden/ </a:t>
            </a:r>
            <a:endParaRPr lang="nl-NL" sz="2200" dirty="0">
              <a:solidFill>
                <a:schemeClr val="tx1"/>
              </a:solidFill>
              <a:latin typeface="Calibri" panose="020F0502020204030204" pitchFamily="34" charset="0"/>
              <a:cs typeface="Calibri" panose="020F0502020204030204" pitchFamily="34" charset="0"/>
            </a:endParaRPr>
          </a:p>
          <a:p>
            <a:pPr marL="0" marR="0" lvl="0" indent="0" algn="l" rtl="0">
              <a:spcAft>
                <a:spcPts val="0"/>
              </a:spcAft>
              <a:buClr>
                <a:srgbClr val="20124D"/>
              </a:buClr>
              <a:buSzPts val="2400"/>
              <a:buFont typeface="Calibri"/>
              <a:buNone/>
            </a:pPr>
            <a:r>
              <a:rPr lang="nl-NL" sz="2200" b="0" i="0" u="none" dirty="0">
                <a:solidFill>
                  <a:schemeClr val="tx1"/>
                </a:solidFill>
                <a:latin typeface="Calibri" panose="020F0502020204030204" pitchFamily="34" charset="0"/>
                <a:ea typeface="Calibri"/>
                <a:cs typeface="Calibri" panose="020F0502020204030204" pitchFamily="34" charset="0"/>
                <a:sym typeface="Calibri"/>
              </a:rPr>
              <a:t>aangaan		ontsnappen</a:t>
            </a:r>
            <a:endParaRPr lang="nl-NL" sz="2200" dirty="0">
              <a:solidFill>
                <a:schemeClr val="tx1"/>
              </a:solid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Shape 432"/>
          <p:cNvSpPr txBox="1">
            <a:spLocks noGrp="1"/>
          </p:cNvSpPr>
          <p:nvPr>
            <p:ph type="body" idx="1"/>
          </p:nvPr>
        </p:nvSpPr>
        <p:spPr>
          <a:xfrm>
            <a:off x="400050" y="1714499"/>
            <a:ext cx="8181975" cy="4453219"/>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300"/>
              </a:spcBef>
              <a:spcAft>
                <a:spcPts val="0"/>
              </a:spcAft>
              <a:buClr>
                <a:schemeClr val="accent1"/>
              </a:buClr>
              <a:buSzPts val="2200"/>
              <a:buFont typeface="Calibri"/>
              <a:buNone/>
            </a:pPr>
            <a:endParaRPr lang="nl-NL" sz="2200" b="0" i="0" u="none" dirty="0">
              <a:solidFill>
                <a:srgbClr val="FF9900"/>
              </a:solidFill>
              <a:sym typeface="Calibri"/>
            </a:endParaRPr>
          </a:p>
          <a:p>
            <a:pPr marL="457200" marR="0" lvl="1" indent="0" algn="l" rtl="0">
              <a:lnSpc>
                <a:spcPct val="90000"/>
              </a:lnSpc>
              <a:spcBef>
                <a:spcPts val="300"/>
              </a:spcBef>
              <a:spcAft>
                <a:spcPts val="0"/>
              </a:spcAft>
              <a:buClr>
                <a:schemeClr val="accent1"/>
              </a:buClr>
              <a:buSzPts val="2200"/>
              <a:buFont typeface="Calibri"/>
              <a:buNone/>
            </a:pPr>
            <a:r>
              <a:rPr lang="nl-NL" sz="2200" b="0" i="0" u="none" strike="noStrike" cap="none" dirty="0">
                <a:solidFill>
                  <a:schemeClr val="tx1"/>
                </a:solidFill>
                <a:sym typeface="Calibri"/>
              </a:rPr>
              <a:t>deel van de verklaring van schoolverzuim: FLIGHT-reactie: aangeleerd patroon van </a:t>
            </a:r>
            <a:r>
              <a:rPr lang="nl-NL" sz="2200" b="1" i="0" u="sng" strike="noStrike" cap="none" dirty="0">
                <a:solidFill>
                  <a:schemeClr val="accent1">
                    <a:lumMod val="75000"/>
                  </a:schemeClr>
                </a:solidFill>
                <a:sym typeface="Calibri"/>
              </a:rPr>
              <a:t>vermijding en ontsnapping</a:t>
            </a:r>
            <a:r>
              <a:rPr lang="nl-NL" sz="2200" b="1" i="0" u="sng" strike="noStrike" cap="none" dirty="0">
                <a:solidFill>
                  <a:srgbClr val="7030A0"/>
                </a:solidFill>
                <a:sym typeface="Calibri"/>
              </a:rPr>
              <a:t/>
            </a:r>
            <a:br>
              <a:rPr lang="nl-NL" sz="2200" b="1" i="0" u="sng" strike="noStrike" cap="none" dirty="0">
                <a:solidFill>
                  <a:srgbClr val="7030A0"/>
                </a:solidFill>
                <a:sym typeface="Calibri"/>
              </a:rPr>
            </a:br>
            <a:r>
              <a:rPr lang="nl-NL" sz="2200" b="1" i="0" u="sng" strike="noStrike" cap="none" dirty="0">
                <a:solidFill>
                  <a:schemeClr val="tx1"/>
                </a:solidFill>
                <a:sym typeface="Calibri"/>
              </a:rPr>
              <a:t/>
            </a:r>
            <a:br>
              <a:rPr lang="nl-NL" sz="2200" b="1" i="0" u="sng" strike="noStrike" cap="none" dirty="0">
                <a:solidFill>
                  <a:schemeClr val="tx1"/>
                </a:solidFill>
                <a:sym typeface="Calibri"/>
              </a:rPr>
            </a:br>
            <a:r>
              <a:rPr lang="nl-NL" sz="2200" b="0" i="0" u="none" strike="noStrike" cap="none" dirty="0">
                <a:solidFill>
                  <a:schemeClr val="tx1"/>
                </a:solidFill>
                <a:sym typeface="Calibri"/>
              </a:rPr>
              <a:t>°S-: het vermijden dat er iets negatief zou gebeuren</a:t>
            </a:r>
            <a:br>
              <a:rPr lang="nl-NL" sz="2200" b="0" i="0" u="none" strike="noStrike" cap="none" dirty="0">
                <a:solidFill>
                  <a:schemeClr val="tx1"/>
                </a:solidFill>
                <a:sym typeface="Calibri"/>
              </a:rPr>
            </a:br>
            <a:r>
              <a:rPr lang="nl-NL" sz="2200" b="0" i="0" u="none" strike="noStrike" cap="none" dirty="0">
                <a:solidFill>
                  <a:schemeClr val="tx1"/>
                </a:solidFill>
                <a:sym typeface="Calibri"/>
              </a:rPr>
              <a:t/>
            </a:r>
            <a:br>
              <a:rPr lang="nl-NL" sz="2200" b="0" i="0" u="none" strike="noStrike" cap="none" dirty="0">
                <a:solidFill>
                  <a:schemeClr val="tx1"/>
                </a:solidFill>
                <a:sym typeface="Calibri"/>
              </a:rPr>
            </a:br>
            <a:r>
              <a:rPr lang="nl-NL" sz="2200" b="0" i="0" u="none" strike="noStrike" cap="none" dirty="0">
                <a:solidFill>
                  <a:schemeClr val="tx1"/>
                </a:solidFill>
                <a:sym typeface="Calibri"/>
              </a:rPr>
              <a:t>-S-: het ontsnappen aan iets negatief wat bezig is</a:t>
            </a:r>
            <a:br>
              <a:rPr lang="nl-NL" sz="2200" b="0" i="0" u="none" strike="noStrike" cap="none" dirty="0">
                <a:solidFill>
                  <a:schemeClr val="tx1"/>
                </a:solidFill>
                <a:sym typeface="Calibri"/>
              </a:rPr>
            </a:br>
            <a:r>
              <a:rPr lang="nl-NL" sz="2200" b="0" i="0" u="none" strike="noStrike" cap="none" dirty="0">
                <a:solidFill>
                  <a:schemeClr val="tx1"/>
                </a:solidFill>
                <a:sym typeface="Calibri"/>
              </a:rPr>
              <a:t/>
            </a:r>
            <a:br>
              <a:rPr lang="nl-NL" sz="2200" b="0" i="0" u="none" strike="noStrike" cap="none" dirty="0">
                <a:solidFill>
                  <a:schemeClr val="tx1"/>
                </a:solidFill>
                <a:sym typeface="Calibri"/>
              </a:rPr>
            </a:br>
            <a:r>
              <a:rPr lang="nl-NL" sz="2200" b="0" i="0" u="none" strike="noStrike" cap="none" dirty="0">
                <a:solidFill>
                  <a:schemeClr val="tx1"/>
                </a:solidFill>
                <a:sym typeface="Calibri"/>
              </a:rPr>
              <a:t>dit wordt dan nog eens versterkt door positieve gevolgen van het vermijdings-/ontsnappingsgedrag (+S+)</a:t>
            </a:r>
            <a:br>
              <a:rPr lang="nl-NL" sz="2200" b="0" i="0" u="none" strike="noStrike" cap="none" dirty="0">
                <a:solidFill>
                  <a:schemeClr val="tx1"/>
                </a:solidFill>
                <a:sym typeface="Calibri"/>
              </a:rPr>
            </a:br>
            <a:r>
              <a:rPr lang="nl-NL" sz="2200" b="0" i="0" u="none" strike="noStrike" cap="none" dirty="0">
                <a:solidFill>
                  <a:schemeClr val="tx1"/>
                </a:solidFill>
                <a:sym typeface="Calibri"/>
              </a:rPr>
              <a:t/>
            </a:r>
            <a:br>
              <a:rPr lang="nl-NL" sz="2200" b="0" i="0" u="none" strike="noStrike" cap="none" dirty="0">
                <a:solidFill>
                  <a:schemeClr val="tx1"/>
                </a:solidFill>
                <a:sym typeface="Calibri"/>
              </a:rPr>
            </a:br>
            <a:r>
              <a:rPr lang="nl-NL" sz="2200" b="0" i="0" u="none" strike="noStrike" cap="none" dirty="0">
                <a:solidFill>
                  <a:schemeClr val="tx1"/>
                </a:solidFill>
                <a:sym typeface="Calibri"/>
              </a:rPr>
              <a:t>⇒ op </a:t>
            </a:r>
            <a:r>
              <a:rPr lang="nl-NL" sz="2200" i="0" u="sng" strike="noStrike" cap="none" dirty="0">
                <a:solidFill>
                  <a:schemeClr val="tx1"/>
                </a:solidFill>
              </a:rPr>
              <a:t>korte termijn</a:t>
            </a:r>
            <a:r>
              <a:rPr lang="nl-NL" sz="2200" b="1" i="0" u="none" strike="noStrike" cap="none" dirty="0">
                <a:solidFill>
                  <a:schemeClr val="tx1"/>
                </a:solidFill>
                <a:sym typeface="Calibri"/>
              </a:rPr>
              <a:t> </a:t>
            </a:r>
            <a:r>
              <a:rPr lang="nl-NL" sz="2200" b="0" i="0" u="none" strike="noStrike" cap="none" dirty="0">
                <a:solidFill>
                  <a:schemeClr val="tx1"/>
                </a:solidFill>
                <a:sym typeface="Calibri"/>
              </a:rPr>
              <a:t>veel meer voordelen dan nadelen</a:t>
            </a:r>
            <a:endParaRPr lang="nl-NL" dirty="0">
              <a:solidFill>
                <a:schemeClr val="tx1"/>
              </a:solidFill>
            </a:endParaRPr>
          </a:p>
        </p:txBody>
      </p:sp>
      <p:pic>
        <p:nvPicPr>
          <p:cNvPr id="433" name="Shape 433"/>
          <p:cNvPicPr preferRelativeResize="0"/>
          <p:nvPr/>
        </p:nvPicPr>
        <p:blipFill rotWithShape="1">
          <a:blip r:embed="rId3">
            <a:alphaModFix/>
          </a:blip>
          <a:srcRect/>
          <a:stretch/>
        </p:blipFill>
        <p:spPr>
          <a:xfrm>
            <a:off x="6945312" y="44450"/>
            <a:ext cx="2206625" cy="777875"/>
          </a:xfrm>
          <a:prstGeom prst="rect">
            <a:avLst/>
          </a:prstGeom>
          <a:noFill/>
          <a:ln>
            <a:noFill/>
          </a:ln>
        </p:spPr>
      </p:pic>
      <p:sp>
        <p:nvSpPr>
          <p:cNvPr id="434" name="Shape 434"/>
          <p:cNvSpPr txBox="1"/>
          <p:nvPr/>
        </p:nvSpPr>
        <p:spPr>
          <a:xfrm>
            <a:off x="971550" y="265112"/>
            <a:ext cx="7543800" cy="1449387"/>
          </a:xfrm>
          <a:prstGeom prst="rect">
            <a:avLst/>
          </a:prstGeom>
          <a:noFill/>
          <a:ln>
            <a:noFill/>
          </a:ln>
        </p:spPr>
        <p:txBody>
          <a:bodyPr spcFirstLastPara="1" wrap="square" lIns="91425" tIns="45700" rIns="91425" bIns="45700" anchor="b" anchorCtr="0">
            <a:noAutofit/>
          </a:bodyPr>
          <a:lstStyle/>
          <a:p>
            <a:pPr marL="0" marR="0" lvl="0" indent="0" algn="r" rtl="0">
              <a:lnSpc>
                <a:spcPct val="85000"/>
              </a:lnSpc>
              <a:spcBef>
                <a:spcPts val="0"/>
              </a:spcBef>
              <a:spcAft>
                <a:spcPts val="0"/>
              </a:spcAft>
              <a:buClr>
                <a:srgbClr val="404040"/>
              </a:buClr>
              <a:buSzPts val="4000"/>
              <a:buFont typeface="Calibri"/>
              <a:buNone/>
            </a:pPr>
            <a:r>
              <a:rPr lang="en-US" sz="4000" b="0" i="0" u="none">
                <a:solidFill>
                  <a:srgbClr val="404040"/>
                </a:solidFill>
                <a:latin typeface="Calibri"/>
                <a:ea typeface="Calibri"/>
                <a:cs typeface="Calibri"/>
                <a:sym typeface="Calibri"/>
              </a:rPr>
              <a:t>Processen van bekrachtiging</a:t>
            </a:r>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Shape 439"/>
          <p:cNvSpPr txBox="1">
            <a:spLocks noGrp="1"/>
          </p:cNvSpPr>
          <p:nvPr>
            <p:ph type="body" idx="1"/>
          </p:nvPr>
        </p:nvSpPr>
        <p:spPr>
          <a:xfrm>
            <a:off x="400050" y="1714412"/>
            <a:ext cx="8446238" cy="4542954"/>
          </a:xfrm>
          <a:prstGeom prst="rect">
            <a:avLst/>
          </a:prstGeom>
          <a:noFill/>
          <a:ln>
            <a:noFill/>
          </a:ln>
        </p:spPr>
        <p:txBody>
          <a:bodyPr spcFirstLastPara="1" wrap="square" lIns="91425" tIns="45700" rIns="91425" bIns="45700" anchor="t" anchorCtr="0">
            <a:noAutofit/>
          </a:bodyPr>
          <a:lstStyle/>
          <a:p>
            <a:pPr marL="457200" marR="0" lvl="1" indent="0" algn="l" rtl="0">
              <a:lnSpc>
                <a:spcPct val="90000"/>
              </a:lnSpc>
              <a:spcBef>
                <a:spcPts val="300"/>
              </a:spcBef>
              <a:spcAft>
                <a:spcPts val="0"/>
              </a:spcAft>
              <a:buClr>
                <a:schemeClr val="accent1"/>
              </a:buClr>
              <a:buSzPts val="2200"/>
              <a:buFont typeface="Calibri"/>
              <a:buNone/>
            </a:pPr>
            <a:r>
              <a:rPr lang="nl-NL" sz="2200" dirty="0">
                <a:solidFill>
                  <a:schemeClr val="tx1"/>
                </a:solidFill>
              </a:rPr>
              <a:t>Enkele voorbeelden:</a:t>
            </a:r>
            <a:br>
              <a:rPr lang="nl-NL" sz="2200" dirty="0">
                <a:solidFill>
                  <a:schemeClr val="tx1"/>
                </a:solidFill>
              </a:rPr>
            </a:br>
            <a:r>
              <a:rPr lang="nl-NL" sz="2200" dirty="0">
                <a:solidFill>
                  <a:schemeClr val="tx1"/>
                </a:solidFill>
              </a:rPr>
              <a:t/>
            </a:r>
            <a:br>
              <a:rPr lang="nl-NL" sz="2200" dirty="0">
                <a:solidFill>
                  <a:schemeClr val="tx1"/>
                </a:solidFill>
              </a:rPr>
            </a:br>
            <a:r>
              <a:rPr lang="nl-NL" sz="2200" dirty="0">
                <a:solidFill>
                  <a:schemeClr val="tx1"/>
                </a:solidFill>
              </a:rPr>
              <a:t>Je gaat niet naar school DUS...</a:t>
            </a:r>
            <a:br>
              <a:rPr lang="nl-NL" sz="2200" dirty="0">
                <a:solidFill>
                  <a:schemeClr val="tx1"/>
                </a:solidFill>
              </a:rPr>
            </a:br>
            <a:r>
              <a:rPr lang="nl-NL" sz="2200" dirty="0">
                <a:solidFill>
                  <a:schemeClr val="tx1"/>
                </a:solidFill>
              </a:rPr>
              <a:t>°S-	 	je moet geen huiswerk maken</a:t>
            </a:r>
            <a:br>
              <a:rPr lang="nl-NL" sz="2200" dirty="0">
                <a:solidFill>
                  <a:schemeClr val="tx1"/>
                </a:solidFill>
              </a:rPr>
            </a:br>
            <a:r>
              <a:rPr lang="nl-NL" sz="2200" dirty="0">
                <a:solidFill>
                  <a:schemeClr val="tx1"/>
                </a:solidFill>
              </a:rPr>
              <a:t>-S- 		je stress of angst neemt af</a:t>
            </a:r>
            <a:br>
              <a:rPr lang="nl-NL" sz="2200" dirty="0">
                <a:solidFill>
                  <a:schemeClr val="tx1"/>
                </a:solidFill>
              </a:rPr>
            </a:br>
            <a:r>
              <a:rPr lang="nl-NL" sz="2200" dirty="0">
                <a:solidFill>
                  <a:schemeClr val="tx1"/>
                </a:solidFill>
              </a:rPr>
              <a:t>+S+ 	je krijgt meer aandacht thuis</a:t>
            </a:r>
            <a:br>
              <a:rPr lang="nl-NL" sz="2200" dirty="0">
                <a:solidFill>
                  <a:schemeClr val="tx1"/>
                </a:solidFill>
              </a:rPr>
            </a:br>
            <a:r>
              <a:rPr lang="nl-NL" sz="2200" dirty="0">
                <a:solidFill>
                  <a:schemeClr val="tx1"/>
                </a:solidFill>
              </a:rPr>
              <a:t>+S+ 	je kan leuke dingen doen als je thuis bent (bv tv kijken)</a:t>
            </a:r>
            <a:br>
              <a:rPr lang="nl-NL" sz="2200" dirty="0">
                <a:solidFill>
                  <a:schemeClr val="tx1"/>
                </a:solidFill>
              </a:rPr>
            </a:br>
            <a:r>
              <a:rPr lang="nl-NL" sz="2200" dirty="0">
                <a:solidFill>
                  <a:schemeClr val="tx1"/>
                </a:solidFill>
              </a:rPr>
              <a:t/>
            </a:r>
            <a:br>
              <a:rPr lang="nl-NL" sz="2200" dirty="0">
                <a:solidFill>
                  <a:schemeClr val="tx1"/>
                </a:solidFill>
              </a:rPr>
            </a:br>
            <a:r>
              <a:rPr lang="nl-NL" sz="2200" dirty="0">
                <a:solidFill>
                  <a:schemeClr val="tx1"/>
                </a:solidFill>
              </a:rPr>
              <a:t>→ bij de toepassingen komen er nog meer van deze voorbeelden aan bod</a:t>
            </a:r>
            <a:endParaRPr lang="nl-NL" dirty="0">
              <a:solidFill>
                <a:schemeClr val="tx1"/>
              </a:solidFill>
            </a:endParaRPr>
          </a:p>
        </p:txBody>
      </p:sp>
      <p:pic>
        <p:nvPicPr>
          <p:cNvPr id="440" name="Shape 440"/>
          <p:cNvPicPr preferRelativeResize="0"/>
          <p:nvPr/>
        </p:nvPicPr>
        <p:blipFill rotWithShape="1">
          <a:blip r:embed="rId3">
            <a:alphaModFix/>
          </a:blip>
          <a:srcRect/>
          <a:stretch/>
        </p:blipFill>
        <p:spPr>
          <a:xfrm>
            <a:off x="6945312" y="44450"/>
            <a:ext cx="2206625" cy="777875"/>
          </a:xfrm>
          <a:prstGeom prst="rect">
            <a:avLst/>
          </a:prstGeom>
          <a:noFill/>
          <a:ln>
            <a:noFill/>
          </a:ln>
        </p:spPr>
      </p:pic>
      <p:sp>
        <p:nvSpPr>
          <p:cNvPr id="441" name="Shape 441"/>
          <p:cNvSpPr txBox="1"/>
          <p:nvPr/>
        </p:nvSpPr>
        <p:spPr>
          <a:xfrm>
            <a:off x="971550" y="265112"/>
            <a:ext cx="7543800" cy="1449300"/>
          </a:xfrm>
          <a:prstGeom prst="rect">
            <a:avLst/>
          </a:prstGeom>
          <a:noFill/>
          <a:ln>
            <a:noFill/>
          </a:ln>
        </p:spPr>
        <p:txBody>
          <a:bodyPr spcFirstLastPara="1" wrap="square" lIns="91425" tIns="45700" rIns="91425" bIns="45700" anchor="b" anchorCtr="0">
            <a:noAutofit/>
          </a:bodyPr>
          <a:lstStyle/>
          <a:p>
            <a:pPr marL="0" marR="0" lvl="0" indent="0" algn="r" rtl="0">
              <a:lnSpc>
                <a:spcPct val="85000"/>
              </a:lnSpc>
              <a:spcBef>
                <a:spcPts val="0"/>
              </a:spcBef>
              <a:spcAft>
                <a:spcPts val="0"/>
              </a:spcAft>
              <a:buClr>
                <a:srgbClr val="404040"/>
              </a:buClr>
              <a:buSzPts val="4000"/>
              <a:buFont typeface="Calibri"/>
              <a:buNone/>
            </a:pPr>
            <a:r>
              <a:rPr lang="en-US" sz="4000" b="0" i="0" u="none">
                <a:solidFill>
                  <a:srgbClr val="404040"/>
                </a:solidFill>
                <a:latin typeface="Calibri"/>
                <a:ea typeface="Calibri"/>
                <a:cs typeface="Calibri"/>
                <a:sym typeface="Calibri"/>
              </a:rPr>
              <a:t>Processen van bekrachtiging</a:t>
            </a:r>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Shape 446"/>
          <p:cNvSpPr txBox="1">
            <a:spLocks noGrp="1"/>
          </p:cNvSpPr>
          <p:nvPr>
            <p:ph type="body" idx="1"/>
          </p:nvPr>
        </p:nvSpPr>
        <p:spPr>
          <a:xfrm>
            <a:off x="827368" y="1935161"/>
            <a:ext cx="8181975" cy="4160839"/>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300"/>
              </a:spcBef>
              <a:spcAft>
                <a:spcPts val="0"/>
              </a:spcAft>
              <a:buClr>
                <a:schemeClr val="accent1"/>
              </a:buClr>
              <a:buSzPts val="2000"/>
              <a:buFont typeface="Calibri"/>
              <a:buNone/>
            </a:pPr>
            <a:r>
              <a:rPr lang="nl-NL" sz="2400" dirty="0">
                <a:solidFill>
                  <a:schemeClr val="accent1">
                    <a:lumMod val="75000"/>
                  </a:schemeClr>
                </a:solidFill>
              </a:rPr>
              <a:t>U</a:t>
            </a:r>
            <a:r>
              <a:rPr lang="nl-NL" sz="2400" b="0" i="0" u="none" dirty="0">
                <a:solidFill>
                  <a:schemeClr val="accent1">
                    <a:lumMod val="75000"/>
                  </a:schemeClr>
                </a:solidFill>
                <a:sym typeface="Calibri"/>
              </a:rPr>
              <a:t>iteraard zijn er ook negatieve consequenties, maar deze wegen vaak niet op tegen alle positieve gevolgen:</a:t>
            </a:r>
            <a:r>
              <a:rPr lang="nl-NL" sz="2400" b="0" i="0" u="none" dirty="0">
                <a:solidFill>
                  <a:srgbClr val="FF9900"/>
                </a:solidFill>
                <a:sym typeface="Calibri"/>
              </a:rPr>
              <a:t/>
            </a:r>
            <a:br>
              <a:rPr lang="nl-NL" sz="2400" b="0" i="0" u="none" dirty="0">
                <a:solidFill>
                  <a:srgbClr val="FF9900"/>
                </a:solidFill>
                <a:sym typeface="Calibri"/>
              </a:rPr>
            </a:br>
            <a:endParaRPr lang="nl-NL" sz="2400" dirty="0"/>
          </a:p>
          <a:p>
            <a:pPr marL="0" marR="0" lvl="0" indent="0" algn="l" rtl="0">
              <a:lnSpc>
                <a:spcPct val="90000"/>
              </a:lnSpc>
              <a:spcBef>
                <a:spcPts val="300"/>
              </a:spcBef>
              <a:spcAft>
                <a:spcPts val="0"/>
              </a:spcAft>
              <a:buClr>
                <a:schemeClr val="accent1"/>
              </a:buClr>
              <a:buSzPts val="2000"/>
              <a:buFont typeface="Calibri"/>
              <a:buNone/>
            </a:pPr>
            <a:r>
              <a:rPr lang="nl-NL" sz="2200" b="0" i="0" u="none" dirty="0">
                <a:solidFill>
                  <a:schemeClr val="tx1"/>
                </a:solidFill>
                <a:sym typeface="Calibri"/>
              </a:rPr>
              <a:t>+S- 	je </a:t>
            </a:r>
            <a:r>
              <a:rPr lang="nl-NL" sz="2200" dirty="0">
                <a:solidFill>
                  <a:schemeClr val="tx1"/>
                </a:solidFill>
              </a:rPr>
              <a:t>mist leermomenten op school waardoor je achter raakt met 	de leerstof</a:t>
            </a:r>
            <a:r>
              <a:rPr lang="nl-NL" sz="2200" b="0" i="0" u="none" dirty="0">
                <a:solidFill>
                  <a:schemeClr val="tx1"/>
                </a:solidFill>
                <a:sym typeface="Calibri"/>
              </a:rPr>
              <a:t/>
            </a:r>
            <a:br>
              <a:rPr lang="nl-NL" sz="2200" b="0" i="0" u="none" dirty="0">
                <a:solidFill>
                  <a:schemeClr val="tx1"/>
                </a:solidFill>
                <a:sym typeface="Calibri"/>
              </a:rPr>
            </a:br>
            <a:r>
              <a:rPr lang="nl-NL" sz="2200" b="0" i="0" u="none" dirty="0">
                <a:solidFill>
                  <a:schemeClr val="tx1"/>
                </a:solidFill>
                <a:sym typeface="Calibri"/>
              </a:rPr>
              <a:t>°S+ 	je </a:t>
            </a:r>
            <a:r>
              <a:rPr lang="nl-NL" sz="2200" dirty="0">
                <a:solidFill>
                  <a:schemeClr val="tx1"/>
                </a:solidFill>
              </a:rPr>
              <a:t>mist leuke speelplaatsmomenten met vriendjes</a:t>
            </a:r>
            <a:r>
              <a:rPr lang="nl-NL" sz="2200" b="0" i="0" u="none" dirty="0">
                <a:solidFill>
                  <a:schemeClr val="tx1"/>
                </a:solidFill>
                <a:sym typeface="Calibri"/>
              </a:rPr>
              <a:t/>
            </a:r>
            <a:br>
              <a:rPr lang="nl-NL" sz="2200" b="0" i="0" u="none" dirty="0">
                <a:solidFill>
                  <a:schemeClr val="tx1"/>
                </a:solidFill>
                <a:sym typeface="Calibri"/>
              </a:rPr>
            </a:br>
            <a:r>
              <a:rPr lang="nl-NL" sz="2200" b="0" i="0" u="none" dirty="0">
                <a:solidFill>
                  <a:schemeClr val="tx1"/>
                </a:solidFill>
                <a:sym typeface="Calibri"/>
              </a:rPr>
              <a:t>+S- 	je bent veel alleen, of enkel met vo</a:t>
            </a:r>
            <a:r>
              <a:rPr lang="nl-NL" sz="2200" dirty="0">
                <a:solidFill>
                  <a:schemeClr val="tx1"/>
                </a:solidFill>
              </a:rPr>
              <a:t>lwassenen rond jou</a:t>
            </a:r>
            <a:br>
              <a:rPr lang="nl-NL" sz="2200" dirty="0">
                <a:solidFill>
                  <a:schemeClr val="tx1"/>
                </a:solidFill>
              </a:rPr>
            </a:br>
            <a:r>
              <a:rPr lang="nl-NL" sz="2200" dirty="0">
                <a:solidFill>
                  <a:schemeClr val="tx1"/>
                </a:solidFill>
              </a:rPr>
              <a:t>°S- 	je wordt niet meer uitgenodigd voor verjaardagsfeestjes van 	klasgenootjes</a:t>
            </a:r>
            <a:br>
              <a:rPr lang="nl-NL" sz="2200" dirty="0">
                <a:solidFill>
                  <a:schemeClr val="tx1"/>
                </a:solidFill>
              </a:rPr>
            </a:br>
            <a:r>
              <a:rPr lang="nl-NL" sz="2200" dirty="0">
                <a:solidFill>
                  <a:schemeClr val="tx1"/>
                </a:solidFill>
              </a:rPr>
              <a:t>+S- 	je verveelt je thuis</a:t>
            </a:r>
            <a:r>
              <a:rPr lang="nl-NL" sz="2400" b="0" i="0" u="none" dirty="0">
                <a:solidFill>
                  <a:srgbClr val="FF9900"/>
                </a:solidFill>
                <a:sym typeface="Calibri"/>
              </a:rPr>
              <a:t/>
            </a:r>
            <a:br>
              <a:rPr lang="nl-NL" sz="2400" b="0" i="0" u="none" dirty="0">
                <a:solidFill>
                  <a:srgbClr val="FF9900"/>
                </a:solidFill>
                <a:sym typeface="Calibri"/>
              </a:rPr>
            </a:br>
            <a:endParaRPr lang="nl-NL" sz="2400" dirty="0"/>
          </a:p>
        </p:txBody>
      </p:sp>
      <p:pic>
        <p:nvPicPr>
          <p:cNvPr id="447" name="Shape 447"/>
          <p:cNvPicPr preferRelativeResize="0"/>
          <p:nvPr/>
        </p:nvPicPr>
        <p:blipFill rotWithShape="1">
          <a:blip r:embed="rId3">
            <a:alphaModFix/>
          </a:blip>
          <a:srcRect/>
          <a:stretch/>
        </p:blipFill>
        <p:spPr>
          <a:xfrm>
            <a:off x="6945312" y="44450"/>
            <a:ext cx="2206625" cy="777875"/>
          </a:xfrm>
          <a:prstGeom prst="rect">
            <a:avLst/>
          </a:prstGeom>
          <a:noFill/>
          <a:ln>
            <a:noFill/>
          </a:ln>
        </p:spPr>
      </p:pic>
      <p:sp>
        <p:nvSpPr>
          <p:cNvPr id="448" name="Shape 448"/>
          <p:cNvSpPr txBox="1"/>
          <p:nvPr/>
        </p:nvSpPr>
        <p:spPr>
          <a:xfrm>
            <a:off x="971550" y="265112"/>
            <a:ext cx="7543800" cy="1449387"/>
          </a:xfrm>
          <a:prstGeom prst="rect">
            <a:avLst/>
          </a:prstGeom>
          <a:noFill/>
          <a:ln>
            <a:noFill/>
          </a:ln>
        </p:spPr>
        <p:txBody>
          <a:bodyPr spcFirstLastPara="1" wrap="square" lIns="91425" tIns="45700" rIns="91425" bIns="45700" anchor="b" anchorCtr="0">
            <a:noAutofit/>
          </a:bodyPr>
          <a:lstStyle/>
          <a:p>
            <a:pPr marL="0" marR="0" lvl="0" indent="0" algn="r" rtl="0">
              <a:lnSpc>
                <a:spcPct val="85000"/>
              </a:lnSpc>
              <a:spcBef>
                <a:spcPts val="0"/>
              </a:spcBef>
              <a:spcAft>
                <a:spcPts val="0"/>
              </a:spcAft>
              <a:buClr>
                <a:srgbClr val="404040"/>
              </a:buClr>
              <a:buSzPts val="4000"/>
              <a:buFont typeface="Calibri"/>
              <a:buNone/>
            </a:pPr>
            <a:r>
              <a:rPr lang="en-US" sz="4000" b="0" i="0" u="none">
                <a:solidFill>
                  <a:srgbClr val="404040"/>
                </a:solidFill>
                <a:latin typeface="Calibri"/>
                <a:ea typeface="Calibri"/>
                <a:cs typeface="Calibri"/>
                <a:sym typeface="Calibri"/>
              </a:rPr>
              <a:t>Processen van bekrachtiging</a:t>
            </a:r>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Shape 453"/>
          <p:cNvSpPr txBox="1">
            <a:spLocks noGrp="1"/>
          </p:cNvSpPr>
          <p:nvPr>
            <p:ph type="body" idx="1"/>
          </p:nvPr>
        </p:nvSpPr>
        <p:spPr>
          <a:xfrm>
            <a:off x="652500" y="1935161"/>
            <a:ext cx="8181900" cy="426002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300"/>
              </a:spcBef>
              <a:spcAft>
                <a:spcPts val="0"/>
              </a:spcAft>
              <a:buClr>
                <a:schemeClr val="accent1"/>
              </a:buClr>
              <a:buSzPts val="2000"/>
              <a:buFont typeface="Calibri"/>
              <a:buNone/>
            </a:pPr>
            <a:r>
              <a:rPr lang="nl-NL" sz="2200" dirty="0">
                <a:solidFill>
                  <a:schemeClr val="accent1">
                    <a:lumMod val="75000"/>
                  </a:schemeClr>
                </a:solidFill>
              </a:rPr>
              <a:t>Vermijdingsgedrag in de vorm van regelmatige afwezigheden,  brengen belangrijke ontwikkelingstaken al wat in het gedrang, al zie de volledige gevolgen pas vaak in de adolescentie</a:t>
            </a:r>
            <a:r>
              <a:rPr lang="nl-NL" sz="2200" dirty="0">
                <a:solidFill>
                  <a:srgbClr val="FF9900"/>
                </a:solidFill>
              </a:rPr>
              <a:t>.</a:t>
            </a:r>
          </a:p>
          <a:p>
            <a:pPr marL="0" marR="0" lvl="0" indent="0" algn="l" rtl="0">
              <a:lnSpc>
                <a:spcPct val="90000"/>
              </a:lnSpc>
              <a:spcBef>
                <a:spcPts val="300"/>
              </a:spcBef>
              <a:spcAft>
                <a:spcPts val="0"/>
              </a:spcAft>
              <a:buClr>
                <a:schemeClr val="accent1"/>
              </a:buClr>
              <a:buSzPts val="2000"/>
              <a:buFont typeface="Calibri"/>
              <a:buNone/>
            </a:pPr>
            <a:r>
              <a:rPr lang="nl-NL" sz="2200" b="0" i="0" u="none" dirty="0">
                <a:solidFill>
                  <a:schemeClr val="tx1"/>
                </a:solidFill>
                <a:sym typeface="Calibri"/>
              </a:rPr>
              <a:t/>
            </a:r>
            <a:br>
              <a:rPr lang="nl-NL" sz="2200" b="0" i="0" u="none" dirty="0">
                <a:solidFill>
                  <a:schemeClr val="tx1"/>
                </a:solidFill>
                <a:sym typeface="Calibri"/>
              </a:rPr>
            </a:br>
            <a:r>
              <a:rPr lang="nl-NL" sz="2200" b="0" i="0" u="none" dirty="0">
                <a:solidFill>
                  <a:schemeClr val="tx1"/>
                </a:solidFill>
                <a:sym typeface="Calibri"/>
              </a:rPr>
              <a:t>°S+ je leert geen oplossingen bedenken voor moeilijke situaties</a:t>
            </a:r>
            <a:br>
              <a:rPr lang="nl-NL" sz="2200" b="0" i="0" u="none" dirty="0">
                <a:solidFill>
                  <a:schemeClr val="tx1"/>
                </a:solidFill>
                <a:sym typeface="Calibri"/>
              </a:rPr>
            </a:br>
            <a:r>
              <a:rPr lang="nl-NL" sz="2200" b="0" i="0" u="none" dirty="0">
                <a:solidFill>
                  <a:schemeClr val="tx1"/>
                </a:solidFill>
                <a:sym typeface="Calibri"/>
              </a:rPr>
              <a:t>°S+ je leert niet omgaan met eisen van de omgeving</a:t>
            </a:r>
            <a:br>
              <a:rPr lang="nl-NL" sz="2200" b="0" i="0" u="none" dirty="0">
                <a:solidFill>
                  <a:schemeClr val="tx1"/>
                </a:solidFill>
                <a:sym typeface="Calibri"/>
              </a:rPr>
            </a:br>
            <a:r>
              <a:rPr lang="nl-NL" sz="2200" b="0" i="0" u="none" dirty="0">
                <a:solidFill>
                  <a:schemeClr val="tx1"/>
                </a:solidFill>
                <a:sym typeface="Calibri"/>
              </a:rPr>
              <a:t>°S+ je hebt geen succeservaringen</a:t>
            </a:r>
          </a:p>
          <a:p>
            <a:pPr marL="0" marR="0" lvl="0" indent="0" algn="l" rtl="0">
              <a:lnSpc>
                <a:spcPct val="90000"/>
              </a:lnSpc>
              <a:spcBef>
                <a:spcPts val="300"/>
              </a:spcBef>
              <a:spcAft>
                <a:spcPts val="0"/>
              </a:spcAft>
              <a:buClr>
                <a:schemeClr val="accent1"/>
              </a:buClr>
              <a:buSzPts val="2000"/>
              <a:buFont typeface="Calibri"/>
              <a:buNone/>
            </a:pPr>
            <a:r>
              <a:rPr lang="nl-NL" sz="2200" dirty="0">
                <a:solidFill>
                  <a:schemeClr val="tx1"/>
                </a:solidFill>
              </a:rPr>
              <a:t>+S- er treedt schoolmoeheid op</a:t>
            </a:r>
            <a:r>
              <a:rPr lang="nl-NL" sz="2200" b="0" i="0" u="none" dirty="0">
                <a:solidFill>
                  <a:schemeClr val="tx1"/>
                </a:solidFill>
                <a:sym typeface="Calibri"/>
              </a:rPr>
              <a:t/>
            </a:r>
            <a:br>
              <a:rPr lang="nl-NL" sz="2200" b="0" i="0" u="none" dirty="0">
                <a:solidFill>
                  <a:schemeClr val="tx1"/>
                </a:solidFill>
                <a:sym typeface="Calibri"/>
              </a:rPr>
            </a:br>
            <a:r>
              <a:rPr lang="nl-NL" sz="2200" b="0" i="0" u="none" dirty="0">
                <a:solidFill>
                  <a:schemeClr val="tx1"/>
                </a:solidFill>
                <a:sym typeface="Calibri"/>
              </a:rPr>
              <a:t>+S- je gaat vaak nog negatiever over jezelf denken</a:t>
            </a:r>
            <a:br>
              <a:rPr lang="nl-NL" sz="2200" b="0" i="0" u="none" dirty="0">
                <a:solidFill>
                  <a:schemeClr val="tx1"/>
                </a:solidFill>
                <a:sym typeface="Calibri"/>
              </a:rPr>
            </a:br>
            <a:r>
              <a:rPr lang="nl-NL" sz="2200" b="0" i="0" u="none" dirty="0">
                <a:solidFill>
                  <a:schemeClr val="tx1"/>
                </a:solidFill>
                <a:sym typeface="Calibri"/>
              </a:rPr>
              <a:t>+S- je krijgt meer conflicten binnen je gezin</a:t>
            </a:r>
            <a:endParaRPr lang="nl-NL" sz="2200" dirty="0">
              <a:solidFill>
                <a:schemeClr val="tx1"/>
              </a:solidFill>
            </a:endParaRPr>
          </a:p>
        </p:txBody>
      </p:sp>
      <p:pic>
        <p:nvPicPr>
          <p:cNvPr id="454" name="Shape 454"/>
          <p:cNvPicPr preferRelativeResize="0"/>
          <p:nvPr/>
        </p:nvPicPr>
        <p:blipFill rotWithShape="1">
          <a:blip r:embed="rId3">
            <a:alphaModFix/>
          </a:blip>
          <a:srcRect/>
          <a:stretch/>
        </p:blipFill>
        <p:spPr>
          <a:xfrm>
            <a:off x="6945312" y="44450"/>
            <a:ext cx="2206625" cy="777875"/>
          </a:xfrm>
          <a:prstGeom prst="rect">
            <a:avLst/>
          </a:prstGeom>
          <a:noFill/>
          <a:ln>
            <a:noFill/>
          </a:ln>
        </p:spPr>
      </p:pic>
      <p:sp>
        <p:nvSpPr>
          <p:cNvPr id="455" name="Shape 455"/>
          <p:cNvSpPr txBox="1"/>
          <p:nvPr/>
        </p:nvSpPr>
        <p:spPr>
          <a:xfrm>
            <a:off x="971550" y="265112"/>
            <a:ext cx="7543800" cy="1449387"/>
          </a:xfrm>
          <a:prstGeom prst="rect">
            <a:avLst/>
          </a:prstGeom>
          <a:noFill/>
          <a:ln>
            <a:noFill/>
          </a:ln>
        </p:spPr>
        <p:txBody>
          <a:bodyPr spcFirstLastPara="1" wrap="square" lIns="91425" tIns="45700" rIns="91425" bIns="45700" anchor="b" anchorCtr="0">
            <a:noAutofit/>
          </a:bodyPr>
          <a:lstStyle/>
          <a:p>
            <a:pPr marL="0" marR="0" lvl="0" indent="0" algn="r" rtl="0">
              <a:lnSpc>
                <a:spcPct val="85000"/>
              </a:lnSpc>
              <a:spcBef>
                <a:spcPts val="0"/>
              </a:spcBef>
              <a:spcAft>
                <a:spcPts val="0"/>
              </a:spcAft>
              <a:buClr>
                <a:srgbClr val="404040"/>
              </a:buClr>
              <a:buSzPts val="4000"/>
              <a:buFont typeface="Calibri"/>
              <a:buNone/>
            </a:pPr>
            <a:r>
              <a:rPr lang="en-US" sz="4000" b="0" i="0" u="none">
                <a:solidFill>
                  <a:srgbClr val="404040"/>
                </a:solidFill>
                <a:latin typeface="Calibri"/>
                <a:ea typeface="Calibri"/>
                <a:cs typeface="Calibri"/>
                <a:sym typeface="Calibri"/>
              </a:rPr>
              <a:t>Processen van bekrachtiging</a:t>
            </a:r>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a:spLocks noGrp="1"/>
          </p:cNvSpPr>
          <p:nvPr>
            <p:ph type="title"/>
          </p:nvPr>
        </p:nvSpPr>
        <p:spPr>
          <a:xfrm>
            <a:off x="822325" y="287337"/>
            <a:ext cx="7543800" cy="1449387"/>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rgbClr val="404040"/>
              </a:buClr>
              <a:buSzPts val="4800"/>
              <a:buFont typeface="Calibri"/>
              <a:buNone/>
            </a:pPr>
            <a:r>
              <a:rPr lang="en-US" sz="4800" b="0" i="0" u="none" strike="noStrike" cap="none" dirty="0" err="1">
                <a:solidFill>
                  <a:srgbClr val="404040"/>
                </a:solidFill>
                <a:latin typeface="Calibri"/>
                <a:ea typeface="Calibri"/>
                <a:cs typeface="Calibri"/>
                <a:sym typeface="Calibri"/>
              </a:rPr>
              <a:t>Vragenmoment</a:t>
            </a:r>
            <a:endParaRPr dirty="0"/>
          </a:p>
        </p:txBody>
      </p:sp>
      <p:sp>
        <p:nvSpPr>
          <p:cNvPr id="222" name="Shape 222"/>
          <p:cNvSpPr txBox="1">
            <a:spLocks noGrp="1"/>
          </p:cNvSpPr>
          <p:nvPr>
            <p:ph type="body" idx="1"/>
          </p:nvPr>
        </p:nvSpPr>
        <p:spPr>
          <a:xfrm>
            <a:off x="822324" y="1995296"/>
            <a:ext cx="7984487" cy="1109148"/>
          </a:xfrm>
          <a:prstGeom prst="rect">
            <a:avLst/>
          </a:prstGeom>
          <a:noFill/>
          <a:ln>
            <a:noFill/>
          </a:ln>
        </p:spPr>
        <p:txBody>
          <a:bodyPr spcFirstLastPara="1" wrap="square" lIns="0" tIns="45700" rIns="0" bIns="45700" anchor="t" anchorCtr="0">
            <a:noAutofit/>
          </a:bodyPr>
          <a:lstStyle/>
          <a:p>
            <a:pPr marL="0" marR="0" lvl="0" indent="0" algn="l" rtl="0">
              <a:lnSpc>
                <a:spcPct val="90000"/>
              </a:lnSpc>
              <a:spcBef>
                <a:spcPts val="1400"/>
              </a:spcBef>
              <a:spcAft>
                <a:spcPts val="0"/>
              </a:spcAft>
              <a:buClr>
                <a:schemeClr val="accent1"/>
              </a:buClr>
              <a:buSzPts val="2000"/>
              <a:buNone/>
            </a:pPr>
            <a:r>
              <a:rPr lang="nl-NL" sz="2200" b="0" i="0" u="none" dirty="0">
                <a:solidFill>
                  <a:schemeClr val="tx1"/>
                </a:solidFill>
                <a:sym typeface="Calibri"/>
              </a:rPr>
              <a:t> </a:t>
            </a:r>
            <a:r>
              <a:rPr lang="nl-NL" sz="2200" b="0" i="0" u="none" dirty="0" smtClean="0">
                <a:solidFill>
                  <a:schemeClr val="tx1"/>
                </a:solidFill>
                <a:sym typeface="Calibri"/>
              </a:rPr>
              <a:t>Reflecties?</a:t>
            </a:r>
            <a:endParaRPr lang="nl-NL" sz="2200" b="0" i="0" u="none" dirty="0">
              <a:solidFill>
                <a:schemeClr val="tx1"/>
              </a:solidFill>
              <a:sym typeface="Calibri"/>
            </a:endParaRPr>
          </a:p>
          <a:p>
            <a:pPr marL="0" marR="0" lvl="0" indent="0" algn="l" rtl="0">
              <a:lnSpc>
                <a:spcPct val="90000"/>
              </a:lnSpc>
              <a:spcBef>
                <a:spcPts val="1400"/>
              </a:spcBef>
              <a:spcAft>
                <a:spcPts val="0"/>
              </a:spcAft>
              <a:buClr>
                <a:schemeClr val="accent1"/>
              </a:buClr>
              <a:buSzPts val="2000"/>
              <a:buNone/>
            </a:pPr>
            <a:r>
              <a:rPr lang="nl-NL" sz="2200" dirty="0">
                <a:solidFill>
                  <a:schemeClr val="tx1"/>
                </a:solidFill>
              </a:rPr>
              <a:t> </a:t>
            </a:r>
            <a:r>
              <a:rPr lang="nl-NL" sz="2200" dirty="0" smtClean="0">
                <a:solidFill>
                  <a:schemeClr val="tx1"/>
                </a:solidFill>
              </a:rPr>
              <a:t>Vragen?</a:t>
            </a:r>
            <a:endParaRPr lang="nl-NL" sz="2200" dirty="0">
              <a:solidFill>
                <a:schemeClr val="tx1"/>
              </a:solidFill>
            </a:endParaRPr>
          </a:p>
          <a:p>
            <a:pPr marL="90488" marR="0" lvl="0" indent="36511" algn="l" rtl="0">
              <a:lnSpc>
                <a:spcPct val="90000"/>
              </a:lnSpc>
              <a:spcBef>
                <a:spcPts val="1400"/>
              </a:spcBef>
              <a:spcAft>
                <a:spcPts val="0"/>
              </a:spcAft>
              <a:buClr>
                <a:schemeClr val="accent1"/>
              </a:buClr>
              <a:buSzPts val="2000"/>
              <a:buFont typeface="Calibri"/>
              <a:buNone/>
            </a:pPr>
            <a:endParaRPr lang="nl-NL" sz="2000" b="0" i="0" u="none" dirty="0">
              <a:solidFill>
                <a:schemeClr val="tx1"/>
              </a:solidFill>
              <a:sym typeface="Calibri"/>
            </a:endParaRPr>
          </a:p>
        </p:txBody>
      </p:sp>
      <p:sp>
        <p:nvSpPr>
          <p:cNvPr id="223" name="Shape 223"/>
          <p:cNvSpPr txBox="1"/>
          <p:nvPr/>
        </p:nvSpPr>
        <p:spPr>
          <a:xfrm>
            <a:off x="7424737" y="6459537"/>
            <a:ext cx="98425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FFFFFF"/>
              </a:buClr>
              <a:buSzPts val="1000"/>
              <a:buFont typeface="Arial"/>
              <a:buNone/>
            </a:pPr>
            <a:fld id="{00000000-1234-1234-1234-123412341234}" type="slidenum">
              <a:rPr lang="en-US" sz="1000" b="0" i="0" u="none">
                <a:solidFill>
                  <a:srgbClr val="FFFFFF"/>
                </a:solidFill>
                <a:latin typeface="Arial"/>
                <a:ea typeface="Arial"/>
                <a:cs typeface="Arial"/>
                <a:sym typeface="Arial"/>
              </a:rPr>
              <a:t>66</a:t>
            </a:fld>
            <a:endParaRPr/>
          </a:p>
        </p:txBody>
      </p:sp>
      <p:pic>
        <p:nvPicPr>
          <p:cNvPr id="224" name="Shape 224"/>
          <p:cNvPicPr preferRelativeResize="0"/>
          <p:nvPr/>
        </p:nvPicPr>
        <p:blipFill rotWithShape="1">
          <a:blip r:embed="rId3">
            <a:alphaModFix/>
          </a:blip>
          <a:srcRect/>
          <a:stretch/>
        </p:blipFill>
        <p:spPr>
          <a:xfrm>
            <a:off x="6945312" y="44450"/>
            <a:ext cx="2206625" cy="777875"/>
          </a:xfrm>
          <a:prstGeom prst="rect">
            <a:avLst/>
          </a:prstGeom>
          <a:noFill/>
          <a:ln>
            <a:noFill/>
          </a:ln>
        </p:spPr>
      </p:pic>
    </p:spTree>
    <p:extLst>
      <p:ext uri="{BB962C8B-B14F-4D97-AF65-F5344CB8AC3E}">
        <p14:creationId xmlns:p14="http://schemas.microsoft.com/office/powerpoint/2010/main" val="322513012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67</a:t>
            </a:fld>
            <a:endParaRPr lang="en-US"/>
          </a:p>
        </p:txBody>
      </p:sp>
      <p:pic>
        <p:nvPicPr>
          <p:cNvPr id="3" name="Shape 246"/>
          <p:cNvPicPr preferRelativeResize="0"/>
          <p:nvPr/>
        </p:nvPicPr>
        <p:blipFill rotWithShape="1">
          <a:blip r:embed="rId2">
            <a:alphaModFix/>
          </a:blip>
          <a:srcRect/>
          <a:stretch/>
        </p:blipFill>
        <p:spPr>
          <a:xfrm>
            <a:off x="6945312" y="44450"/>
            <a:ext cx="2206625" cy="777875"/>
          </a:xfrm>
          <a:prstGeom prst="rect">
            <a:avLst/>
          </a:prstGeom>
          <a:noFill/>
          <a:ln>
            <a:noFill/>
          </a:ln>
        </p:spPr>
      </p:pic>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1975104"/>
            <a:ext cx="4572000" cy="2907792"/>
          </a:xfrm>
          <a:prstGeom prst="rect">
            <a:avLst/>
          </a:prstGeom>
        </p:spPr>
      </p:pic>
      <p:sp>
        <p:nvSpPr>
          <p:cNvPr id="5" name="Tekstvak 4"/>
          <p:cNvSpPr txBox="1"/>
          <p:nvPr/>
        </p:nvSpPr>
        <p:spPr>
          <a:xfrm>
            <a:off x="2856089" y="5497689"/>
            <a:ext cx="3251200" cy="523220"/>
          </a:xfrm>
          <a:prstGeom prst="rect">
            <a:avLst/>
          </a:prstGeom>
          <a:noFill/>
        </p:spPr>
        <p:txBody>
          <a:bodyPr wrap="square" rtlCol="0">
            <a:spAutoFit/>
          </a:bodyPr>
          <a:lstStyle/>
          <a:p>
            <a:pPr algn="ctr"/>
            <a:r>
              <a:rPr lang="nl-BE" sz="2800" dirty="0" smtClean="0"/>
              <a:t>Tot 11u15</a:t>
            </a:r>
            <a:endParaRPr lang="nl-BE" sz="2800" dirty="0"/>
          </a:p>
        </p:txBody>
      </p:sp>
    </p:spTree>
    <p:extLst>
      <p:ext uri="{BB962C8B-B14F-4D97-AF65-F5344CB8AC3E}">
        <p14:creationId xmlns:p14="http://schemas.microsoft.com/office/powerpoint/2010/main" val="130627222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Shape 232"/>
          <p:cNvSpPr txBox="1">
            <a:spLocks noGrp="1"/>
          </p:cNvSpPr>
          <p:nvPr>
            <p:ph type="title"/>
          </p:nvPr>
        </p:nvSpPr>
        <p:spPr>
          <a:xfrm>
            <a:off x="822325" y="1426369"/>
            <a:ext cx="7543800" cy="2674125"/>
          </a:xfrm>
          <a:prstGeom prst="rect">
            <a:avLst/>
          </a:prstGeom>
          <a:noFill/>
          <a:ln>
            <a:noFill/>
          </a:ln>
        </p:spPr>
        <p:txBody>
          <a:bodyPr spcFirstLastPara="1" wrap="square" lIns="68569" tIns="34275" rIns="68569" bIns="34275" anchor="b" anchorCtr="0">
            <a:noAutofit/>
          </a:bodyPr>
          <a:lstStyle/>
          <a:p>
            <a:pPr algn="ctr">
              <a:buClr>
                <a:srgbClr val="262626"/>
              </a:buClr>
              <a:buSzPts val="8000"/>
            </a:pPr>
            <a:r>
              <a:rPr lang="en-US" sz="4950"/>
              <a:t>Ontwikkeling van schoolverzuim</a:t>
            </a:r>
            <a:br>
              <a:rPr lang="en-US" sz="4950"/>
            </a:br>
            <a:r>
              <a:rPr lang="en-US" sz="4950"/>
              <a:t>13 tot 18 jaar</a:t>
            </a:r>
            <a:endParaRPr sz="4950"/>
          </a:p>
        </p:txBody>
      </p:sp>
      <p:sp>
        <p:nvSpPr>
          <p:cNvPr id="233" name="Shape 233"/>
          <p:cNvSpPr txBox="1"/>
          <p:nvPr/>
        </p:nvSpPr>
        <p:spPr>
          <a:xfrm>
            <a:off x="7424737" y="5701903"/>
            <a:ext cx="984375" cy="273825"/>
          </a:xfrm>
          <a:prstGeom prst="rect">
            <a:avLst/>
          </a:prstGeom>
          <a:noFill/>
          <a:ln>
            <a:noFill/>
          </a:ln>
        </p:spPr>
        <p:txBody>
          <a:bodyPr spcFirstLastPara="1" wrap="square" lIns="68569" tIns="34275" rIns="68569" bIns="34275" anchor="ctr" anchorCtr="0">
            <a:noAutofit/>
          </a:bodyPr>
          <a:lstStyle/>
          <a:p>
            <a:pPr marL="0" marR="0" lvl="0" indent="0" algn="r" defTabSz="914400" rtl="0" eaLnBrk="1" fontAlgn="auto" latinLnBrk="0" hangingPunct="1">
              <a:lnSpc>
                <a:spcPct val="100000"/>
              </a:lnSpc>
              <a:spcBef>
                <a:spcPts val="0"/>
              </a:spcBef>
              <a:spcAft>
                <a:spcPts val="0"/>
              </a:spcAft>
              <a:buClr>
                <a:srgbClr val="FFFFFF"/>
              </a:buClr>
              <a:buSzPts val="1000"/>
              <a:buFont typeface="Arial"/>
              <a:buNone/>
              <a:tabLst/>
              <a:defRPr/>
            </a:pPr>
            <a:fld id="{00000000-1234-1234-1234-123412341234}" type="slidenum">
              <a:rPr kumimoji="0" lang="en-US" sz="750" b="0" i="0" u="none" strike="noStrike" kern="0" cap="none" spc="0" normalizeH="0" baseline="0" noProof="0">
                <a:ln>
                  <a:noFill/>
                </a:ln>
                <a:solidFill>
                  <a:srgbClr val="FFFFFF"/>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FFFFFF"/>
                </a:buClr>
                <a:buSzPts val="1000"/>
                <a:buFont typeface="Arial"/>
                <a:buNone/>
                <a:tabLst/>
                <a:defRPr/>
              </a:pPr>
              <a:t>68</a:t>
            </a:fld>
            <a:endParaRPr kumimoji="0" sz="1050" b="0" i="0" u="none" strike="noStrike" kern="0" cap="none" spc="0" normalizeH="0" baseline="0" noProof="0">
              <a:ln>
                <a:noFill/>
              </a:ln>
              <a:solidFill>
                <a:srgbClr val="000000"/>
              </a:solidFill>
              <a:effectLst/>
              <a:uLnTx/>
              <a:uFillTx/>
              <a:latin typeface="Arial"/>
              <a:cs typeface="Arial"/>
              <a:sym typeface="Arial"/>
            </a:endParaRPr>
          </a:p>
        </p:txBody>
      </p:sp>
      <p:pic>
        <p:nvPicPr>
          <p:cNvPr id="234" name="Shape 234"/>
          <p:cNvPicPr preferRelativeResize="0"/>
          <p:nvPr/>
        </p:nvPicPr>
        <p:blipFill rotWithShape="1">
          <a:blip r:embed="rId3">
            <a:alphaModFix/>
          </a:blip>
          <a:srcRect/>
          <a:stretch/>
        </p:blipFill>
        <p:spPr>
          <a:xfrm>
            <a:off x="6945312" y="890588"/>
            <a:ext cx="1654969" cy="583406"/>
          </a:xfrm>
          <a:prstGeom prst="rect">
            <a:avLst/>
          </a:prstGeom>
          <a:noFill/>
          <a:ln>
            <a:noFill/>
          </a:ln>
        </p:spPr>
      </p:pic>
    </p:spTree>
    <p:extLst>
      <p:ext uri="{BB962C8B-B14F-4D97-AF65-F5344CB8AC3E}">
        <p14:creationId xmlns:p14="http://schemas.microsoft.com/office/powerpoint/2010/main" val="83466850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pic>
        <p:nvPicPr>
          <p:cNvPr id="254" name="Shape 254"/>
          <p:cNvPicPr preferRelativeResize="0"/>
          <p:nvPr/>
        </p:nvPicPr>
        <p:blipFill rotWithShape="1">
          <a:blip r:embed="rId3">
            <a:alphaModFix/>
          </a:blip>
          <a:srcRect/>
          <a:stretch/>
        </p:blipFill>
        <p:spPr>
          <a:xfrm>
            <a:off x="7406300" y="26814"/>
            <a:ext cx="1654969" cy="583406"/>
          </a:xfrm>
          <a:prstGeom prst="rect">
            <a:avLst/>
          </a:prstGeom>
          <a:noFill/>
          <a:ln>
            <a:noFill/>
          </a:ln>
        </p:spPr>
      </p:pic>
      <p:sp>
        <p:nvSpPr>
          <p:cNvPr id="255" name="Shape 255"/>
          <p:cNvSpPr txBox="1"/>
          <p:nvPr/>
        </p:nvSpPr>
        <p:spPr>
          <a:xfrm>
            <a:off x="824956" y="389081"/>
            <a:ext cx="7543800" cy="1086975"/>
          </a:xfrm>
          <a:prstGeom prst="rect">
            <a:avLst/>
          </a:prstGeom>
          <a:noFill/>
          <a:ln>
            <a:noFill/>
          </a:ln>
        </p:spPr>
        <p:txBody>
          <a:bodyPr spcFirstLastPara="1" wrap="square" lIns="68569" tIns="34275" rIns="68569" bIns="34275" anchor="b" anchorCtr="0">
            <a:noAutofit/>
          </a:bodyPr>
          <a:lstStyle/>
          <a:p>
            <a:pPr marL="0" marR="0" lvl="0" indent="0" algn="r" defTabSz="914400" rtl="0" eaLnBrk="1" fontAlgn="auto" latinLnBrk="0" hangingPunct="1">
              <a:lnSpc>
                <a:spcPct val="85000"/>
              </a:lnSpc>
              <a:spcBef>
                <a:spcPts val="0"/>
              </a:spcBef>
              <a:spcAft>
                <a:spcPts val="0"/>
              </a:spcAft>
              <a:buClr>
                <a:srgbClr val="404040"/>
              </a:buClr>
              <a:buSzPts val="4800"/>
              <a:buFont typeface="Arial"/>
              <a:buNone/>
              <a:tabLst/>
              <a:defRPr/>
            </a:pPr>
            <a:r>
              <a:rPr kumimoji="0" lang="en-US" sz="3600" b="0" i="0" u="none" strike="noStrike" kern="0" cap="none" spc="0" normalizeH="0" baseline="0" noProof="0" dirty="0" err="1">
                <a:ln>
                  <a:noFill/>
                </a:ln>
                <a:solidFill>
                  <a:srgbClr val="404040"/>
                </a:solidFill>
                <a:effectLst/>
                <a:uLnTx/>
                <a:uFillTx/>
                <a:latin typeface="Calibri"/>
                <a:ea typeface="Calibri"/>
                <a:cs typeface="Calibri"/>
                <a:sym typeface="Calibri"/>
              </a:rPr>
              <a:t>Puberteit</a:t>
            </a:r>
            <a:r>
              <a:rPr kumimoji="0" lang="en-US" sz="3600" b="0" i="0" u="none" strike="noStrike" kern="0" cap="none" spc="0" normalizeH="0" baseline="0" noProof="0" dirty="0">
                <a:ln>
                  <a:noFill/>
                </a:ln>
                <a:solidFill>
                  <a:srgbClr val="404040"/>
                </a:solidFill>
                <a:effectLst/>
                <a:uLnTx/>
                <a:uFillTx/>
                <a:latin typeface="Calibri"/>
                <a:ea typeface="Calibri"/>
                <a:cs typeface="Calibri"/>
                <a:sym typeface="Calibri"/>
              </a:rPr>
              <a:t> </a:t>
            </a:r>
            <a:r>
              <a:rPr kumimoji="0" lang="en-US" sz="3600" b="0" i="0" u="none" strike="noStrike" kern="0" cap="none" spc="0" normalizeH="0" baseline="0" noProof="0" dirty="0" err="1">
                <a:ln>
                  <a:noFill/>
                </a:ln>
                <a:solidFill>
                  <a:srgbClr val="404040"/>
                </a:solidFill>
                <a:effectLst/>
                <a:uLnTx/>
                <a:uFillTx/>
                <a:latin typeface="Calibri"/>
                <a:ea typeface="Calibri"/>
                <a:cs typeface="Calibri"/>
                <a:sym typeface="Calibri"/>
              </a:rPr>
              <a:t>en</a:t>
            </a:r>
            <a:r>
              <a:rPr kumimoji="0" lang="en-US" sz="3600" b="0" i="0" u="none" strike="noStrike" kern="0" cap="none" spc="0" normalizeH="0" baseline="0" noProof="0" dirty="0">
                <a:ln>
                  <a:noFill/>
                </a:ln>
                <a:solidFill>
                  <a:srgbClr val="404040"/>
                </a:solidFill>
                <a:effectLst/>
                <a:uLnTx/>
                <a:uFillTx/>
                <a:latin typeface="Calibri"/>
                <a:ea typeface="Calibri"/>
                <a:cs typeface="Calibri"/>
                <a:sym typeface="Calibri"/>
              </a:rPr>
              <a:t> </a:t>
            </a:r>
            <a:r>
              <a:rPr kumimoji="0" lang="en-US" sz="3600" b="0" i="0" u="none" strike="noStrike" kern="0" cap="none" spc="0" normalizeH="0" baseline="0" noProof="0" dirty="0" err="1">
                <a:ln>
                  <a:noFill/>
                </a:ln>
                <a:solidFill>
                  <a:srgbClr val="404040"/>
                </a:solidFill>
                <a:effectLst/>
                <a:uLnTx/>
                <a:uFillTx/>
                <a:latin typeface="Calibri"/>
                <a:ea typeface="Calibri"/>
                <a:cs typeface="Calibri"/>
                <a:sym typeface="Calibri"/>
              </a:rPr>
              <a:t>adolescentie</a:t>
            </a:r>
            <a:endParaRPr kumimoji="0" sz="1050" b="0" i="0" u="none" strike="noStrike" kern="0" cap="none" spc="0" normalizeH="0" baseline="0" noProof="0" dirty="0">
              <a:ln>
                <a:noFill/>
              </a:ln>
              <a:solidFill>
                <a:srgbClr val="000000"/>
              </a:solidFill>
              <a:effectLst/>
              <a:uLnTx/>
              <a:uFillTx/>
              <a:latin typeface="Arial"/>
              <a:cs typeface="Arial"/>
              <a:sym typeface="Arial"/>
            </a:endParaRPr>
          </a:p>
        </p:txBody>
      </p:sp>
      <p:sp>
        <p:nvSpPr>
          <p:cNvPr id="256" name="Shape 256"/>
          <p:cNvSpPr txBox="1">
            <a:spLocks noGrp="1"/>
          </p:cNvSpPr>
          <p:nvPr>
            <p:ph type="body" idx="1"/>
          </p:nvPr>
        </p:nvSpPr>
        <p:spPr>
          <a:xfrm>
            <a:off x="824956" y="2161791"/>
            <a:ext cx="7775325" cy="3485475"/>
          </a:xfrm>
          <a:prstGeom prst="rect">
            <a:avLst/>
          </a:prstGeom>
          <a:noFill/>
          <a:ln>
            <a:noFill/>
          </a:ln>
        </p:spPr>
        <p:txBody>
          <a:bodyPr spcFirstLastPara="1" wrap="square" lIns="68569" tIns="34275" rIns="68569" bIns="34275" anchor="t" anchorCtr="0">
            <a:noAutofit/>
          </a:bodyPr>
          <a:lstStyle/>
          <a:p>
            <a:pPr marL="0" indent="0">
              <a:lnSpc>
                <a:spcPct val="115000"/>
              </a:lnSpc>
              <a:spcBef>
                <a:spcPts val="225"/>
              </a:spcBef>
              <a:buNone/>
            </a:pPr>
            <a:r>
              <a:rPr lang="en-US" sz="2250" b="1" dirty="0">
                <a:solidFill>
                  <a:srgbClr val="000000"/>
                </a:solidFill>
              </a:rPr>
              <a:t>3 </a:t>
            </a:r>
            <a:r>
              <a:rPr lang="en-US" sz="2250" b="1" dirty="0" err="1">
                <a:solidFill>
                  <a:srgbClr val="000000"/>
                </a:solidFill>
              </a:rPr>
              <a:t>Ontwikkelingsporen</a:t>
            </a:r>
            <a:r>
              <a:rPr lang="en-US" sz="2250" dirty="0">
                <a:solidFill>
                  <a:srgbClr val="000000"/>
                </a:solidFill>
              </a:rPr>
              <a:t>, met </a:t>
            </a:r>
            <a:r>
              <a:rPr lang="en-US" sz="2250" dirty="0" err="1">
                <a:solidFill>
                  <a:srgbClr val="000000"/>
                </a:solidFill>
              </a:rPr>
              <a:t>onderlinge</a:t>
            </a:r>
            <a:r>
              <a:rPr lang="en-US" sz="2250" dirty="0">
                <a:solidFill>
                  <a:srgbClr val="000000"/>
                </a:solidFill>
              </a:rPr>
              <a:t> </a:t>
            </a:r>
            <a:r>
              <a:rPr lang="en-US" sz="2250" dirty="0" err="1">
                <a:solidFill>
                  <a:srgbClr val="000000"/>
                </a:solidFill>
              </a:rPr>
              <a:t>samenhang</a:t>
            </a:r>
            <a:endParaRPr sz="2250" dirty="0">
              <a:solidFill>
                <a:srgbClr val="000000"/>
              </a:solidFill>
            </a:endParaRPr>
          </a:p>
          <a:p>
            <a:pPr marL="685800" lvl="1" indent="-285750">
              <a:lnSpc>
                <a:spcPct val="150000"/>
              </a:lnSpc>
              <a:spcBef>
                <a:spcPts val="225"/>
              </a:spcBef>
              <a:buClr>
                <a:srgbClr val="000000"/>
              </a:buClr>
              <a:buSzPts val="2400"/>
              <a:buChar char="○"/>
            </a:pPr>
            <a:r>
              <a:rPr lang="en-US" dirty="0" err="1">
                <a:solidFill>
                  <a:srgbClr val="000000"/>
                </a:solidFill>
              </a:rPr>
              <a:t>Lichamelijk</a:t>
            </a:r>
            <a:endParaRPr dirty="0">
              <a:solidFill>
                <a:srgbClr val="000000"/>
              </a:solidFill>
            </a:endParaRPr>
          </a:p>
          <a:p>
            <a:pPr marL="685800" lvl="1" indent="-285750">
              <a:lnSpc>
                <a:spcPct val="150000"/>
              </a:lnSpc>
              <a:spcBef>
                <a:spcPts val="0"/>
              </a:spcBef>
              <a:buClr>
                <a:srgbClr val="000000"/>
              </a:buClr>
              <a:buSzPts val="2400"/>
              <a:buChar char="○"/>
            </a:pPr>
            <a:r>
              <a:rPr lang="en-US" dirty="0" err="1">
                <a:solidFill>
                  <a:srgbClr val="000000"/>
                </a:solidFill>
              </a:rPr>
              <a:t>Cognitief</a:t>
            </a:r>
            <a:endParaRPr dirty="0">
              <a:solidFill>
                <a:srgbClr val="000000"/>
              </a:solidFill>
            </a:endParaRPr>
          </a:p>
          <a:p>
            <a:pPr marL="685800" lvl="1" indent="-285750">
              <a:lnSpc>
                <a:spcPct val="115000"/>
              </a:lnSpc>
              <a:spcBef>
                <a:spcPts val="0"/>
              </a:spcBef>
              <a:buClr>
                <a:srgbClr val="000000"/>
              </a:buClr>
              <a:buSzPts val="2400"/>
              <a:buChar char="○"/>
            </a:pPr>
            <a:r>
              <a:rPr lang="en-US" dirty="0" err="1">
                <a:solidFill>
                  <a:srgbClr val="000000"/>
                </a:solidFill>
              </a:rPr>
              <a:t>Sociaal-Emotioneel</a:t>
            </a:r>
            <a:endParaRPr dirty="0">
              <a:solidFill>
                <a:srgbClr val="000000"/>
              </a:solidFill>
            </a:endParaRPr>
          </a:p>
          <a:p>
            <a:pPr marL="1028700" lvl="2" indent="-276225">
              <a:lnSpc>
                <a:spcPct val="115000"/>
              </a:lnSpc>
              <a:spcBef>
                <a:spcPts val="0"/>
              </a:spcBef>
              <a:buClr>
                <a:srgbClr val="000000"/>
              </a:buClr>
              <a:buSzPts val="2200"/>
              <a:buChar char="■"/>
            </a:pPr>
            <a:r>
              <a:rPr lang="en-US" sz="1650" dirty="0" err="1">
                <a:solidFill>
                  <a:srgbClr val="000000"/>
                </a:solidFill>
              </a:rPr>
              <a:t>Autonomie</a:t>
            </a:r>
            <a:r>
              <a:rPr lang="en-US" sz="1650" dirty="0">
                <a:solidFill>
                  <a:srgbClr val="000000"/>
                </a:solidFill>
              </a:rPr>
              <a:t>/</a:t>
            </a:r>
            <a:r>
              <a:rPr lang="en-US" sz="1650" dirty="0" err="1">
                <a:solidFill>
                  <a:srgbClr val="000000"/>
                </a:solidFill>
              </a:rPr>
              <a:t>Separatie</a:t>
            </a:r>
            <a:endParaRPr sz="1650" dirty="0">
              <a:solidFill>
                <a:srgbClr val="000000"/>
              </a:solidFill>
            </a:endParaRPr>
          </a:p>
          <a:p>
            <a:pPr marL="1028700" lvl="2" indent="-276225">
              <a:lnSpc>
                <a:spcPct val="115000"/>
              </a:lnSpc>
              <a:spcBef>
                <a:spcPts val="0"/>
              </a:spcBef>
              <a:buClr>
                <a:srgbClr val="000000"/>
              </a:buClr>
              <a:buSzPts val="2200"/>
              <a:buChar char="■"/>
            </a:pPr>
            <a:r>
              <a:rPr lang="en-US" sz="1650" dirty="0" err="1">
                <a:solidFill>
                  <a:srgbClr val="000000"/>
                </a:solidFill>
              </a:rPr>
              <a:t>Identiteit</a:t>
            </a:r>
            <a:endParaRPr sz="1650" dirty="0">
              <a:solidFill>
                <a:srgbClr val="000000"/>
              </a:solidFill>
            </a:endParaRPr>
          </a:p>
          <a:p>
            <a:pPr marL="1028700" lvl="2" indent="-276225">
              <a:lnSpc>
                <a:spcPct val="115000"/>
              </a:lnSpc>
              <a:spcBef>
                <a:spcPts val="0"/>
              </a:spcBef>
              <a:buClr>
                <a:srgbClr val="000000"/>
              </a:buClr>
              <a:buSzPts val="2200"/>
              <a:buChar char="■"/>
            </a:pPr>
            <a:r>
              <a:rPr lang="en-US" sz="1650" dirty="0" err="1">
                <a:solidFill>
                  <a:srgbClr val="000000"/>
                </a:solidFill>
              </a:rPr>
              <a:t>Relatiebekwaamheid</a:t>
            </a:r>
            <a:endParaRPr sz="1650" dirty="0">
              <a:solidFill>
                <a:srgbClr val="000000"/>
              </a:solidFill>
            </a:endParaRPr>
          </a:p>
          <a:p>
            <a:pPr marL="1371600" lvl="3" indent="-266700">
              <a:spcBef>
                <a:spcPts val="0"/>
              </a:spcBef>
              <a:buClr>
                <a:srgbClr val="000000"/>
              </a:buClr>
              <a:buSzPts val="2000"/>
              <a:buChar char="●"/>
            </a:pPr>
            <a:r>
              <a:rPr lang="en-US" sz="1500" dirty="0" err="1">
                <a:solidFill>
                  <a:srgbClr val="000000"/>
                </a:solidFill>
              </a:rPr>
              <a:t>Ouders</a:t>
            </a:r>
            <a:endParaRPr sz="1500" dirty="0">
              <a:solidFill>
                <a:srgbClr val="000000"/>
              </a:solidFill>
            </a:endParaRPr>
          </a:p>
          <a:p>
            <a:pPr marL="1371600" lvl="3" indent="-266700">
              <a:spcBef>
                <a:spcPts val="0"/>
              </a:spcBef>
              <a:buClr>
                <a:srgbClr val="000000"/>
              </a:buClr>
              <a:buSzPts val="2000"/>
              <a:buChar char="●"/>
            </a:pPr>
            <a:r>
              <a:rPr lang="en-US" sz="1500" dirty="0" err="1">
                <a:solidFill>
                  <a:srgbClr val="000000"/>
                </a:solidFill>
              </a:rPr>
              <a:t>Vrienden</a:t>
            </a:r>
            <a:endParaRPr sz="1500" dirty="0">
              <a:solidFill>
                <a:srgbClr val="000000"/>
              </a:solidFill>
            </a:endParaRPr>
          </a:p>
          <a:p>
            <a:pPr marL="1371600" lvl="3" indent="-266700">
              <a:spcBef>
                <a:spcPts val="0"/>
              </a:spcBef>
              <a:buClr>
                <a:srgbClr val="000000"/>
              </a:buClr>
              <a:buSzPts val="2000"/>
              <a:buChar char="●"/>
            </a:pPr>
            <a:r>
              <a:rPr lang="en-US" sz="1500" dirty="0">
                <a:solidFill>
                  <a:srgbClr val="000000"/>
                </a:solidFill>
              </a:rPr>
              <a:t>Partner!</a:t>
            </a:r>
            <a:endParaRPr sz="1500" dirty="0">
              <a:solidFill>
                <a:srgbClr val="000000"/>
              </a:solidFill>
            </a:endParaRPr>
          </a:p>
          <a:p>
            <a:pPr marL="1371600" lvl="3" indent="-266700">
              <a:spcBef>
                <a:spcPts val="0"/>
              </a:spcBef>
              <a:buClr>
                <a:srgbClr val="000000"/>
              </a:buClr>
              <a:buSzPts val="2000"/>
              <a:buChar char="●"/>
            </a:pPr>
            <a:r>
              <a:rPr lang="en-US" sz="1500" dirty="0" err="1">
                <a:solidFill>
                  <a:schemeClr val="dk1"/>
                </a:solidFill>
              </a:rPr>
              <a:t>andere</a:t>
            </a:r>
            <a:r>
              <a:rPr lang="en-US" sz="1500" dirty="0">
                <a:solidFill>
                  <a:schemeClr val="dk1"/>
                </a:solidFill>
              </a:rPr>
              <a:t> </a:t>
            </a:r>
            <a:r>
              <a:rPr lang="en-US" sz="1500" dirty="0" err="1">
                <a:solidFill>
                  <a:schemeClr val="dk1"/>
                </a:solidFill>
              </a:rPr>
              <a:t>Gezagsfiguren</a:t>
            </a:r>
            <a:endParaRPr sz="1500" dirty="0">
              <a:solidFill>
                <a:srgbClr val="000000"/>
              </a:solidFill>
            </a:endParaRPr>
          </a:p>
          <a:p>
            <a:pPr marL="0" indent="0">
              <a:spcBef>
                <a:spcPts val="225"/>
              </a:spcBef>
              <a:buNone/>
            </a:pPr>
            <a:endParaRPr sz="1800" dirty="0">
              <a:solidFill>
                <a:srgbClr val="000000"/>
              </a:solidFill>
            </a:endParaRPr>
          </a:p>
        </p:txBody>
      </p:sp>
      <p:sp>
        <p:nvSpPr>
          <p:cNvPr id="257" name="Shape 257"/>
          <p:cNvSpPr/>
          <p:nvPr/>
        </p:nvSpPr>
        <p:spPr>
          <a:xfrm>
            <a:off x="4070354" y="2857894"/>
            <a:ext cx="1654875" cy="686475"/>
          </a:xfrm>
          <a:prstGeom prst="cloudCallout">
            <a:avLst>
              <a:gd name="adj1" fmla="val -57723"/>
              <a:gd name="adj2" fmla="val 46621"/>
            </a:avLst>
          </a:prstGeom>
          <a:solidFill>
            <a:schemeClr val="lt2"/>
          </a:solidFill>
          <a:ln w="9525" cap="flat" cmpd="sng">
            <a:solidFill>
              <a:schemeClr val="dk2"/>
            </a:solidFill>
            <a:prstDash val="solid"/>
            <a:round/>
            <a:headEnd type="none" w="sm" len="sm"/>
            <a:tailEnd type="none" w="sm" len="sm"/>
          </a:ln>
        </p:spPr>
        <p:txBody>
          <a:bodyPr spcFirstLastPara="1" wrap="square" lIns="68569" tIns="68569" rIns="68569" bIns="68569" anchor="ctr" anchorCtr="0">
            <a:noAutofit/>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350" b="0" i="0" u="none" strike="noStrike" kern="0" cap="none" spc="0" normalizeH="0" baseline="0" noProof="0">
                <a:ln>
                  <a:noFill/>
                </a:ln>
                <a:solidFill>
                  <a:srgbClr val="000000"/>
                </a:solidFill>
                <a:effectLst/>
                <a:uLnTx/>
                <a:uFillTx/>
                <a:latin typeface="Arial"/>
                <a:cs typeface="Arial"/>
                <a:sym typeface="Arial"/>
              </a:rPr>
              <a:t>Uitkomsten</a:t>
            </a:r>
            <a:endParaRPr kumimoji="0" sz="1350" b="0" i="0" u="none" strike="noStrike" kern="0" cap="none" spc="0" normalizeH="0" baseline="0" noProof="0">
              <a:ln>
                <a:noFill/>
              </a:ln>
              <a:solidFill>
                <a:srgbClr val="000000"/>
              </a:solidFill>
              <a:effectLst/>
              <a:uLnTx/>
              <a:uFillTx/>
              <a:latin typeface="Arial"/>
              <a:cs typeface="Arial"/>
              <a:sym typeface="Arial"/>
            </a:endParaRPr>
          </a:p>
        </p:txBody>
      </p:sp>
      <p:pic>
        <p:nvPicPr>
          <p:cNvPr id="258" name="Shape 258"/>
          <p:cNvPicPr preferRelativeResize="0"/>
          <p:nvPr/>
        </p:nvPicPr>
        <p:blipFill>
          <a:blip r:embed="rId4">
            <a:alphaModFix/>
          </a:blip>
          <a:stretch>
            <a:fillRect/>
          </a:stretch>
        </p:blipFill>
        <p:spPr>
          <a:xfrm>
            <a:off x="6085155" y="2639700"/>
            <a:ext cx="2330175" cy="3262274"/>
          </a:xfrm>
          <a:prstGeom prst="rect">
            <a:avLst/>
          </a:prstGeom>
          <a:noFill/>
          <a:ln w="19050" cap="flat" cmpd="sng">
            <a:solidFill>
              <a:schemeClr val="dk2"/>
            </a:solidFill>
            <a:prstDash val="solid"/>
            <a:round/>
            <a:headEnd type="none" w="sm" len="sm"/>
            <a:tailEnd type="none" w="sm" len="sm"/>
          </a:ln>
        </p:spPr>
      </p:pic>
    </p:spTree>
    <p:extLst>
      <p:ext uri="{BB962C8B-B14F-4D97-AF65-F5344CB8AC3E}">
        <p14:creationId xmlns:p14="http://schemas.microsoft.com/office/powerpoint/2010/main" val="20894400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title"/>
          </p:nvPr>
        </p:nvSpPr>
        <p:spPr>
          <a:xfrm>
            <a:off x="822325" y="287337"/>
            <a:ext cx="7543800" cy="1449387"/>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rgbClr val="404040"/>
              </a:buClr>
              <a:buSzPts val="4800"/>
              <a:buFont typeface="Calibri"/>
              <a:buNone/>
            </a:pPr>
            <a:r>
              <a:rPr lang="en-US" sz="4800" b="0" i="0" u="none" strike="noStrike" cap="none" dirty="0" err="1">
                <a:solidFill>
                  <a:srgbClr val="404040"/>
                </a:solidFill>
                <a:latin typeface="Calibri"/>
                <a:ea typeface="Calibri"/>
                <a:cs typeface="Calibri"/>
                <a:sym typeface="Calibri"/>
              </a:rPr>
              <a:t>Casuswerk</a:t>
            </a:r>
            <a:endParaRPr dirty="0"/>
          </a:p>
        </p:txBody>
      </p:sp>
      <p:sp>
        <p:nvSpPr>
          <p:cNvPr id="186" name="Shape 186"/>
          <p:cNvSpPr txBox="1">
            <a:spLocks noGrp="1"/>
          </p:cNvSpPr>
          <p:nvPr>
            <p:ph type="body" idx="1"/>
          </p:nvPr>
        </p:nvSpPr>
        <p:spPr>
          <a:xfrm>
            <a:off x="822325" y="1846262"/>
            <a:ext cx="7543800" cy="4022725"/>
          </a:xfrm>
          <a:prstGeom prst="rect">
            <a:avLst/>
          </a:prstGeom>
          <a:noFill/>
          <a:ln>
            <a:noFill/>
          </a:ln>
        </p:spPr>
        <p:txBody>
          <a:bodyPr spcFirstLastPara="1" wrap="square" lIns="0" tIns="45700" rIns="0" bIns="45700" anchor="t" anchorCtr="0">
            <a:noAutofit/>
          </a:bodyPr>
          <a:lstStyle/>
          <a:p>
            <a:pPr marL="342900" marR="0" lvl="0" indent="-342900" algn="l" rtl="0">
              <a:lnSpc>
                <a:spcPct val="90000"/>
              </a:lnSpc>
              <a:spcBef>
                <a:spcPts val="0"/>
              </a:spcBef>
              <a:spcAft>
                <a:spcPts val="0"/>
              </a:spcAft>
              <a:buFont typeface="Arial" panose="020B0604020202020204" pitchFamily="34" charset="0"/>
              <a:buChar char="•"/>
            </a:pPr>
            <a:r>
              <a:rPr lang="en-US" sz="2200" b="1" dirty="0">
                <a:solidFill>
                  <a:schemeClr val="tx1"/>
                </a:solidFill>
              </a:rPr>
              <a:t>Casus Tim</a:t>
            </a:r>
          </a:p>
          <a:p>
            <a:pPr marL="800100" lvl="1">
              <a:spcBef>
                <a:spcPts val="600"/>
              </a:spcBef>
              <a:buFont typeface="Courier New" panose="02070309020205020404" pitchFamily="49" charset="0"/>
              <a:buChar char="o"/>
            </a:pPr>
            <a:r>
              <a:rPr lang="en-US" sz="2000" dirty="0" err="1">
                <a:solidFill>
                  <a:schemeClr val="tx1"/>
                </a:solidFill>
              </a:rPr>
              <a:t>Nemen</a:t>
            </a:r>
            <a:r>
              <a:rPr lang="en-US" sz="2000" dirty="0">
                <a:solidFill>
                  <a:schemeClr val="tx1"/>
                </a:solidFill>
              </a:rPr>
              <a:t> we </a:t>
            </a:r>
            <a:r>
              <a:rPr lang="en-US" sz="2000" dirty="0" err="1">
                <a:solidFill>
                  <a:schemeClr val="tx1"/>
                </a:solidFill>
              </a:rPr>
              <a:t>mee</a:t>
            </a:r>
            <a:r>
              <a:rPr lang="en-US" sz="2000" dirty="0">
                <a:solidFill>
                  <a:schemeClr val="tx1"/>
                </a:solidFill>
              </a:rPr>
              <a:t> </a:t>
            </a:r>
            <a:r>
              <a:rPr lang="en-US" sz="2000" dirty="0" err="1">
                <a:solidFill>
                  <a:schemeClr val="tx1"/>
                </a:solidFill>
              </a:rPr>
              <a:t>doorheen</a:t>
            </a:r>
            <a:r>
              <a:rPr lang="en-US" sz="2000" dirty="0">
                <a:solidFill>
                  <a:schemeClr val="tx1"/>
                </a:solidFill>
              </a:rPr>
              <a:t> de </a:t>
            </a:r>
            <a:r>
              <a:rPr lang="en-US" sz="2000" dirty="0" err="1">
                <a:solidFill>
                  <a:schemeClr val="tx1"/>
                </a:solidFill>
              </a:rPr>
              <a:t>volledige</a:t>
            </a:r>
            <a:r>
              <a:rPr lang="en-US" sz="2000" dirty="0">
                <a:solidFill>
                  <a:schemeClr val="tx1"/>
                </a:solidFill>
              </a:rPr>
              <a:t> </a:t>
            </a:r>
            <a:r>
              <a:rPr lang="en-US" sz="2000" dirty="0" err="1">
                <a:solidFill>
                  <a:schemeClr val="tx1"/>
                </a:solidFill>
              </a:rPr>
              <a:t>presentatie</a:t>
            </a:r>
            <a:endParaRPr lang="en-US" sz="2000" dirty="0">
              <a:solidFill>
                <a:schemeClr val="tx1"/>
              </a:solidFill>
            </a:endParaRPr>
          </a:p>
          <a:p>
            <a:pPr marL="800100" lvl="1">
              <a:spcBef>
                <a:spcPts val="600"/>
              </a:spcBef>
              <a:buFont typeface="Courier New" panose="02070309020205020404" pitchFamily="49" charset="0"/>
              <a:buChar char="o"/>
            </a:pPr>
            <a:r>
              <a:rPr lang="en-US" sz="2000" i="0" u="none" dirty="0" err="1">
                <a:solidFill>
                  <a:schemeClr val="tx1"/>
                </a:solidFill>
                <a:sym typeface="Calibri"/>
              </a:rPr>
              <a:t>Laat</a:t>
            </a:r>
            <a:r>
              <a:rPr lang="en-US" sz="2000" i="0" u="none" dirty="0">
                <a:solidFill>
                  <a:schemeClr val="tx1"/>
                </a:solidFill>
                <a:sym typeface="Calibri"/>
              </a:rPr>
              <a:t> </a:t>
            </a:r>
            <a:r>
              <a:rPr lang="en-US" sz="2000" i="0" u="none" dirty="0" err="1">
                <a:solidFill>
                  <a:schemeClr val="tx1"/>
                </a:solidFill>
                <a:sym typeface="Calibri"/>
              </a:rPr>
              <a:t>ons</a:t>
            </a:r>
            <a:r>
              <a:rPr lang="en-US" sz="2000" i="0" u="none" dirty="0">
                <a:solidFill>
                  <a:schemeClr val="tx1"/>
                </a:solidFill>
                <a:sym typeface="Calibri"/>
              </a:rPr>
              <a:t> toe om de </a:t>
            </a:r>
            <a:r>
              <a:rPr lang="en-US" sz="2000" i="0" u="none" dirty="0" err="1">
                <a:solidFill>
                  <a:schemeClr val="tx1"/>
                </a:solidFill>
                <a:sym typeface="Calibri"/>
              </a:rPr>
              <a:t>theorie</a:t>
            </a:r>
            <a:r>
              <a:rPr lang="en-US" sz="2000" i="0" u="none" dirty="0">
                <a:solidFill>
                  <a:schemeClr val="tx1"/>
                </a:solidFill>
                <a:sym typeface="Calibri"/>
              </a:rPr>
              <a:t> </a:t>
            </a:r>
            <a:r>
              <a:rPr lang="en-US" sz="2000" i="0" u="none" dirty="0" err="1">
                <a:solidFill>
                  <a:schemeClr val="tx1"/>
                </a:solidFill>
                <a:sym typeface="Calibri"/>
              </a:rPr>
              <a:t>te</a:t>
            </a:r>
            <a:r>
              <a:rPr lang="en-US" sz="2000" i="0" u="none" dirty="0">
                <a:solidFill>
                  <a:schemeClr val="tx1"/>
                </a:solidFill>
                <a:sym typeface="Calibri"/>
              </a:rPr>
              <a:t> </a:t>
            </a:r>
            <a:r>
              <a:rPr lang="en-US" sz="2000" i="0" u="sng" dirty="0" err="1">
                <a:solidFill>
                  <a:schemeClr val="tx1"/>
                </a:solidFill>
                <a:sym typeface="Calibri"/>
              </a:rPr>
              <a:t>illustreren</a:t>
            </a:r>
            <a:endParaRPr lang="en-US" sz="2000" i="0" u="sng" dirty="0">
              <a:solidFill>
                <a:schemeClr val="tx1"/>
              </a:solidFill>
              <a:sym typeface="Calibri"/>
            </a:endParaRPr>
          </a:p>
          <a:p>
            <a:pPr marL="457200" lvl="1" indent="0">
              <a:spcBef>
                <a:spcPts val="0"/>
              </a:spcBef>
              <a:buNone/>
            </a:pPr>
            <a:endParaRPr lang="en-US" sz="2000" dirty="0">
              <a:solidFill>
                <a:schemeClr val="tx1"/>
              </a:solidFill>
            </a:endParaRPr>
          </a:p>
          <a:p>
            <a:pPr marL="342900" indent="-342900">
              <a:spcBef>
                <a:spcPts val="0"/>
              </a:spcBef>
              <a:buFont typeface="Arial" panose="020B0604020202020204" pitchFamily="34" charset="0"/>
              <a:buChar char="•"/>
            </a:pPr>
            <a:r>
              <a:rPr lang="en-US" sz="2200" b="1" i="0" u="none" dirty="0">
                <a:solidFill>
                  <a:schemeClr val="tx1"/>
                </a:solidFill>
                <a:sym typeface="Calibri"/>
              </a:rPr>
              <a:t>Eigen casus van de </a:t>
            </a:r>
            <a:r>
              <a:rPr lang="en-US" sz="2200" b="1" i="0" u="none" dirty="0" err="1">
                <a:solidFill>
                  <a:schemeClr val="tx1"/>
                </a:solidFill>
                <a:sym typeface="Calibri"/>
              </a:rPr>
              <a:t>deelnemers</a:t>
            </a:r>
            <a:endParaRPr lang="en-US" sz="2200" b="1" i="0" u="none" dirty="0">
              <a:solidFill>
                <a:schemeClr val="tx1"/>
              </a:solidFill>
              <a:sym typeface="Calibri"/>
            </a:endParaRPr>
          </a:p>
          <a:p>
            <a:pPr marL="800100" lvl="1">
              <a:spcBef>
                <a:spcPts val="600"/>
              </a:spcBef>
              <a:buFont typeface="Courier New" panose="02070309020205020404" pitchFamily="49" charset="0"/>
              <a:buChar char="o"/>
            </a:pPr>
            <a:r>
              <a:rPr lang="en-US" sz="2000" dirty="0" err="1">
                <a:solidFill>
                  <a:schemeClr val="tx1"/>
                </a:solidFill>
              </a:rPr>
              <a:t>Bedoeld</a:t>
            </a:r>
            <a:r>
              <a:rPr lang="en-US" sz="2000" dirty="0">
                <a:solidFill>
                  <a:schemeClr val="tx1"/>
                </a:solidFill>
              </a:rPr>
              <a:t> om </a:t>
            </a:r>
            <a:r>
              <a:rPr lang="en-US" sz="2000" dirty="0" err="1">
                <a:solidFill>
                  <a:schemeClr val="tx1"/>
                </a:solidFill>
              </a:rPr>
              <a:t>tussendoor</a:t>
            </a:r>
            <a:r>
              <a:rPr lang="en-US" sz="2000" dirty="0">
                <a:solidFill>
                  <a:schemeClr val="tx1"/>
                </a:solidFill>
              </a:rPr>
              <a:t> </a:t>
            </a:r>
            <a:r>
              <a:rPr lang="en-US" sz="2000" dirty="0" err="1">
                <a:solidFill>
                  <a:schemeClr val="tx1"/>
                </a:solidFill>
              </a:rPr>
              <a:t>te</a:t>
            </a:r>
            <a:r>
              <a:rPr lang="en-US" sz="2000" dirty="0">
                <a:solidFill>
                  <a:schemeClr val="tx1"/>
                </a:solidFill>
              </a:rPr>
              <a:t> </a:t>
            </a:r>
            <a:r>
              <a:rPr lang="en-US" sz="2000" u="sng" dirty="0" err="1">
                <a:solidFill>
                  <a:schemeClr val="tx1"/>
                </a:solidFill>
              </a:rPr>
              <a:t>oefenen</a:t>
            </a:r>
            <a:r>
              <a:rPr lang="en-US" sz="2000" dirty="0">
                <a:solidFill>
                  <a:schemeClr val="tx1"/>
                </a:solidFill>
              </a:rPr>
              <a:t> met de </a:t>
            </a:r>
            <a:r>
              <a:rPr lang="en-US" sz="2000" dirty="0" err="1">
                <a:solidFill>
                  <a:schemeClr val="tx1"/>
                </a:solidFill>
              </a:rPr>
              <a:t>aangereikte</a:t>
            </a:r>
            <a:r>
              <a:rPr lang="en-US" sz="2000" dirty="0">
                <a:solidFill>
                  <a:schemeClr val="tx1"/>
                </a:solidFill>
              </a:rPr>
              <a:t> </a:t>
            </a:r>
            <a:r>
              <a:rPr lang="en-US" sz="2000" dirty="0" err="1">
                <a:solidFill>
                  <a:schemeClr val="tx1"/>
                </a:solidFill>
              </a:rPr>
              <a:t>theorieën</a:t>
            </a:r>
            <a:endParaRPr lang="en-US" sz="2000" dirty="0">
              <a:solidFill>
                <a:schemeClr val="tx1"/>
              </a:solidFill>
            </a:endParaRPr>
          </a:p>
          <a:p>
            <a:pPr marL="800100" lvl="1">
              <a:spcBef>
                <a:spcPts val="600"/>
              </a:spcBef>
              <a:buFont typeface="Courier New" panose="02070309020205020404" pitchFamily="49" charset="0"/>
              <a:buChar char="o"/>
            </a:pPr>
            <a:r>
              <a:rPr lang="en-US" sz="2000" i="0" u="none" dirty="0" err="1">
                <a:solidFill>
                  <a:schemeClr val="tx1"/>
                </a:solidFill>
                <a:sym typeface="Calibri"/>
              </a:rPr>
              <a:t>Aan</a:t>
            </a:r>
            <a:r>
              <a:rPr lang="en-US" sz="2000" i="0" u="none" dirty="0">
                <a:solidFill>
                  <a:schemeClr val="tx1"/>
                </a:solidFill>
                <a:sym typeface="Calibri"/>
              </a:rPr>
              <a:t> de hand van </a:t>
            </a:r>
            <a:r>
              <a:rPr lang="en-US" sz="2000" i="0" u="none" dirty="0" err="1">
                <a:solidFill>
                  <a:schemeClr val="tx1"/>
                </a:solidFill>
                <a:sym typeface="Calibri"/>
              </a:rPr>
              <a:t>reflectiemomenten</a:t>
            </a:r>
            <a:endParaRPr lang="en-US" sz="2000" i="0" u="none" dirty="0">
              <a:solidFill>
                <a:schemeClr val="tx1"/>
              </a:solidFill>
              <a:sym typeface="Calibri"/>
            </a:endParaRPr>
          </a:p>
          <a:p>
            <a:pPr marL="800100" lvl="1">
              <a:spcBef>
                <a:spcPts val="600"/>
              </a:spcBef>
              <a:buFont typeface="Courier New" panose="02070309020205020404" pitchFamily="49" charset="0"/>
              <a:buChar char="o"/>
            </a:pPr>
            <a:r>
              <a:rPr lang="nl-NL" sz="2000" b="1" dirty="0">
                <a:solidFill>
                  <a:schemeClr val="tx1"/>
                </a:solidFill>
              </a:rPr>
              <a:t>Tip</a:t>
            </a:r>
            <a:r>
              <a:rPr lang="nl-NL" sz="2000" dirty="0">
                <a:solidFill>
                  <a:schemeClr val="tx1"/>
                </a:solidFill>
              </a:rPr>
              <a:t>: Hou doorheen de vorming je eigen casus steeds in gedachten</a:t>
            </a:r>
          </a:p>
          <a:p>
            <a:pPr marL="800100" lvl="1">
              <a:spcBef>
                <a:spcPts val="600"/>
              </a:spcBef>
              <a:buFont typeface="Courier New" panose="02070309020205020404" pitchFamily="49" charset="0"/>
              <a:buChar char="o"/>
            </a:pPr>
            <a:endParaRPr lang="en-US" sz="2000" i="0" u="none" dirty="0">
              <a:solidFill>
                <a:schemeClr val="tx1"/>
              </a:solidFill>
              <a:sym typeface="Calibri"/>
            </a:endParaRPr>
          </a:p>
          <a:p>
            <a:pPr marL="457200" lvl="1" indent="0">
              <a:spcBef>
                <a:spcPts val="0"/>
              </a:spcBef>
              <a:buNone/>
            </a:pPr>
            <a:endParaRPr lang="en-US" sz="2200" dirty="0">
              <a:solidFill>
                <a:schemeClr val="tx1"/>
              </a:solidFill>
            </a:endParaRPr>
          </a:p>
        </p:txBody>
      </p:sp>
      <p:sp>
        <p:nvSpPr>
          <p:cNvPr id="187" name="Shape 187"/>
          <p:cNvSpPr txBox="1"/>
          <p:nvPr/>
        </p:nvSpPr>
        <p:spPr>
          <a:xfrm>
            <a:off x="7424737" y="6459537"/>
            <a:ext cx="98425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FFFFFF"/>
              </a:buClr>
              <a:buSzPts val="1000"/>
              <a:buFont typeface="Arial"/>
              <a:buNone/>
            </a:pPr>
            <a:fld id="{00000000-1234-1234-1234-123412341234}" type="slidenum">
              <a:rPr lang="en-US" sz="1000" b="0" i="0" u="none">
                <a:solidFill>
                  <a:srgbClr val="FFFFFF"/>
                </a:solidFill>
                <a:latin typeface="Arial"/>
                <a:ea typeface="Arial"/>
                <a:cs typeface="Arial"/>
                <a:sym typeface="Arial"/>
              </a:rPr>
              <a:t>7</a:t>
            </a:fld>
            <a:endParaRPr/>
          </a:p>
        </p:txBody>
      </p:sp>
      <p:pic>
        <p:nvPicPr>
          <p:cNvPr id="188" name="Shape 188"/>
          <p:cNvPicPr preferRelativeResize="0"/>
          <p:nvPr/>
        </p:nvPicPr>
        <p:blipFill rotWithShape="1">
          <a:blip r:embed="rId3">
            <a:alphaModFix/>
          </a:blip>
          <a:srcRect/>
          <a:stretch/>
        </p:blipFill>
        <p:spPr>
          <a:xfrm>
            <a:off x="6945312" y="44450"/>
            <a:ext cx="2206625" cy="777875"/>
          </a:xfrm>
          <a:prstGeom prst="rect">
            <a:avLst/>
          </a:prstGeom>
          <a:noFill/>
          <a:ln>
            <a:noFill/>
          </a:ln>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60" name="Shape 460"/>
          <p:cNvSpPr txBox="1"/>
          <p:nvPr/>
        </p:nvSpPr>
        <p:spPr>
          <a:xfrm>
            <a:off x="857092" y="715406"/>
            <a:ext cx="7733925" cy="1005750"/>
          </a:xfrm>
          <a:prstGeom prst="rect">
            <a:avLst/>
          </a:prstGeom>
          <a:noFill/>
          <a:ln>
            <a:noFill/>
          </a:ln>
        </p:spPr>
        <p:txBody>
          <a:bodyPr spcFirstLastPara="1" wrap="square" lIns="68569" tIns="34275" rIns="68569" bIns="34275" anchor="b" anchorCtr="0">
            <a:noAutofit/>
          </a:bodyPr>
          <a:lstStyle/>
          <a:p>
            <a:pPr marL="0" marR="0" lvl="0" indent="0" algn="r" defTabSz="914400" rtl="0" eaLnBrk="1" fontAlgn="auto" latinLnBrk="0" hangingPunct="1">
              <a:lnSpc>
                <a:spcPct val="85000"/>
              </a:lnSpc>
              <a:spcBef>
                <a:spcPts val="0"/>
              </a:spcBef>
              <a:spcAft>
                <a:spcPts val="0"/>
              </a:spcAft>
              <a:buClr>
                <a:srgbClr val="404040"/>
              </a:buClr>
              <a:buSzPts val="4800"/>
              <a:buFont typeface="Arial"/>
              <a:buNone/>
              <a:tabLst/>
              <a:defRPr/>
            </a:pPr>
            <a:r>
              <a:rPr kumimoji="0" lang="en-US" sz="3600" b="0" i="0" u="none" strike="noStrike" kern="0" cap="none" spc="0" normalizeH="0" baseline="0" noProof="0" dirty="0" err="1">
                <a:ln>
                  <a:noFill/>
                </a:ln>
                <a:solidFill>
                  <a:srgbClr val="404040"/>
                </a:solidFill>
                <a:effectLst/>
                <a:uLnTx/>
                <a:uFillTx/>
                <a:latin typeface="Calibri"/>
                <a:ea typeface="Calibri"/>
                <a:cs typeface="Calibri"/>
                <a:sym typeface="Calibri"/>
              </a:rPr>
              <a:t>Subfasen</a:t>
            </a:r>
            <a:r>
              <a:rPr kumimoji="0" lang="en-US" sz="3600" b="0" i="0" u="none" strike="noStrike" kern="0" cap="none" spc="0" normalizeH="0" baseline="0" noProof="0" dirty="0">
                <a:ln>
                  <a:noFill/>
                </a:ln>
                <a:solidFill>
                  <a:srgbClr val="404040"/>
                </a:solidFill>
                <a:effectLst/>
                <a:uLnTx/>
                <a:uFillTx/>
                <a:latin typeface="Calibri"/>
                <a:ea typeface="Calibri"/>
                <a:cs typeface="Calibri"/>
                <a:sym typeface="Calibri"/>
              </a:rPr>
              <a:t> in de </a:t>
            </a:r>
            <a:r>
              <a:rPr kumimoji="0" lang="en-US" sz="3600" b="0" i="0" u="none" strike="noStrike" kern="0" cap="none" spc="0" normalizeH="0" baseline="0" noProof="0" dirty="0" err="1">
                <a:ln>
                  <a:noFill/>
                </a:ln>
                <a:solidFill>
                  <a:srgbClr val="404040"/>
                </a:solidFill>
                <a:effectLst/>
                <a:uLnTx/>
                <a:uFillTx/>
                <a:latin typeface="Calibri"/>
                <a:ea typeface="Calibri"/>
                <a:cs typeface="Calibri"/>
                <a:sym typeface="Calibri"/>
              </a:rPr>
              <a:t>ontwikkeling</a:t>
            </a:r>
            <a:endParaRPr kumimoji="0" sz="1050" b="0" i="0" u="none" strike="noStrike" kern="0" cap="none" spc="0" normalizeH="0" baseline="0" noProof="0" dirty="0">
              <a:ln>
                <a:noFill/>
              </a:ln>
              <a:solidFill>
                <a:srgbClr val="000000"/>
              </a:solidFill>
              <a:effectLst/>
              <a:uLnTx/>
              <a:uFillTx/>
              <a:latin typeface="Arial"/>
              <a:cs typeface="Arial"/>
              <a:sym typeface="Arial"/>
            </a:endParaRPr>
          </a:p>
        </p:txBody>
      </p:sp>
      <p:graphicFrame>
        <p:nvGraphicFramePr>
          <p:cNvPr id="461" name="Shape 461"/>
          <p:cNvGraphicFramePr/>
          <p:nvPr/>
        </p:nvGraphicFramePr>
        <p:xfrm>
          <a:off x="552985" y="2159719"/>
          <a:ext cx="8038032" cy="3475394"/>
        </p:xfrm>
        <a:graphic>
          <a:graphicData uri="http://schemas.openxmlformats.org/drawingml/2006/table">
            <a:tbl>
              <a:tblPr>
                <a:noFill/>
              </a:tblPr>
              <a:tblGrid>
                <a:gridCol w="766931">
                  <a:extLst>
                    <a:ext uri="{9D8B030D-6E8A-4147-A177-3AD203B41FA5}">
                      <a16:colId xmlns:a16="http://schemas.microsoft.com/office/drawing/2014/main" val="20000"/>
                    </a:ext>
                  </a:extLst>
                </a:gridCol>
                <a:gridCol w="2268975">
                  <a:extLst>
                    <a:ext uri="{9D8B030D-6E8A-4147-A177-3AD203B41FA5}">
                      <a16:colId xmlns:a16="http://schemas.microsoft.com/office/drawing/2014/main" val="20001"/>
                    </a:ext>
                  </a:extLst>
                </a:gridCol>
                <a:gridCol w="2501063">
                  <a:extLst>
                    <a:ext uri="{9D8B030D-6E8A-4147-A177-3AD203B41FA5}">
                      <a16:colId xmlns:a16="http://schemas.microsoft.com/office/drawing/2014/main" val="20002"/>
                    </a:ext>
                  </a:extLst>
                </a:gridCol>
                <a:gridCol w="2501063">
                  <a:extLst>
                    <a:ext uri="{9D8B030D-6E8A-4147-A177-3AD203B41FA5}">
                      <a16:colId xmlns:a16="http://schemas.microsoft.com/office/drawing/2014/main" val="20003"/>
                    </a:ext>
                  </a:extLst>
                </a:gridCol>
              </a:tblGrid>
              <a:tr h="539855">
                <a:tc>
                  <a:txBody>
                    <a:bodyPr/>
                    <a:lstStyle/>
                    <a:p>
                      <a:pPr marL="0" lvl="0" indent="0" rtl="0">
                        <a:lnSpc>
                          <a:spcPct val="115000"/>
                        </a:lnSpc>
                        <a:spcBef>
                          <a:spcPts val="0"/>
                        </a:spcBef>
                        <a:spcAft>
                          <a:spcPts val="0"/>
                        </a:spcAft>
                        <a:buNone/>
                      </a:pPr>
                      <a:r>
                        <a:rPr lang="en-US" sz="1200" b="1"/>
                        <a:t>       </a:t>
                      </a:r>
                      <a:endParaRPr sz="1200" b="1"/>
                    </a:p>
                  </a:txBody>
                  <a:tcPr marL="51431" marR="51431" marT="68569" marB="68569">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200" b="1"/>
                        <a:t>10-14j</a:t>
                      </a:r>
                      <a:endParaRPr sz="1200" b="1" i="1">
                        <a:solidFill>
                          <a:srgbClr val="0070C0"/>
                        </a:solidFill>
                      </a:endParaRPr>
                    </a:p>
                  </a:txBody>
                  <a:tcPr marL="51431" marR="51431" marT="68569" marB="68569">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200" b="1"/>
                        <a:t>14-16j</a:t>
                      </a:r>
                      <a:endParaRPr sz="1200" b="1"/>
                    </a:p>
                    <a:p>
                      <a:pPr marL="0" lvl="0" indent="0" algn="ctr" rtl="0">
                        <a:lnSpc>
                          <a:spcPct val="115000"/>
                        </a:lnSpc>
                        <a:spcBef>
                          <a:spcPts val="0"/>
                        </a:spcBef>
                        <a:spcAft>
                          <a:spcPts val="0"/>
                        </a:spcAft>
                        <a:buNone/>
                      </a:pPr>
                      <a:r>
                        <a:rPr lang="en-US" sz="1200" b="1"/>
                        <a:t>het “experiment-IK”</a:t>
                      </a:r>
                      <a:endParaRPr sz="1200" b="1"/>
                    </a:p>
                  </a:txBody>
                  <a:tcPr marL="51431" marR="51431" marT="68569" marB="68569">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200" b="1"/>
                        <a:t>16-22j</a:t>
                      </a:r>
                      <a:endParaRPr sz="1200" b="1"/>
                    </a:p>
                    <a:p>
                      <a:pPr marL="0" lvl="0" indent="0" algn="ctr" rtl="0">
                        <a:lnSpc>
                          <a:spcPct val="115000"/>
                        </a:lnSpc>
                        <a:spcBef>
                          <a:spcPts val="0"/>
                        </a:spcBef>
                        <a:spcAft>
                          <a:spcPts val="0"/>
                        </a:spcAft>
                        <a:buNone/>
                      </a:pPr>
                      <a:r>
                        <a:rPr lang="en-US" sz="1200" b="1"/>
                        <a:t>(on)verwacht (on)volwassen</a:t>
                      </a:r>
                      <a:endParaRPr sz="1200" b="1"/>
                    </a:p>
                  </a:txBody>
                  <a:tcPr marL="51431" marR="51431" marT="68569" marB="68569">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235418">
                <a:tc>
                  <a:txBody>
                    <a:bodyPr/>
                    <a:lstStyle/>
                    <a:p>
                      <a:pPr marL="0" lvl="0" indent="0" rtl="0">
                        <a:lnSpc>
                          <a:spcPct val="115000"/>
                        </a:lnSpc>
                        <a:spcBef>
                          <a:spcPts val="0"/>
                        </a:spcBef>
                        <a:spcAft>
                          <a:spcPts val="0"/>
                        </a:spcAft>
                        <a:buNone/>
                      </a:pPr>
                      <a:r>
                        <a:rPr lang="en-US" sz="1200" b="1"/>
                        <a:t>Zijn</a:t>
                      </a:r>
                      <a:endParaRPr sz="1200" b="1"/>
                    </a:p>
                  </a:txBody>
                  <a:tcPr marL="51431" marR="51431" marT="68569" marB="68569">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457200" lvl="0" indent="-336550" rtl="0">
                        <a:lnSpc>
                          <a:spcPct val="115000"/>
                        </a:lnSpc>
                        <a:spcBef>
                          <a:spcPts val="0"/>
                        </a:spcBef>
                        <a:spcAft>
                          <a:spcPts val="0"/>
                        </a:spcAft>
                        <a:buSzPts val="1700"/>
                        <a:buChar char="●"/>
                      </a:pPr>
                      <a:r>
                        <a:rPr lang="en-US" sz="1300"/>
                        <a:t>separatie van de ouders</a:t>
                      </a:r>
                      <a:endParaRPr sz="1300"/>
                    </a:p>
                    <a:p>
                      <a:pPr marL="457200" lvl="0" indent="-336550" rtl="0">
                        <a:lnSpc>
                          <a:spcPct val="115000"/>
                        </a:lnSpc>
                        <a:spcBef>
                          <a:spcPts val="0"/>
                        </a:spcBef>
                        <a:spcAft>
                          <a:spcPts val="0"/>
                        </a:spcAft>
                        <a:buSzPts val="1700"/>
                        <a:buChar char="●"/>
                      </a:pPr>
                      <a:r>
                        <a:rPr lang="en-US" sz="1300"/>
                        <a:t>nieuwe emotionele verbindingen met leeftijdsgenoten</a:t>
                      </a:r>
                      <a:endParaRPr sz="1300"/>
                    </a:p>
                  </a:txBody>
                  <a:tcPr marL="51431" marR="51431" marT="68569" marB="68569">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457200" lvl="0" indent="-336550" rtl="0">
                        <a:lnSpc>
                          <a:spcPct val="115000"/>
                        </a:lnSpc>
                        <a:spcBef>
                          <a:spcPts val="0"/>
                        </a:spcBef>
                        <a:spcAft>
                          <a:spcPts val="0"/>
                        </a:spcAft>
                        <a:buSzPts val="1700"/>
                        <a:buChar char="●"/>
                      </a:pPr>
                      <a:r>
                        <a:rPr lang="en-US" sz="1300"/>
                        <a:t>ontwikkeling van een eigen “ik”</a:t>
                      </a:r>
                      <a:endParaRPr sz="1300"/>
                    </a:p>
                    <a:p>
                      <a:pPr marL="457200" lvl="0" indent="-336550" rtl="0">
                        <a:lnSpc>
                          <a:spcPct val="115000"/>
                        </a:lnSpc>
                        <a:spcBef>
                          <a:spcPts val="0"/>
                        </a:spcBef>
                        <a:spcAft>
                          <a:spcPts val="0"/>
                        </a:spcAft>
                        <a:buSzPts val="1700"/>
                        <a:buChar char="●"/>
                      </a:pPr>
                      <a:r>
                        <a:rPr lang="en-US" sz="1300"/>
                        <a:t>durven steeds meer afwijken van de ‘norm’</a:t>
                      </a:r>
                      <a:endParaRPr sz="1300"/>
                    </a:p>
                  </a:txBody>
                  <a:tcPr marL="51431" marR="51431" marT="68569" marB="68569">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457200" lvl="0" indent="-336550" rtl="0">
                        <a:lnSpc>
                          <a:spcPct val="115000"/>
                        </a:lnSpc>
                        <a:spcBef>
                          <a:spcPts val="0"/>
                        </a:spcBef>
                        <a:spcAft>
                          <a:spcPts val="0"/>
                        </a:spcAft>
                        <a:buSzPts val="1700"/>
                        <a:buChar char="●"/>
                      </a:pPr>
                      <a:r>
                        <a:rPr lang="en-US" sz="1300"/>
                        <a:t>steeds zelfbewuster</a:t>
                      </a:r>
                      <a:endParaRPr sz="1300"/>
                    </a:p>
                    <a:p>
                      <a:pPr marL="457200" lvl="0" indent="-336550" rtl="0">
                        <a:lnSpc>
                          <a:spcPct val="115000"/>
                        </a:lnSpc>
                        <a:spcBef>
                          <a:spcPts val="0"/>
                        </a:spcBef>
                        <a:spcAft>
                          <a:spcPts val="0"/>
                        </a:spcAft>
                        <a:buSzPts val="1700"/>
                        <a:buChar char="●"/>
                      </a:pPr>
                      <a:r>
                        <a:rPr lang="en-US" sz="1300"/>
                        <a:t>krijgen meer een eigen identiteit</a:t>
                      </a:r>
                      <a:endParaRPr sz="1300"/>
                    </a:p>
                    <a:p>
                      <a:pPr marL="457200" lvl="0" indent="-336550" rtl="0">
                        <a:lnSpc>
                          <a:spcPct val="115000"/>
                        </a:lnSpc>
                        <a:spcBef>
                          <a:spcPts val="0"/>
                        </a:spcBef>
                        <a:spcAft>
                          <a:spcPts val="0"/>
                        </a:spcAft>
                        <a:buSzPts val="1700"/>
                        <a:buChar char="●"/>
                      </a:pPr>
                      <a:r>
                        <a:rPr lang="en-US" sz="1300"/>
                        <a:t>minder gevoelig voor groepsdruk</a:t>
                      </a:r>
                      <a:endParaRPr sz="1300"/>
                    </a:p>
                  </a:txBody>
                  <a:tcPr marL="51431" marR="51431" marT="68569" marB="68569">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788505">
                <a:tc>
                  <a:txBody>
                    <a:bodyPr/>
                    <a:lstStyle/>
                    <a:p>
                      <a:pPr marL="0" lvl="0" indent="0" rtl="0">
                        <a:lnSpc>
                          <a:spcPct val="115000"/>
                        </a:lnSpc>
                        <a:spcBef>
                          <a:spcPts val="0"/>
                        </a:spcBef>
                        <a:spcAft>
                          <a:spcPts val="0"/>
                        </a:spcAft>
                        <a:buNone/>
                      </a:pPr>
                      <a:r>
                        <a:rPr lang="en-US" sz="1200" b="1"/>
                        <a:t>Doen</a:t>
                      </a:r>
                      <a:endParaRPr sz="1200" b="1"/>
                    </a:p>
                  </a:txBody>
                  <a:tcPr marL="51431" marR="51431" marT="68569" marB="68569">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457200" lvl="0" indent="-336550" rtl="0">
                        <a:lnSpc>
                          <a:spcPct val="115000"/>
                        </a:lnSpc>
                        <a:spcBef>
                          <a:spcPts val="0"/>
                        </a:spcBef>
                        <a:spcAft>
                          <a:spcPts val="0"/>
                        </a:spcAft>
                        <a:buSzPts val="1700"/>
                        <a:buChar char="●"/>
                      </a:pPr>
                      <a:r>
                        <a:rPr lang="en-US" sz="1300"/>
                        <a:t>handelen impulsief</a:t>
                      </a:r>
                      <a:endParaRPr sz="1300"/>
                    </a:p>
                    <a:p>
                      <a:pPr marL="457200" lvl="0" indent="-336550" rtl="0">
                        <a:lnSpc>
                          <a:spcPct val="115000"/>
                        </a:lnSpc>
                        <a:spcBef>
                          <a:spcPts val="0"/>
                        </a:spcBef>
                        <a:spcAft>
                          <a:spcPts val="0"/>
                        </a:spcAft>
                        <a:buSzPts val="1700"/>
                        <a:buChar char="●"/>
                      </a:pPr>
                      <a:r>
                        <a:rPr lang="en-US" sz="1300"/>
                        <a:t>willen niet opvallen</a:t>
                      </a:r>
                      <a:endParaRPr sz="1300"/>
                    </a:p>
                  </a:txBody>
                  <a:tcPr marL="51431" marR="51431" marT="68569" marB="68569">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457200" lvl="0" indent="-336550" rtl="0">
                        <a:lnSpc>
                          <a:spcPct val="115000"/>
                        </a:lnSpc>
                        <a:spcBef>
                          <a:spcPts val="0"/>
                        </a:spcBef>
                        <a:spcAft>
                          <a:spcPts val="0"/>
                        </a:spcAft>
                        <a:buSzPts val="1700"/>
                        <a:buChar char="●"/>
                      </a:pPr>
                      <a:r>
                        <a:rPr lang="en-US" sz="1300"/>
                        <a:t>experimenteren met vanalles</a:t>
                      </a:r>
                      <a:endParaRPr sz="1300"/>
                    </a:p>
                    <a:p>
                      <a:pPr marL="457200" lvl="0" indent="-336550" rtl="0">
                        <a:lnSpc>
                          <a:spcPct val="115000"/>
                        </a:lnSpc>
                        <a:spcBef>
                          <a:spcPts val="0"/>
                        </a:spcBef>
                        <a:spcAft>
                          <a:spcPts val="0"/>
                        </a:spcAft>
                        <a:buSzPts val="1700"/>
                        <a:buChar char="●"/>
                      </a:pPr>
                      <a:r>
                        <a:rPr lang="en-US" sz="1300"/>
                        <a:t>nemen veel risico’s</a:t>
                      </a:r>
                      <a:endParaRPr sz="1300"/>
                    </a:p>
                  </a:txBody>
                  <a:tcPr marL="51431" marR="51431" marT="68569" marB="68569">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457200" lvl="0" indent="-336550" rtl="0">
                        <a:lnSpc>
                          <a:spcPct val="115000"/>
                        </a:lnSpc>
                        <a:spcBef>
                          <a:spcPts val="0"/>
                        </a:spcBef>
                        <a:spcAft>
                          <a:spcPts val="0"/>
                        </a:spcAft>
                        <a:buSzPts val="1700"/>
                        <a:buChar char="●"/>
                      </a:pPr>
                      <a:r>
                        <a:rPr lang="en-US" sz="1300"/>
                        <a:t>stellen zich meer verantwoordelijk op, naar zichzelf en naar anderen</a:t>
                      </a:r>
                      <a:endParaRPr sz="1300"/>
                    </a:p>
                  </a:txBody>
                  <a:tcPr marL="51431" marR="51431" marT="68569" marB="68569">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788505">
                <a:tc>
                  <a:txBody>
                    <a:bodyPr/>
                    <a:lstStyle/>
                    <a:p>
                      <a:pPr marL="0" lvl="0" indent="0" rtl="0">
                        <a:lnSpc>
                          <a:spcPct val="115000"/>
                        </a:lnSpc>
                        <a:spcBef>
                          <a:spcPts val="0"/>
                        </a:spcBef>
                        <a:spcAft>
                          <a:spcPts val="0"/>
                        </a:spcAft>
                        <a:buNone/>
                      </a:pPr>
                      <a:r>
                        <a:rPr lang="en-US" sz="1200" b="1"/>
                        <a:t>Denken</a:t>
                      </a:r>
                      <a:endParaRPr sz="1200" b="1"/>
                    </a:p>
                    <a:p>
                      <a:pPr marL="0" lvl="0" indent="0" rtl="0">
                        <a:lnSpc>
                          <a:spcPct val="115000"/>
                        </a:lnSpc>
                        <a:spcBef>
                          <a:spcPts val="0"/>
                        </a:spcBef>
                        <a:spcAft>
                          <a:spcPts val="0"/>
                        </a:spcAft>
                        <a:buNone/>
                      </a:pPr>
                      <a:r>
                        <a:rPr lang="en-US" sz="1200" b="1"/>
                        <a:t>Voelen</a:t>
                      </a:r>
                      <a:endParaRPr sz="1200" b="1"/>
                    </a:p>
                  </a:txBody>
                  <a:tcPr marL="51431" marR="51431" marT="68569" marB="68569">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457200" lvl="0" indent="-336550" rtl="0">
                        <a:lnSpc>
                          <a:spcPct val="115000"/>
                        </a:lnSpc>
                        <a:spcBef>
                          <a:spcPts val="0"/>
                        </a:spcBef>
                        <a:spcAft>
                          <a:spcPts val="0"/>
                        </a:spcAft>
                        <a:buSzPts val="1700"/>
                        <a:buChar char="●"/>
                      </a:pPr>
                      <a:r>
                        <a:rPr lang="en-US" sz="1300"/>
                        <a:t>emotioneel gevoelig</a:t>
                      </a:r>
                      <a:endParaRPr sz="1300"/>
                    </a:p>
                    <a:p>
                      <a:pPr marL="457200" lvl="0" indent="-336550" rtl="0">
                        <a:lnSpc>
                          <a:spcPct val="115000"/>
                        </a:lnSpc>
                        <a:spcBef>
                          <a:spcPts val="0"/>
                        </a:spcBef>
                        <a:spcAft>
                          <a:spcPts val="0"/>
                        </a:spcAft>
                        <a:buSzPts val="1700"/>
                        <a:buChar char="●"/>
                      </a:pPr>
                      <a:r>
                        <a:rPr lang="en-US" sz="1300"/>
                        <a:t>gevoelig voor groepsdruk</a:t>
                      </a:r>
                      <a:endParaRPr sz="1300"/>
                    </a:p>
                  </a:txBody>
                  <a:tcPr marL="51431" marR="51431" marT="68569" marB="68569">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457200" lvl="0" indent="-336550" rtl="0">
                        <a:lnSpc>
                          <a:spcPct val="115000"/>
                        </a:lnSpc>
                        <a:spcBef>
                          <a:spcPts val="0"/>
                        </a:spcBef>
                        <a:spcAft>
                          <a:spcPts val="0"/>
                        </a:spcAft>
                        <a:buSzPts val="1700"/>
                        <a:buChar char="●"/>
                      </a:pPr>
                      <a:r>
                        <a:rPr lang="en-US" sz="1300"/>
                        <a:t>hebben veel stemmingswisselingen</a:t>
                      </a:r>
                      <a:endParaRPr sz="1300"/>
                    </a:p>
                  </a:txBody>
                  <a:tcPr marL="51431" marR="51431" marT="68569" marB="68569">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457200" lvl="0" indent="-336550" rtl="0">
                        <a:lnSpc>
                          <a:spcPct val="115000"/>
                        </a:lnSpc>
                        <a:spcBef>
                          <a:spcPts val="0"/>
                        </a:spcBef>
                        <a:spcAft>
                          <a:spcPts val="0"/>
                        </a:spcAft>
                        <a:buSzPts val="1700"/>
                        <a:buChar char="●"/>
                      </a:pPr>
                      <a:r>
                        <a:rPr lang="en-US" sz="1300"/>
                        <a:t>denken verder vooruit</a:t>
                      </a:r>
                      <a:endParaRPr sz="1300"/>
                    </a:p>
                    <a:p>
                      <a:pPr marL="457200" lvl="0" indent="-336550" rtl="0">
                        <a:lnSpc>
                          <a:spcPct val="115000"/>
                        </a:lnSpc>
                        <a:spcBef>
                          <a:spcPts val="0"/>
                        </a:spcBef>
                        <a:spcAft>
                          <a:spcPts val="0"/>
                        </a:spcAft>
                        <a:buSzPts val="1700"/>
                        <a:buChar char="●"/>
                      </a:pPr>
                      <a:r>
                        <a:rPr lang="en-US" sz="1300"/>
                        <a:t>steeds beter in staat tot zelfreflectie</a:t>
                      </a:r>
                      <a:endParaRPr sz="1300"/>
                    </a:p>
                  </a:txBody>
                  <a:tcPr marL="51431" marR="51431" marT="68569" marB="68569">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462" name="Shape 462"/>
          <p:cNvSpPr txBox="1"/>
          <p:nvPr/>
        </p:nvSpPr>
        <p:spPr>
          <a:xfrm>
            <a:off x="443346" y="5559169"/>
            <a:ext cx="5026950" cy="583425"/>
          </a:xfrm>
          <a:prstGeom prst="rect">
            <a:avLst/>
          </a:prstGeom>
          <a:noFill/>
          <a:ln>
            <a:noFill/>
          </a:ln>
        </p:spPr>
        <p:txBody>
          <a:bodyPr spcFirstLastPara="1" wrap="square" lIns="68569" tIns="68569" rIns="68569" bIns="6856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350" b="0" i="0" u="none" strike="noStrike" kern="0" cap="none" spc="0" normalizeH="0" baseline="0" noProof="0" dirty="0" err="1">
                <a:ln>
                  <a:noFill/>
                </a:ln>
                <a:solidFill>
                  <a:srgbClr val="000000"/>
                </a:solidFill>
                <a:effectLst/>
                <a:uLnTx/>
                <a:uFillTx/>
                <a:latin typeface="Arial"/>
                <a:cs typeface="Arial"/>
                <a:sym typeface="Arial"/>
              </a:rPr>
              <a:t>Bron</a:t>
            </a:r>
            <a:r>
              <a:rPr kumimoji="0" lang="en-US" sz="1350" b="0" i="0" u="none" strike="noStrike" kern="0" cap="none" spc="0" normalizeH="0" baseline="0" noProof="0" dirty="0">
                <a:ln>
                  <a:noFill/>
                </a:ln>
                <a:solidFill>
                  <a:srgbClr val="000000"/>
                </a:solidFill>
                <a:effectLst/>
                <a:uLnTx/>
                <a:uFillTx/>
                <a:latin typeface="Arial"/>
                <a:cs typeface="Arial"/>
                <a:sym typeface="Arial"/>
              </a:rPr>
              <a:t>: </a:t>
            </a:r>
            <a:r>
              <a:rPr kumimoji="0" lang="en-US" sz="1350" b="0" i="0" u="none" strike="noStrike" kern="0" cap="none" spc="0" normalizeH="0" baseline="0" noProof="0" dirty="0" err="1">
                <a:ln>
                  <a:noFill/>
                </a:ln>
                <a:solidFill>
                  <a:srgbClr val="000000"/>
                </a:solidFill>
                <a:effectLst/>
                <a:uLnTx/>
                <a:uFillTx/>
                <a:latin typeface="Arial"/>
                <a:cs typeface="Arial"/>
                <a:sym typeface="Arial"/>
              </a:rPr>
              <a:t>Nelis</a:t>
            </a:r>
            <a:r>
              <a:rPr kumimoji="0" lang="en-US" sz="1350" b="0" i="0" u="none" strike="noStrike" kern="0" cap="none" spc="0" normalizeH="0" baseline="0" noProof="0" dirty="0">
                <a:ln>
                  <a:noFill/>
                </a:ln>
                <a:solidFill>
                  <a:srgbClr val="000000"/>
                </a:solidFill>
                <a:effectLst/>
                <a:uLnTx/>
                <a:uFillTx/>
                <a:latin typeface="Arial"/>
                <a:cs typeface="Arial"/>
                <a:sym typeface="Arial"/>
              </a:rPr>
              <a:t>, H. &amp; van Sark, Y. (2014). </a:t>
            </a:r>
            <a:r>
              <a:rPr kumimoji="0" lang="en-US" sz="1350" b="0" i="0" u="none" strike="noStrike" kern="0" cap="none" spc="0" normalizeH="0" baseline="0" noProof="0" dirty="0" err="1">
                <a:ln>
                  <a:noFill/>
                </a:ln>
                <a:solidFill>
                  <a:srgbClr val="000000"/>
                </a:solidFill>
                <a:effectLst/>
                <a:uLnTx/>
                <a:uFillTx/>
                <a:latin typeface="Arial"/>
                <a:cs typeface="Arial"/>
                <a:sym typeface="Arial"/>
              </a:rPr>
              <a:t>Puberbrein</a:t>
            </a:r>
            <a:r>
              <a:rPr kumimoji="0" lang="en-US" sz="1350" b="0" i="0" u="none" strike="noStrike" kern="0" cap="none" spc="0" normalizeH="0" baseline="0" noProof="0" dirty="0">
                <a:ln>
                  <a:noFill/>
                </a:ln>
                <a:solidFill>
                  <a:srgbClr val="000000"/>
                </a:solidFill>
                <a:effectLst/>
                <a:uLnTx/>
                <a:uFillTx/>
                <a:latin typeface="Arial"/>
                <a:cs typeface="Arial"/>
                <a:sym typeface="Arial"/>
              </a:rPr>
              <a:t> </a:t>
            </a:r>
            <a:r>
              <a:rPr kumimoji="0" lang="en-US" sz="1350" b="0" i="0" u="none" strike="noStrike" kern="0" cap="none" spc="0" normalizeH="0" baseline="0" noProof="0" dirty="0" err="1">
                <a:ln>
                  <a:noFill/>
                </a:ln>
                <a:solidFill>
                  <a:srgbClr val="000000"/>
                </a:solidFill>
                <a:effectLst/>
                <a:uLnTx/>
                <a:uFillTx/>
                <a:latin typeface="Arial"/>
                <a:cs typeface="Arial"/>
                <a:sym typeface="Arial"/>
              </a:rPr>
              <a:t>Binnenstebuiten</a:t>
            </a:r>
            <a:r>
              <a:rPr kumimoji="0" lang="en-US" sz="1350" b="0" i="0" u="none" strike="noStrike" kern="0" cap="none" spc="0" normalizeH="0" baseline="0" noProof="0" dirty="0">
                <a:ln>
                  <a:noFill/>
                </a:ln>
                <a:solidFill>
                  <a:srgbClr val="000000"/>
                </a:solidFill>
                <a:effectLst/>
                <a:uLnTx/>
                <a:uFillTx/>
                <a:latin typeface="Arial"/>
                <a:cs typeface="Arial"/>
                <a:sym typeface="Arial"/>
              </a:rPr>
              <a:t>. </a:t>
            </a:r>
            <a:r>
              <a:rPr kumimoji="0" lang="en-US" sz="1350" b="0" i="0" u="none" strike="noStrike" kern="0" cap="none" spc="0" normalizeH="0" baseline="0" noProof="0" dirty="0" err="1">
                <a:ln>
                  <a:noFill/>
                </a:ln>
                <a:solidFill>
                  <a:srgbClr val="000000"/>
                </a:solidFill>
                <a:effectLst/>
                <a:uLnTx/>
                <a:uFillTx/>
                <a:latin typeface="Arial"/>
                <a:cs typeface="Arial"/>
                <a:sym typeface="Arial"/>
              </a:rPr>
              <a:t>Kosmos</a:t>
            </a:r>
            <a:r>
              <a:rPr kumimoji="0" lang="en-US" sz="1350" b="0" i="0" u="none" strike="noStrike" kern="0" cap="none" spc="0" normalizeH="0" baseline="0" noProof="0" dirty="0">
                <a:ln>
                  <a:noFill/>
                </a:ln>
                <a:solidFill>
                  <a:srgbClr val="000000"/>
                </a:solidFill>
                <a:effectLst/>
                <a:uLnTx/>
                <a:uFillTx/>
                <a:latin typeface="Arial"/>
                <a:cs typeface="Arial"/>
                <a:sym typeface="Arial"/>
              </a:rPr>
              <a:t> </a:t>
            </a:r>
            <a:r>
              <a:rPr kumimoji="0" lang="en-US" sz="1350" b="0" i="0" u="none" strike="noStrike" kern="0" cap="none" spc="0" normalizeH="0" baseline="0" noProof="0" dirty="0" err="1">
                <a:ln>
                  <a:noFill/>
                </a:ln>
                <a:solidFill>
                  <a:srgbClr val="000000"/>
                </a:solidFill>
                <a:effectLst/>
                <a:uLnTx/>
                <a:uFillTx/>
                <a:latin typeface="Arial"/>
                <a:cs typeface="Arial"/>
                <a:sym typeface="Arial"/>
              </a:rPr>
              <a:t>Uitgevers</a:t>
            </a:r>
            <a:r>
              <a:rPr kumimoji="0" lang="en-US" sz="1350" b="0" i="0" u="none" strike="noStrike" kern="0" cap="none" spc="0" normalizeH="0" baseline="0" noProof="0" dirty="0">
                <a:ln>
                  <a:noFill/>
                </a:ln>
                <a:solidFill>
                  <a:srgbClr val="000000"/>
                </a:solidFill>
                <a:effectLst/>
                <a:uLnTx/>
                <a:uFillTx/>
                <a:latin typeface="Arial"/>
                <a:cs typeface="Arial"/>
                <a:sym typeface="Arial"/>
              </a:rPr>
              <a:t>.</a:t>
            </a:r>
            <a:endParaRPr kumimoji="0" sz="1050" b="0" i="0" u="none" strike="noStrike" kern="0" cap="none" spc="0" normalizeH="0" baseline="0" noProof="0" dirty="0">
              <a:ln>
                <a:noFill/>
              </a:ln>
              <a:solidFill>
                <a:srgbClr val="000000"/>
              </a:solidFill>
              <a:effectLst/>
              <a:uLnTx/>
              <a:uFillTx/>
              <a:latin typeface="Arial"/>
              <a:cs typeface="Arial"/>
              <a:sym typeface="Arial"/>
            </a:endParaRPr>
          </a:p>
        </p:txBody>
      </p:sp>
      <p:pic>
        <p:nvPicPr>
          <p:cNvPr id="6" name="Shape 278">
            <a:extLst>
              <a:ext uri="{FF2B5EF4-FFF2-40B4-BE49-F238E27FC236}">
                <a16:creationId xmlns:a16="http://schemas.microsoft.com/office/drawing/2014/main" id="{FE563427-3D3E-4E62-AF83-2E15A5DB3DEC}"/>
              </a:ext>
            </a:extLst>
          </p:cNvPr>
          <p:cNvPicPr preferRelativeResize="0"/>
          <p:nvPr/>
        </p:nvPicPr>
        <p:blipFill rotWithShape="1">
          <a:blip r:embed="rId3">
            <a:alphaModFix/>
          </a:blip>
          <a:srcRect/>
          <a:stretch/>
        </p:blipFill>
        <p:spPr>
          <a:xfrm>
            <a:off x="7489031" y="273844"/>
            <a:ext cx="1654969" cy="583406"/>
          </a:xfrm>
          <a:prstGeom prst="rect">
            <a:avLst/>
          </a:prstGeom>
          <a:noFill/>
          <a:ln>
            <a:noFill/>
          </a:ln>
        </p:spPr>
      </p:pic>
    </p:spTree>
    <p:extLst>
      <p:ext uri="{BB962C8B-B14F-4D97-AF65-F5344CB8AC3E}">
        <p14:creationId xmlns:p14="http://schemas.microsoft.com/office/powerpoint/2010/main" val="117999705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pic>
        <p:nvPicPr>
          <p:cNvPr id="264" name="Shape 264"/>
          <p:cNvPicPr preferRelativeResize="0"/>
          <p:nvPr/>
        </p:nvPicPr>
        <p:blipFill>
          <a:blip r:embed="rId3">
            <a:alphaModFix/>
          </a:blip>
          <a:stretch>
            <a:fillRect/>
          </a:stretch>
        </p:blipFill>
        <p:spPr>
          <a:xfrm>
            <a:off x="2262693" y="2235396"/>
            <a:ext cx="4866675" cy="3275269"/>
          </a:xfrm>
          <a:prstGeom prst="rect">
            <a:avLst/>
          </a:prstGeom>
          <a:noFill/>
          <a:ln>
            <a:noFill/>
          </a:ln>
        </p:spPr>
      </p:pic>
      <p:pic>
        <p:nvPicPr>
          <p:cNvPr id="265" name="Shape 265"/>
          <p:cNvPicPr preferRelativeResize="0"/>
          <p:nvPr/>
        </p:nvPicPr>
        <p:blipFill rotWithShape="1">
          <a:blip r:embed="rId4">
            <a:alphaModFix/>
          </a:blip>
          <a:srcRect/>
          <a:stretch/>
        </p:blipFill>
        <p:spPr>
          <a:xfrm>
            <a:off x="7347094" y="243000"/>
            <a:ext cx="1654969" cy="583406"/>
          </a:xfrm>
          <a:prstGeom prst="rect">
            <a:avLst/>
          </a:prstGeom>
          <a:noFill/>
          <a:ln>
            <a:noFill/>
          </a:ln>
        </p:spPr>
      </p:pic>
      <p:sp>
        <p:nvSpPr>
          <p:cNvPr id="266" name="Shape 266"/>
          <p:cNvSpPr txBox="1"/>
          <p:nvPr/>
        </p:nvSpPr>
        <p:spPr>
          <a:xfrm rot="-3019202">
            <a:off x="1707604" y="2923333"/>
            <a:ext cx="1498007" cy="327407"/>
          </a:xfrm>
          <a:prstGeom prst="rect">
            <a:avLst/>
          </a:prstGeom>
          <a:noFill/>
          <a:ln>
            <a:noFill/>
          </a:ln>
        </p:spPr>
        <p:txBody>
          <a:bodyPr spcFirstLastPara="1" wrap="square" lIns="68569" tIns="68569" rIns="68569" bIns="68569"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1" u="none" strike="noStrike" kern="0" cap="none" spc="0" normalizeH="0" baseline="0" noProof="0">
                <a:ln>
                  <a:noFill/>
                </a:ln>
                <a:solidFill>
                  <a:srgbClr val="000000"/>
                </a:solidFill>
                <a:effectLst/>
                <a:uLnTx/>
                <a:uFillTx/>
                <a:latin typeface="Arial"/>
                <a:cs typeface="Arial"/>
                <a:sym typeface="Arial"/>
              </a:rPr>
              <a:t>(pre)frontale kwab</a:t>
            </a:r>
            <a:endParaRPr kumimoji="0" sz="1200" b="1" i="1" u="none" strike="noStrike" kern="0" cap="none" spc="0" normalizeH="0" baseline="0" noProof="0">
              <a:ln>
                <a:noFill/>
              </a:ln>
              <a:solidFill>
                <a:srgbClr val="000000"/>
              </a:solidFill>
              <a:effectLst/>
              <a:uLnTx/>
              <a:uFillTx/>
              <a:latin typeface="Arial"/>
              <a:cs typeface="Arial"/>
              <a:sym typeface="Arial"/>
            </a:endParaRPr>
          </a:p>
        </p:txBody>
      </p:sp>
      <p:sp>
        <p:nvSpPr>
          <p:cNvPr id="267" name="Shape 267"/>
          <p:cNvSpPr txBox="1"/>
          <p:nvPr/>
        </p:nvSpPr>
        <p:spPr>
          <a:xfrm rot="-516">
            <a:off x="3471702" y="4942083"/>
            <a:ext cx="1498050" cy="327375"/>
          </a:xfrm>
          <a:prstGeom prst="rect">
            <a:avLst/>
          </a:prstGeom>
          <a:noFill/>
          <a:ln>
            <a:noFill/>
          </a:ln>
        </p:spPr>
        <p:txBody>
          <a:bodyPr spcFirstLastPara="1" wrap="square" lIns="68569" tIns="68569" rIns="68569" bIns="68569"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1" u="none" strike="noStrike" kern="0" cap="none" spc="0" normalizeH="0" baseline="0" noProof="0">
                <a:ln>
                  <a:noFill/>
                </a:ln>
                <a:solidFill>
                  <a:srgbClr val="000000"/>
                </a:solidFill>
                <a:effectLst/>
                <a:uLnTx/>
                <a:uFillTx/>
                <a:latin typeface="Arial"/>
                <a:cs typeface="Arial"/>
                <a:sym typeface="Arial"/>
              </a:rPr>
              <a:t>Temporale kwab</a:t>
            </a:r>
            <a:endParaRPr kumimoji="0" sz="1200" b="1" i="1" u="none" strike="noStrike" kern="0" cap="none" spc="0" normalizeH="0" baseline="0" noProof="0">
              <a:ln>
                <a:noFill/>
              </a:ln>
              <a:solidFill>
                <a:srgbClr val="000000"/>
              </a:solidFill>
              <a:effectLst/>
              <a:uLnTx/>
              <a:uFillTx/>
              <a:latin typeface="Arial"/>
              <a:cs typeface="Arial"/>
              <a:sym typeface="Arial"/>
            </a:endParaRPr>
          </a:p>
        </p:txBody>
      </p:sp>
      <p:sp>
        <p:nvSpPr>
          <p:cNvPr id="268" name="Shape 268"/>
          <p:cNvSpPr txBox="1"/>
          <p:nvPr/>
        </p:nvSpPr>
        <p:spPr>
          <a:xfrm rot="-4164220">
            <a:off x="5890916" y="4122327"/>
            <a:ext cx="1497946" cy="327388"/>
          </a:xfrm>
          <a:prstGeom prst="rect">
            <a:avLst/>
          </a:prstGeom>
          <a:noFill/>
          <a:ln>
            <a:noFill/>
          </a:ln>
        </p:spPr>
        <p:txBody>
          <a:bodyPr spcFirstLastPara="1" wrap="square" lIns="68569" tIns="68569" rIns="68569" bIns="68569"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1" u="none" strike="noStrike" kern="0" cap="none" spc="0" normalizeH="0" baseline="0" noProof="0">
                <a:ln>
                  <a:noFill/>
                </a:ln>
                <a:solidFill>
                  <a:srgbClr val="000000"/>
                </a:solidFill>
                <a:effectLst/>
                <a:uLnTx/>
                <a:uFillTx/>
                <a:latin typeface="Arial"/>
                <a:cs typeface="Arial"/>
                <a:sym typeface="Arial"/>
              </a:rPr>
              <a:t>Occipitale kwab</a:t>
            </a:r>
            <a:endParaRPr kumimoji="0" sz="1200" b="1" i="1" u="none" strike="noStrike" kern="0" cap="none" spc="0" normalizeH="0" baseline="0" noProof="0">
              <a:ln>
                <a:noFill/>
              </a:ln>
              <a:solidFill>
                <a:srgbClr val="000000"/>
              </a:solidFill>
              <a:effectLst/>
              <a:uLnTx/>
              <a:uFillTx/>
              <a:latin typeface="Arial"/>
              <a:cs typeface="Arial"/>
              <a:sym typeface="Arial"/>
            </a:endParaRPr>
          </a:p>
        </p:txBody>
      </p:sp>
      <p:sp>
        <p:nvSpPr>
          <p:cNvPr id="269" name="Shape 269"/>
          <p:cNvSpPr txBox="1"/>
          <p:nvPr/>
        </p:nvSpPr>
        <p:spPr>
          <a:xfrm rot="1379237">
            <a:off x="5114476" y="2550099"/>
            <a:ext cx="1497977" cy="327556"/>
          </a:xfrm>
          <a:prstGeom prst="rect">
            <a:avLst/>
          </a:prstGeom>
          <a:noFill/>
          <a:ln>
            <a:noFill/>
          </a:ln>
        </p:spPr>
        <p:txBody>
          <a:bodyPr spcFirstLastPara="1" wrap="square" lIns="68569" tIns="68569" rIns="68569" bIns="68569"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1" u="none" strike="noStrike" kern="0" cap="none" spc="0" normalizeH="0" baseline="0" noProof="0">
                <a:ln>
                  <a:noFill/>
                </a:ln>
                <a:solidFill>
                  <a:srgbClr val="000000"/>
                </a:solidFill>
                <a:effectLst/>
                <a:uLnTx/>
                <a:uFillTx/>
                <a:latin typeface="Arial"/>
                <a:cs typeface="Arial"/>
                <a:sym typeface="Arial"/>
              </a:rPr>
              <a:t>Pariëtale kwab</a:t>
            </a:r>
            <a:endParaRPr kumimoji="0" sz="1200" b="1" i="1" u="none" strike="noStrike" kern="0" cap="none" spc="0" normalizeH="0" baseline="0" noProof="0">
              <a:ln>
                <a:noFill/>
              </a:ln>
              <a:solidFill>
                <a:srgbClr val="000000"/>
              </a:solidFill>
              <a:effectLst/>
              <a:uLnTx/>
              <a:uFillTx/>
              <a:latin typeface="Arial"/>
              <a:cs typeface="Arial"/>
              <a:sym typeface="Arial"/>
            </a:endParaRPr>
          </a:p>
        </p:txBody>
      </p:sp>
      <p:sp>
        <p:nvSpPr>
          <p:cNvPr id="270" name="Shape 270"/>
          <p:cNvSpPr txBox="1"/>
          <p:nvPr/>
        </p:nvSpPr>
        <p:spPr>
          <a:xfrm>
            <a:off x="924130" y="532749"/>
            <a:ext cx="7543800" cy="1086975"/>
          </a:xfrm>
          <a:prstGeom prst="rect">
            <a:avLst/>
          </a:prstGeom>
          <a:noFill/>
          <a:ln>
            <a:noFill/>
          </a:ln>
        </p:spPr>
        <p:txBody>
          <a:bodyPr spcFirstLastPara="1" wrap="square" lIns="68569" tIns="34275" rIns="68569" bIns="34275" anchor="b" anchorCtr="0">
            <a:noAutofit/>
          </a:bodyPr>
          <a:lstStyle/>
          <a:p>
            <a:pPr marL="0" marR="0" lvl="0" indent="0" algn="r" defTabSz="914400" rtl="0" eaLnBrk="1" fontAlgn="auto" latinLnBrk="0" hangingPunct="1">
              <a:lnSpc>
                <a:spcPct val="85000"/>
              </a:lnSpc>
              <a:spcBef>
                <a:spcPts val="0"/>
              </a:spcBef>
              <a:spcAft>
                <a:spcPts val="0"/>
              </a:spcAft>
              <a:buClr>
                <a:srgbClr val="404040"/>
              </a:buClr>
              <a:buSzPts val="4800"/>
              <a:buFont typeface="Arial"/>
              <a:buNone/>
              <a:tabLst/>
              <a:defRPr/>
            </a:pPr>
            <a:r>
              <a:rPr kumimoji="0" lang="en-US" sz="3600" b="0" i="0" u="none" strike="noStrike" kern="0" cap="none" spc="0" normalizeH="0" baseline="0" noProof="0" dirty="0">
                <a:ln>
                  <a:noFill/>
                </a:ln>
                <a:solidFill>
                  <a:srgbClr val="404040"/>
                </a:solidFill>
                <a:effectLst/>
                <a:uLnTx/>
                <a:uFillTx/>
                <a:latin typeface="Calibri"/>
                <a:ea typeface="Calibri"/>
                <a:cs typeface="Calibri"/>
                <a:sym typeface="Calibri"/>
              </a:rPr>
              <a:t>Brain Under Construction</a:t>
            </a:r>
            <a:endParaRPr kumimoji="0" sz="1050" b="0" i="0" u="none" strike="noStrike" kern="0" cap="none" spc="0" normalizeH="0" baseline="0" noProof="0" dirty="0">
              <a:ln>
                <a:noFill/>
              </a:ln>
              <a:solidFill>
                <a:srgbClr val="000000"/>
              </a:solidFill>
              <a:effectLst/>
              <a:uLnTx/>
              <a:uFillTx/>
              <a:latin typeface="Arial"/>
              <a:cs typeface="Arial"/>
              <a:sym typeface="Arial"/>
            </a:endParaRPr>
          </a:p>
        </p:txBody>
      </p:sp>
      <p:sp>
        <p:nvSpPr>
          <p:cNvPr id="271" name="Shape 271"/>
          <p:cNvSpPr txBox="1"/>
          <p:nvPr/>
        </p:nvSpPr>
        <p:spPr>
          <a:xfrm>
            <a:off x="371288" y="2406075"/>
            <a:ext cx="2169900" cy="1361925"/>
          </a:xfrm>
          <a:prstGeom prst="rect">
            <a:avLst/>
          </a:prstGeom>
          <a:noFill/>
          <a:ln>
            <a:noFill/>
          </a:ln>
        </p:spPr>
        <p:txBody>
          <a:bodyPr spcFirstLastPara="1" wrap="square" lIns="68569" tIns="68569" rIns="68569" bIns="68569"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222222"/>
                </a:solidFill>
                <a:effectLst/>
                <a:highlight>
                  <a:srgbClr val="FFFFFF"/>
                </a:highlight>
                <a:uLnTx/>
                <a:uFillTx/>
                <a:latin typeface="Arial"/>
                <a:cs typeface="Arial"/>
                <a:sym typeface="Arial"/>
              </a:rPr>
              <a:t>Executieve functies:</a:t>
            </a:r>
            <a:endParaRPr kumimoji="0" sz="1200" b="0" i="0" u="none" strike="noStrike" kern="0" cap="none" spc="0" normalizeH="0" baseline="0" noProof="0">
              <a:ln>
                <a:noFill/>
              </a:ln>
              <a:solidFill>
                <a:srgbClr val="222222"/>
              </a:solidFill>
              <a:effectLst/>
              <a:highlight>
                <a:srgbClr val="FFFFFF"/>
              </a:highlight>
              <a:uLnTx/>
              <a:uFillTx/>
              <a:latin typeface="Arial"/>
              <a:cs typeface="Arial"/>
              <a:sym typeface="Arial"/>
            </a:endParaRPr>
          </a:p>
          <a:p>
            <a:pPr marL="342900" marR="0" lvl="0" indent="-247650" algn="l" defTabSz="914400" rtl="0" eaLnBrk="1" fontAlgn="auto" latinLnBrk="0" hangingPunct="1">
              <a:lnSpc>
                <a:spcPct val="100000"/>
              </a:lnSpc>
              <a:spcBef>
                <a:spcPts val="0"/>
              </a:spcBef>
              <a:spcAft>
                <a:spcPts val="0"/>
              </a:spcAft>
              <a:buClr>
                <a:srgbClr val="222222"/>
              </a:buClr>
              <a:buSzPts val="1600"/>
              <a:buFont typeface="Arial"/>
              <a:buChar char="●"/>
              <a:tabLst/>
              <a:defRPr/>
            </a:pPr>
            <a:r>
              <a:rPr kumimoji="0" lang="en-US" sz="1200" b="0" i="0" u="none" strike="noStrike" kern="0" cap="none" spc="0" normalizeH="0" baseline="0" noProof="0">
                <a:ln>
                  <a:noFill/>
                </a:ln>
                <a:solidFill>
                  <a:srgbClr val="222222"/>
                </a:solidFill>
                <a:effectLst/>
                <a:highlight>
                  <a:srgbClr val="FFFFFF"/>
                </a:highlight>
                <a:uLnTx/>
                <a:uFillTx/>
                <a:latin typeface="Arial"/>
                <a:cs typeface="Arial"/>
                <a:sym typeface="Arial"/>
              </a:rPr>
              <a:t>beslissingen nemen</a:t>
            </a:r>
            <a:endParaRPr kumimoji="0" sz="1200" b="0" i="0" u="none" strike="noStrike" kern="0" cap="none" spc="0" normalizeH="0" baseline="0" noProof="0">
              <a:ln>
                <a:noFill/>
              </a:ln>
              <a:solidFill>
                <a:srgbClr val="222222"/>
              </a:solidFill>
              <a:effectLst/>
              <a:highlight>
                <a:srgbClr val="FFFFFF"/>
              </a:highlight>
              <a:uLnTx/>
              <a:uFillTx/>
              <a:latin typeface="Arial"/>
              <a:cs typeface="Arial"/>
              <a:sym typeface="Arial"/>
            </a:endParaRPr>
          </a:p>
          <a:p>
            <a:pPr marL="342900" marR="0" lvl="0" indent="-247650" algn="l" defTabSz="914400" rtl="0" eaLnBrk="1" fontAlgn="auto" latinLnBrk="0" hangingPunct="1">
              <a:lnSpc>
                <a:spcPct val="100000"/>
              </a:lnSpc>
              <a:spcBef>
                <a:spcPts val="0"/>
              </a:spcBef>
              <a:spcAft>
                <a:spcPts val="0"/>
              </a:spcAft>
              <a:buClr>
                <a:srgbClr val="222222"/>
              </a:buClr>
              <a:buSzPts val="1600"/>
              <a:buFont typeface="Arial"/>
              <a:buChar char="●"/>
              <a:tabLst/>
              <a:defRPr/>
            </a:pPr>
            <a:r>
              <a:rPr kumimoji="0" lang="en-US" sz="1200" b="0" i="0" u="none" strike="noStrike" kern="0" cap="none" spc="0" normalizeH="0" baseline="0" noProof="0">
                <a:ln>
                  <a:noFill/>
                </a:ln>
                <a:solidFill>
                  <a:srgbClr val="222222"/>
                </a:solidFill>
                <a:effectLst/>
                <a:highlight>
                  <a:srgbClr val="FFFFFF"/>
                </a:highlight>
                <a:uLnTx/>
                <a:uFillTx/>
                <a:latin typeface="Arial"/>
                <a:cs typeface="Arial"/>
                <a:sym typeface="Arial"/>
              </a:rPr>
              <a:t>plannen</a:t>
            </a:r>
            <a:endParaRPr kumimoji="0" sz="1200" b="0" i="0" u="none" strike="noStrike" kern="0" cap="none" spc="0" normalizeH="0" baseline="0" noProof="0">
              <a:ln>
                <a:noFill/>
              </a:ln>
              <a:solidFill>
                <a:srgbClr val="222222"/>
              </a:solidFill>
              <a:effectLst/>
              <a:highlight>
                <a:srgbClr val="FFFFFF"/>
              </a:highlight>
              <a:uLnTx/>
              <a:uFillTx/>
              <a:latin typeface="Arial"/>
              <a:cs typeface="Arial"/>
              <a:sym typeface="Arial"/>
            </a:endParaRPr>
          </a:p>
          <a:p>
            <a:pPr marL="342900" marR="0" lvl="0" indent="-247650" algn="l" defTabSz="914400" rtl="0" eaLnBrk="1" fontAlgn="auto" latinLnBrk="0" hangingPunct="1">
              <a:lnSpc>
                <a:spcPct val="100000"/>
              </a:lnSpc>
              <a:spcBef>
                <a:spcPts val="0"/>
              </a:spcBef>
              <a:spcAft>
                <a:spcPts val="0"/>
              </a:spcAft>
              <a:buClr>
                <a:srgbClr val="222222"/>
              </a:buClr>
              <a:buSzPts val="1600"/>
              <a:buFont typeface="Arial"/>
              <a:buChar char="●"/>
              <a:tabLst/>
              <a:defRPr/>
            </a:pPr>
            <a:r>
              <a:rPr kumimoji="0" lang="en-US" sz="1200" b="0" i="0" u="none" strike="noStrike" kern="0" cap="none" spc="0" normalizeH="0" baseline="0" noProof="0">
                <a:ln>
                  <a:noFill/>
                </a:ln>
                <a:solidFill>
                  <a:srgbClr val="222222"/>
                </a:solidFill>
                <a:effectLst/>
                <a:highlight>
                  <a:srgbClr val="FFFFFF"/>
                </a:highlight>
                <a:uLnTx/>
                <a:uFillTx/>
                <a:latin typeface="Arial"/>
                <a:cs typeface="Arial"/>
                <a:sym typeface="Arial"/>
              </a:rPr>
              <a:t>sociaal gedrag</a:t>
            </a:r>
            <a:endParaRPr kumimoji="0" sz="1200" b="0" i="0" u="none" strike="noStrike" kern="0" cap="none" spc="0" normalizeH="0" baseline="0" noProof="0">
              <a:ln>
                <a:noFill/>
              </a:ln>
              <a:solidFill>
                <a:srgbClr val="222222"/>
              </a:solidFill>
              <a:effectLst/>
              <a:highlight>
                <a:srgbClr val="FFFFFF"/>
              </a:highlight>
              <a:uLnTx/>
              <a:uFillTx/>
              <a:latin typeface="Arial"/>
              <a:cs typeface="Arial"/>
              <a:sym typeface="Arial"/>
            </a:endParaRPr>
          </a:p>
          <a:p>
            <a:pPr marL="342900" marR="0" lvl="0" indent="-247650" algn="l" defTabSz="914400" rtl="0" eaLnBrk="1" fontAlgn="auto" latinLnBrk="0" hangingPunct="1">
              <a:lnSpc>
                <a:spcPct val="100000"/>
              </a:lnSpc>
              <a:spcBef>
                <a:spcPts val="0"/>
              </a:spcBef>
              <a:spcAft>
                <a:spcPts val="0"/>
              </a:spcAft>
              <a:buClr>
                <a:srgbClr val="222222"/>
              </a:buClr>
              <a:buSzPts val="1600"/>
              <a:buFont typeface="Arial"/>
              <a:buChar char="●"/>
              <a:tabLst/>
              <a:defRPr/>
            </a:pPr>
            <a:r>
              <a:rPr kumimoji="0" lang="en-US" sz="1200" b="0" i="0" u="none" strike="noStrike" kern="0" cap="none" spc="0" normalizeH="0" baseline="0" noProof="0">
                <a:ln>
                  <a:noFill/>
                </a:ln>
                <a:solidFill>
                  <a:srgbClr val="222222"/>
                </a:solidFill>
                <a:effectLst/>
                <a:highlight>
                  <a:srgbClr val="FFFFFF"/>
                </a:highlight>
                <a:uLnTx/>
                <a:uFillTx/>
                <a:latin typeface="Arial"/>
                <a:cs typeface="Arial"/>
                <a:sym typeface="Arial"/>
              </a:rPr>
              <a:t>impulsbeheersing</a:t>
            </a:r>
            <a:endParaRPr kumimoji="0" sz="1200" b="0" i="0" u="none" strike="noStrike" kern="0" cap="none" spc="0" normalizeH="0" baseline="0" noProof="0">
              <a:ln>
                <a:noFill/>
              </a:ln>
              <a:solidFill>
                <a:srgbClr val="222222"/>
              </a:solidFill>
              <a:effectLst/>
              <a:highlight>
                <a:srgbClr val="FFFFFF"/>
              </a:highlight>
              <a:uLnTx/>
              <a:uFillTx/>
              <a:latin typeface="Arial"/>
              <a:cs typeface="Arial"/>
              <a:sym typeface="Arial"/>
            </a:endParaRPr>
          </a:p>
          <a:p>
            <a:pPr marL="342900" marR="0" lvl="0" indent="-247650" algn="l" defTabSz="914400" rtl="0" eaLnBrk="1" fontAlgn="auto" latinLnBrk="0" hangingPunct="1">
              <a:lnSpc>
                <a:spcPct val="100000"/>
              </a:lnSpc>
              <a:spcBef>
                <a:spcPts val="0"/>
              </a:spcBef>
              <a:spcAft>
                <a:spcPts val="0"/>
              </a:spcAft>
              <a:buClr>
                <a:srgbClr val="222222"/>
              </a:buClr>
              <a:buSzPts val="1600"/>
              <a:buFont typeface="Arial"/>
              <a:buChar char="●"/>
              <a:tabLst/>
              <a:defRPr/>
            </a:pPr>
            <a:r>
              <a:rPr kumimoji="0" lang="en-US" sz="1200" b="0" i="0" u="none" strike="noStrike" kern="0" cap="none" spc="0" normalizeH="0" baseline="0" noProof="0">
                <a:ln>
                  <a:noFill/>
                </a:ln>
                <a:solidFill>
                  <a:srgbClr val="222222"/>
                </a:solidFill>
                <a:effectLst/>
                <a:highlight>
                  <a:srgbClr val="FFFFFF"/>
                </a:highlight>
                <a:uLnTx/>
                <a:uFillTx/>
                <a:latin typeface="Arial"/>
                <a:cs typeface="Arial"/>
                <a:sym typeface="Arial"/>
              </a:rPr>
              <a:t>werkgeheugen.</a:t>
            </a:r>
            <a:endParaRPr kumimoji="0" sz="1200" b="0" i="0" u="none" strike="noStrike" kern="0" cap="none" spc="0" normalizeH="0" baseline="0" noProof="0">
              <a:ln>
                <a:noFill/>
              </a:ln>
              <a:solidFill>
                <a:srgbClr val="000000"/>
              </a:solidFill>
              <a:effectLst/>
              <a:uLnTx/>
              <a:uFillTx/>
              <a:latin typeface="Arial"/>
              <a:cs typeface="Arial"/>
              <a:sym typeface="Arial"/>
            </a:endParaRPr>
          </a:p>
        </p:txBody>
      </p:sp>
      <p:sp>
        <p:nvSpPr>
          <p:cNvPr id="272" name="Shape 272"/>
          <p:cNvSpPr/>
          <p:nvPr/>
        </p:nvSpPr>
        <p:spPr>
          <a:xfrm rot="-3325826">
            <a:off x="1893473" y="2923300"/>
            <a:ext cx="2175028" cy="755799"/>
          </a:xfrm>
          <a:prstGeom prst="ellipse">
            <a:avLst/>
          </a:prstGeom>
          <a:noFill/>
          <a:ln w="9525" cap="flat" cmpd="sng">
            <a:solidFill>
              <a:schemeClr val="dk2"/>
            </a:solidFill>
            <a:prstDash val="solid"/>
            <a:round/>
            <a:headEnd type="none" w="sm" len="sm"/>
            <a:tailEnd type="none" w="sm" len="sm"/>
          </a:ln>
        </p:spPr>
        <p:txBody>
          <a:bodyPr spcFirstLastPara="1" wrap="square" lIns="68569" tIns="68569" rIns="68569" bIns="6856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51126169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pic>
        <p:nvPicPr>
          <p:cNvPr id="278" name="Shape 278"/>
          <p:cNvPicPr preferRelativeResize="0"/>
          <p:nvPr/>
        </p:nvPicPr>
        <p:blipFill rotWithShape="1">
          <a:blip r:embed="rId3">
            <a:alphaModFix/>
          </a:blip>
          <a:srcRect/>
          <a:stretch/>
        </p:blipFill>
        <p:spPr>
          <a:xfrm>
            <a:off x="7489031" y="273844"/>
            <a:ext cx="1654969" cy="583406"/>
          </a:xfrm>
          <a:prstGeom prst="rect">
            <a:avLst/>
          </a:prstGeom>
          <a:noFill/>
          <a:ln>
            <a:noFill/>
          </a:ln>
        </p:spPr>
      </p:pic>
      <p:sp>
        <p:nvSpPr>
          <p:cNvPr id="279" name="Shape 279"/>
          <p:cNvSpPr txBox="1"/>
          <p:nvPr/>
        </p:nvSpPr>
        <p:spPr>
          <a:xfrm>
            <a:off x="547715" y="605474"/>
            <a:ext cx="7768800" cy="1086975"/>
          </a:xfrm>
          <a:prstGeom prst="rect">
            <a:avLst/>
          </a:prstGeom>
          <a:noFill/>
          <a:ln>
            <a:noFill/>
          </a:ln>
        </p:spPr>
        <p:txBody>
          <a:bodyPr spcFirstLastPara="1" wrap="square" lIns="68569" tIns="34275" rIns="68569" bIns="34275" anchor="b" anchorCtr="0">
            <a:noAutofit/>
          </a:bodyPr>
          <a:lstStyle/>
          <a:p>
            <a:pPr marL="0" marR="0" lvl="0" indent="0" algn="r" defTabSz="914400" rtl="0" eaLnBrk="1" fontAlgn="auto" latinLnBrk="0" hangingPunct="1">
              <a:lnSpc>
                <a:spcPct val="85000"/>
              </a:lnSpc>
              <a:spcBef>
                <a:spcPts val="0"/>
              </a:spcBef>
              <a:spcAft>
                <a:spcPts val="0"/>
              </a:spcAft>
              <a:buClr>
                <a:srgbClr val="404040"/>
              </a:buClr>
              <a:buSzPts val="4800"/>
              <a:buFont typeface="Arial"/>
              <a:buNone/>
              <a:tabLst/>
              <a:defRPr/>
            </a:pPr>
            <a:r>
              <a:rPr kumimoji="0" lang="en-US" sz="3600" b="0" i="0" u="none" strike="noStrike" kern="0" cap="none" spc="0" normalizeH="0" baseline="0" noProof="0" dirty="0" err="1">
                <a:ln>
                  <a:noFill/>
                </a:ln>
                <a:solidFill>
                  <a:srgbClr val="404040"/>
                </a:solidFill>
                <a:effectLst/>
                <a:uLnTx/>
                <a:uFillTx/>
                <a:latin typeface="Calibri"/>
                <a:ea typeface="Calibri"/>
                <a:cs typeface="Calibri"/>
                <a:sym typeface="Calibri"/>
              </a:rPr>
              <a:t>Lichaam</a:t>
            </a:r>
            <a:r>
              <a:rPr kumimoji="0" lang="en-US" sz="3600" b="0" i="0" u="none" strike="noStrike" kern="0" cap="none" spc="0" normalizeH="0" baseline="0" noProof="0" dirty="0">
                <a:ln>
                  <a:noFill/>
                </a:ln>
                <a:solidFill>
                  <a:srgbClr val="404040"/>
                </a:solidFill>
                <a:effectLst/>
                <a:uLnTx/>
                <a:uFillTx/>
                <a:latin typeface="Calibri"/>
                <a:ea typeface="Calibri"/>
                <a:cs typeface="Calibri"/>
                <a:sym typeface="Calibri"/>
              </a:rPr>
              <a:t> - </a:t>
            </a:r>
            <a:r>
              <a:rPr kumimoji="0" lang="en-US" sz="3600" b="0" i="0" u="none" strike="noStrike" kern="0" cap="none" spc="0" normalizeH="0" baseline="0" noProof="0" dirty="0" err="1">
                <a:ln>
                  <a:noFill/>
                </a:ln>
                <a:solidFill>
                  <a:srgbClr val="404040"/>
                </a:solidFill>
                <a:effectLst/>
                <a:uLnTx/>
                <a:uFillTx/>
                <a:latin typeface="Calibri"/>
                <a:ea typeface="Calibri"/>
                <a:cs typeface="Calibri"/>
                <a:sym typeface="Calibri"/>
              </a:rPr>
              <a:t>Cognitie</a:t>
            </a:r>
            <a:endParaRPr kumimoji="0" sz="1050" b="0" i="0" u="none" strike="noStrike" kern="0" cap="none" spc="0" normalizeH="0" baseline="0" noProof="0" dirty="0">
              <a:ln>
                <a:noFill/>
              </a:ln>
              <a:solidFill>
                <a:srgbClr val="000000"/>
              </a:solidFill>
              <a:effectLst/>
              <a:uLnTx/>
              <a:uFillTx/>
              <a:latin typeface="Arial"/>
              <a:cs typeface="Arial"/>
              <a:sym typeface="Arial"/>
            </a:endParaRPr>
          </a:p>
        </p:txBody>
      </p:sp>
      <p:graphicFrame>
        <p:nvGraphicFramePr>
          <p:cNvPr id="280" name="Shape 280"/>
          <p:cNvGraphicFramePr/>
          <p:nvPr/>
        </p:nvGraphicFramePr>
        <p:xfrm>
          <a:off x="552985" y="2159719"/>
          <a:ext cx="8038052" cy="3703461"/>
        </p:xfrm>
        <a:graphic>
          <a:graphicData uri="http://schemas.openxmlformats.org/drawingml/2006/table">
            <a:tbl>
              <a:tblPr>
                <a:noFill/>
              </a:tblPr>
              <a:tblGrid>
                <a:gridCol w="2009513">
                  <a:extLst>
                    <a:ext uri="{9D8B030D-6E8A-4147-A177-3AD203B41FA5}">
                      <a16:colId xmlns:a16="http://schemas.microsoft.com/office/drawing/2014/main" val="20000"/>
                    </a:ext>
                  </a:extLst>
                </a:gridCol>
                <a:gridCol w="2009513">
                  <a:extLst>
                    <a:ext uri="{9D8B030D-6E8A-4147-A177-3AD203B41FA5}">
                      <a16:colId xmlns:a16="http://schemas.microsoft.com/office/drawing/2014/main" val="20001"/>
                    </a:ext>
                  </a:extLst>
                </a:gridCol>
                <a:gridCol w="2009513">
                  <a:extLst>
                    <a:ext uri="{9D8B030D-6E8A-4147-A177-3AD203B41FA5}">
                      <a16:colId xmlns:a16="http://schemas.microsoft.com/office/drawing/2014/main" val="20002"/>
                    </a:ext>
                  </a:extLst>
                </a:gridCol>
                <a:gridCol w="2009513">
                  <a:extLst>
                    <a:ext uri="{9D8B030D-6E8A-4147-A177-3AD203B41FA5}">
                      <a16:colId xmlns:a16="http://schemas.microsoft.com/office/drawing/2014/main" val="20003"/>
                    </a:ext>
                  </a:extLst>
                </a:gridCol>
              </a:tblGrid>
              <a:tr h="414713">
                <a:tc>
                  <a:txBody>
                    <a:bodyPr/>
                    <a:lstStyle/>
                    <a:p>
                      <a:pPr marL="0" lvl="0" indent="0" algn="ctr" rtl="0">
                        <a:lnSpc>
                          <a:spcPct val="115000"/>
                        </a:lnSpc>
                        <a:spcBef>
                          <a:spcPts val="0"/>
                        </a:spcBef>
                        <a:spcAft>
                          <a:spcPts val="0"/>
                        </a:spcAft>
                        <a:buNone/>
                      </a:pPr>
                      <a:r>
                        <a:rPr lang="en-US" sz="1200" b="1"/>
                        <a:t>Kicks</a:t>
                      </a:r>
                      <a:endParaRPr sz="1200" b="1"/>
                    </a:p>
                  </a:txBody>
                  <a:tcPr marL="51431" marR="51431" marT="68569" marB="68569">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200" b="1"/>
                        <a:t>Heftige Emoties</a:t>
                      </a:r>
                      <a:endParaRPr sz="1200" b="1" i="1">
                        <a:solidFill>
                          <a:srgbClr val="0070C0"/>
                        </a:solidFill>
                      </a:endParaRPr>
                    </a:p>
                  </a:txBody>
                  <a:tcPr marL="51431" marR="51431" marT="68569" marB="68569">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200" b="1"/>
                        <a:t>Ratio op achterstand</a:t>
                      </a:r>
                      <a:endParaRPr sz="1200" b="1"/>
                    </a:p>
                  </a:txBody>
                  <a:tcPr marL="51431" marR="51431" marT="68569" marB="68569">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200" b="1"/>
                        <a:t>Geen Helicopterview</a:t>
                      </a:r>
                      <a:endParaRPr sz="1200" b="1"/>
                    </a:p>
                  </a:txBody>
                  <a:tcPr marL="51431" marR="51431" marT="68569" marB="68569">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590242">
                <a:tc>
                  <a:txBody>
                    <a:bodyPr/>
                    <a:lstStyle/>
                    <a:p>
                      <a:pPr marL="0" lvl="0" indent="0" algn="ctr" rtl="0">
                        <a:lnSpc>
                          <a:spcPct val="115000"/>
                        </a:lnSpc>
                        <a:spcBef>
                          <a:spcPts val="0"/>
                        </a:spcBef>
                        <a:spcAft>
                          <a:spcPts val="0"/>
                        </a:spcAft>
                        <a:buNone/>
                      </a:pPr>
                      <a:r>
                        <a:rPr lang="en-US" sz="1400"/>
                        <a:t>Stijging van diverse hormonen</a:t>
                      </a:r>
                      <a:endParaRPr sz="1400"/>
                    </a:p>
                  </a:txBody>
                  <a:tcPr marL="51431" marR="51431" marT="68569" marB="68569">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400"/>
                        <a:t>Amygdala heeft meer de bovenhand</a:t>
                      </a:r>
                      <a:endParaRPr sz="1400"/>
                    </a:p>
                  </a:txBody>
                  <a:tcPr marL="51431" marR="51431" marT="68569" marB="68569">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400"/>
                        <a:t>Frontaalkwab in ontwikkeling</a:t>
                      </a:r>
                      <a:endParaRPr sz="1400"/>
                    </a:p>
                  </a:txBody>
                  <a:tcPr marL="51431" marR="51431" marT="68569" marB="68569">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400"/>
                        <a:t>Minder verbindingen tussen hersendelen</a:t>
                      </a:r>
                      <a:endParaRPr sz="1400"/>
                    </a:p>
                  </a:txBody>
                  <a:tcPr marL="51431" marR="51431" marT="68569" marB="68569">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2432663">
                <a:tc>
                  <a:txBody>
                    <a:bodyPr/>
                    <a:lstStyle/>
                    <a:p>
                      <a:pPr marL="457200" lvl="0" indent="-330200" rtl="0">
                        <a:lnSpc>
                          <a:spcPct val="115000"/>
                        </a:lnSpc>
                        <a:spcBef>
                          <a:spcPts val="0"/>
                        </a:spcBef>
                        <a:spcAft>
                          <a:spcPts val="0"/>
                        </a:spcAft>
                        <a:buSzPts val="1600"/>
                        <a:buChar char="●"/>
                      </a:pPr>
                      <a:r>
                        <a:rPr lang="en-US" sz="1200"/>
                        <a:t>enorme stemmingswisselingen</a:t>
                      </a:r>
                      <a:endParaRPr sz="1200"/>
                    </a:p>
                    <a:p>
                      <a:pPr marL="457200" lvl="0" indent="-330200" rtl="0">
                        <a:lnSpc>
                          <a:spcPct val="115000"/>
                        </a:lnSpc>
                        <a:spcBef>
                          <a:spcPts val="0"/>
                        </a:spcBef>
                        <a:spcAft>
                          <a:spcPts val="0"/>
                        </a:spcAft>
                        <a:buSzPts val="1600"/>
                        <a:buChar char="●"/>
                      </a:pPr>
                      <a:r>
                        <a:rPr lang="en-US" sz="1200"/>
                        <a:t>verhoogde roekeloosheid</a:t>
                      </a:r>
                      <a:endParaRPr sz="1200"/>
                    </a:p>
                    <a:p>
                      <a:pPr marL="457200" lvl="0" indent="-330200" rtl="0">
                        <a:lnSpc>
                          <a:spcPct val="115000"/>
                        </a:lnSpc>
                        <a:spcBef>
                          <a:spcPts val="0"/>
                        </a:spcBef>
                        <a:spcAft>
                          <a:spcPts val="0"/>
                        </a:spcAft>
                        <a:buSzPts val="1600"/>
                        <a:buChar char="●"/>
                      </a:pPr>
                      <a:r>
                        <a:rPr lang="en-US" sz="1200"/>
                        <a:t>lagere impulscontrole</a:t>
                      </a:r>
                      <a:endParaRPr sz="1200"/>
                    </a:p>
                    <a:p>
                      <a:pPr marL="457200" lvl="0" indent="-330200" rtl="0">
                        <a:lnSpc>
                          <a:spcPct val="115000"/>
                        </a:lnSpc>
                        <a:spcBef>
                          <a:spcPts val="0"/>
                        </a:spcBef>
                        <a:spcAft>
                          <a:spcPts val="0"/>
                        </a:spcAft>
                        <a:buSzPts val="1600"/>
                        <a:buChar char="●"/>
                      </a:pPr>
                      <a:r>
                        <a:rPr lang="en-US" sz="1200"/>
                        <a:t>minder relativeringsvermogen</a:t>
                      </a:r>
                      <a:endParaRPr sz="1200"/>
                    </a:p>
                  </a:txBody>
                  <a:tcPr marL="51431" marR="51431" marT="68569" marB="68569">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457200" lvl="0" indent="-330200" rtl="0">
                        <a:lnSpc>
                          <a:spcPct val="115000"/>
                        </a:lnSpc>
                        <a:spcBef>
                          <a:spcPts val="0"/>
                        </a:spcBef>
                        <a:spcAft>
                          <a:spcPts val="0"/>
                        </a:spcAft>
                        <a:buSzPts val="1600"/>
                        <a:buChar char="●"/>
                      </a:pPr>
                      <a:r>
                        <a:rPr lang="en-US" sz="1200"/>
                        <a:t>minder controle over emoties</a:t>
                      </a:r>
                      <a:endParaRPr sz="1200"/>
                    </a:p>
                    <a:p>
                      <a:pPr marL="457200" lvl="0" indent="-330200" rtl="0">
                        <a:lnSpc>
                          <a:spcPct val="115000"/>
                        </a:lnSpc>
                        <a:spcBef>
                          <a:spcPts val="0"/>
                        </a:spcBef>
                        <a:spcAft>
                          <a:spcPts val="0"/>
                        </a:spcAft>
                        <a:buSzPts val="1600"/>
                        <a:buChar char="●"/>
                      </a:pPr>
                      <a:r>
                        <a:rPr lang="en-US" sz="1200"/>
                        <a:t>negatieve emoties nemen sneller de bovenhand</a:t>
                      </a:r>
                      <a:endParaRPr sz="1200"/>
                    </a:p>
                    <a:p>
                      <a:pPr marL="457200" lvl="0" indent="-330200" rtl="0">
                        <a:lnSpc>
                          <a:spcPct val="115000"/>
                        </a:lnSpc>
                        <a:spcBef>
                          <a:spcPts val="0"/>
                        </a:spcBef>
                        <a:spcAft>
                          <a:spcPts val="0"/>
                        </a:spcAft>
                        <a:buSzPts val="1600"/>
                        <a:buChar char="●"/>
                      </a:pPr>
                      <a:r>
                        <a:rPr lang="en-US" sz="1200"/>
                        <a:t>meer moeite met lezen van gezichtsexpressies en daardoor minder empathie</a:t>
                      </a:r>
                      <a:endParaRPr sz="1200"/>
                    </a:p>
                  </a:txBody>
                  <a:tcPr marL="51431" marR="51431" marT="68569" marB="68569">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457200" lvl="0" indent="-330200" rtl="0">
                        <a:lnSpc>
                          <a:spcPct val="115000"/>
                        </a:lnSpc>
                        <a:spcBef>
                          <a:spcPts val="0"/>
                        </a:spcBef>
                        <a:spcAft>
                          <a:spcPts val="0"/>
                        </a:spcAft>
                        <a:buSzPts val="1600"/>
                        <a:buChar char="●"/>
                      </a:pPr>
                      <a:r>
                        <a:rPr lang="en-US" sz="1200"/>
                        <a:t>minder vermogen tot abstraheren</a:t>
                      </a:r>
                      <a:endParaRPr sz="1200"/>
                    </a:p>
                    <a:p>
                      <a:pPr marL="457200" lvl="0" indent="-330200" rtl="0">
                        <a:lnSpc>
                          <a:spcPct val="115000"/>
                        </a:lnSpc>
                        <a:spcBef>
                          <a:spcPts val="0"/>
                        </a:spcBef>
                        <a:spcAft>
                          <a:spcPts val="0"/>
                        </a:spcAft>
                        <a:buSzPts val="1600"/>
                        <a:buChar char="●"/>
                      </a:pPr>
                      <a:r>
                        <a:rPr lang="en-US" sz="1200"/>
                        <a:t>moeite met keuzes maken</a:t>
                      </a:r>
                      <a:endParaRPr sz="1200"/>
                    </a:p>
                    <a:p>
                      <a:pPr marL="457200" lvl="0" indent="-330200" rtl="0">
                        <a:lnSpc>
                          <a:spcPct val="115000"/>
                        </a:lnSpc>
                        <a:spcBef>
                          <a:spcPts val="0"/>
                        </a:spcBef>
                        <a:spcAft>
                          <a:spcPts val="0"/>
                        </a:spcAft>
                        <a:buSzPts val="1600"/>
                        <a:buChar char="●"/>
                      </a:pPr>
                      <a:r>
                        <a:rPr lang="en-US" sz="1200"/>
                        <a:t>moeite met plannen en anticiperen</a:t>
                      </a:r>
                      <a:endParaRPr sz="1200"/>
                    </a:p>
                    <a:p>
                      <a:pPr marL="457200" lvl="0" indent="-330200" rtl="0">
                        <a:lnSpc>
                          <a:spcPct val="115000"/>
                        </a:lnSpc>
                        <a:spcBef>
                          <a:spcPts val="0"/>
                        </a:spcBef>
                        <a:spcAft>
                          <a:spcPts val="0"/>
                        </a:spcAft>
                        <a:buSzPts val="1600"/>
                        <a:buChar char="●"/>
                      </a:pPr>
                      <a:r>
                        <a:rPr lang="en-US" sz="1200"/>
                        <a:t>moeite met prioriteiten stellen</a:t>
                      </a:r>
                      <a:endParaRPr sz="1200"/>
                    </a:p>
                  </a:txBody>
                  <a:tcPr marL="51431" marR="51431" marT="68569" marB="68569">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457200" lvl="0" indent="-330200" rtl="0">
                        <a:lnSpc>
                          <a:spcPct val="115000"/>
                        </a:lnSpc>
                        <a:spcBef>
                          <a:spcPts val="0"/>
                        </a:spcBef>
                        <a:spcAft>
                          <a:spcPts val="0"/>
                        </a:spcAft>
                        <a:buSzPts val="1600"/>
                        <a:buChar char="●"/>
                      </a:pPr>
                      <a:r>
                        <a:rPr lang="en-US" sz="1200"/>
                        <a:t>lagere snelheid in informatieoverdracht</a:t>
                      </a:r>
                      <a:endParaRPr sz="1200"/>
                    </a:p>
                    <a:p>
                      <a:pPr marL="457200" lvl="0" indent="-330200" rtl="0">
                        <a:lnSpc>
                          <a:spcPct val="115000"/>
                        </a:lnSpc>
                        <a:spcBef>
                          <a:spcPts val="0"/>
                        </a:spcBef>
                        <a:spcAft>
                          <a:spcPts val="0"/>
                        </a:spcAft>
                        <a:buSzPts val="1600"/>
                        <a:buChar char="●"/>
                      </a:pPr>
                      <a:r>
                        <a:rPr lang="en-US" sz="1200"/>
                        <a:t>minder probleemoplossend vermogen</a:t>
                      </a:r>
                      <a:endParaRPr sz="1200"/>
                    </a:p>
                    <a:p>
                      <a:pPr marL="457200" lvl="0" indent="-330200" rtl="0">
                        <a:lnSpc>
                          <a:spcPct val="115000"/>
                        </a:lnSpc>
                        <a:spcBef>
                          <a:spcPts val="0"/>
                        </a:spcBef>
                        <a:spcAft>
                          <a:spcPts val="0"/>
                        </a:spcAft>
                        <a:buSzPts val="1600"/>
                        <a:buChar char="●"/>
                      </a:pPr>
                      <a:r>
                        <a:rPr lang="en-US" sz="1200"/>
                        <a:t>moeite met overzicht houden</a:t>
                      </a:r>
                      <a:endParaRPr sz="1200"/>
                    </a:p>
                    <a:p>
                      <a:pPr marL="457200" lvl="0" indent="-330200" rtl="0">
                        <a:lnSpc>
                          <a:spcPct val="115000"/>
                        </a:lnSpc>
                        <a:spcBef>
                          <a:spcPts val="0"/>
                        </a:spcBef>
                        <a:spcAft>
                          <a:spcPts val="0"/>
                        </a:spcAft>
                        <a:buSzPts val="1600"/>
                        <a:buChar char="●"/>
                      </a:pPr>
                      <a:r>
                        <a:rPr lang="en-US" sz="1200"/>
                        <a:t>slechtere concentratie</a:t>
                      </a:r>
                      <a:endParaRPr sz="1200"/>
                    </a:p>
                    <a:p>
                      <a:pPr marL="457200" lvl="0" indent="-330200" rtl="0">
                        <a:lnSpc>
                          <a:spcPct val="115000"/>
                        </a:lnSpc>
                        <a:spcBef>
                          <a:spcPts val="0"/>
                        </a:spcBef>
                        <a:spcAft>
                          <a:spcPts val="0"/>
                        </a:spcAft>
                        <a:buSzPts val="1600"/>
                        <a:buChar char="●"/>
                      </a:pPr>
                      <a:r>
                        <a:rPr lang="en-US" sz="1200"/>
                        <a:t>wisselingen in overwicht rationeel-emotioneel</a:t>
                      </a:r>
                      <a:endParaRPr sz="1200"/>
                    </a:p>
                  </a:txBody>
                  <a:tcPr marL="51431" marR="51431" marT="68569" marB="68569">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281" name="Shape 281"/>
          <p:cNvSpPr txBox="1"/>
          <p:nvPr/>
        </p:nvSpPr>
        <p:spPr>
          <a:xfrm>
            <a:off x="547715" y="5824446"/>
            <a:ext cx="5026950" cy="583425"/>
          </a:xfrm>
          <a:prstGeom prst="rect">
            <a:avLst/>
          </a:prstGeom>
          <a:noFill/>
          <a:ln>
            <a:noFill/>
          </a:ln>
        </p:spPr>
        <p:txBody>
          <a:bodyPr spcFirstLastPara="1" wrap="square" lIns="68569" tIns="68569" rIns="68569" bIns="6856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350" b="0" i="0" u="none" strike="noStrike" kern="0" cap="none" spc="0" normalizeH="0" baseline="0" noProof="0" dirty="0" err="1">
                <a:ln>
                  <a:noFill/>
                </a:ln>
                <a:solidFill>
                  <a:srgbClr val="000000"/>
                </a:solidFill>
                <a:effectLst/>
                <a:uLnTx/>
                <a:uFillTx/>
                <a:latin typeface="Arial"/>
                <a:cs typeface="Arial"/>
                <a:sym typeface="Arial"/>
              </a:rPr>
              <a:t>Bron</a:t>
            </a:r>
            <a:r>
              <a:rPr kumimoji="0" lang="en-US" sz="1350" b="0" i="0" u="none" strike="noStrike" kern="0" cap="none" spc="0" normalizeH="0" baseline="0" noProof="0" dirty="0">
                <a:ln>
                  <a:noFill/>
                </a:ln>
                <a:solidFill>
                  <a:srgbClr val="000000"/>
                </a:solidFill>
                <a:effectLst/>
                <a:uLnTx/>
                <a:uFillTx/>
                <a:latin typeface="Arial"/>
                <a:cs typeface="Arial"/>
                <a:sym typeface="Arial"/>
              </a:rPr>
              <a:t>: </a:t>
            </a:r>
            <a:r>
              <a:rPr kumimoji="0" lang="en-US" sz="1350" b="0" i="0" u="none" strike="noStrike" kern="0" cap="none" spc="0" normalizeH="0" baseline="0" noProof="0" dirty="0" err="1">
                <a:ln>
                  <a:noFill/>
                </a:ln>
                <a:solidFill>
                  <a:srgbClr val="000000"/>
                </a:solidFill>
                <a:effectLst/>
                <a:uLnTx/>
                <a:uFillTx/>
                <a:latin typeface="Arial"/>
                <a:cs typeface="Arial"/>
                <a:sym typeface="Arial"/>
              </a:rPr>
              <a:t>Nelis</a:t>
            </a:r>
            <a:r>
              <a:rPr kumimoji="0" lang="en-US" sz="1350" b="0" i="0" u="none" strike="noStrike" kern="0" cap="none" spc="0" normalizeH="0" baseline="0" noProof="0" dirty="0">
                <a:ln>
                  <a:noFill/>
                </a:ln>
                <a:solidFill>
                  <a:srgbClr val="000000"/>
                </a:solidFill>
                <a:effectLst/>
                <a:uLnTx/>
                <a:uFillTx/>
                <a:latin typeface="Arial"/>
                <a:cs typeface="Arial"/>
                <a:sym typeface="Arial"/>
              </a:rPr>
              <a:t>, H. &amp; van Sark, Y. (2014). </a:t>
            </a:r>
            <a:r>
              <a:rPr kumimoji="0" lang="en-US" sz="1350" b="0" i="0" u="none" strike="noStrike" kern="0" cap="none" spc="0" normalizeH="0" baseline="0" noProof="0" dirty="0" err="1">
                <a:ln>
                  <a:noFill/>
                </a:ln>
                <a:solidFill>
                  <a:srgbClr val="000000"/>
                </a:solidFill>
                <a:effectLst/>
                <a:uLnTx/>
                <a:uFillTx/>
                <a:latin typeface="Arial"/>
                <a:cs typeface="Arial"/>
                <a:sym typeface="Arial"/>
              </a:rPr>
              <a:t>Puberbrein</a:t>
            </a:r>
            <a:r>
              <a:rPr kumimoji="0" lang="en-US" sz="1350" b="0" i="0" u="none" strike="noStrike" kern="0" cap="none" spc="0" normalizeH="0" baseline="0" noProof="0" dirty="0">
                <a:ln>
                  <a:noFill/>
                </a:ln>
                <a:solidFill>
                  <a:srgbClr val="000000"/>
                </a:solidFill>
                <a:effectLst/>
                <a:uLnTx/>
                <a:uFillTx/>
                <a:latin typeface="Arial"/>
                <a:cs typeface="Arial"/>
                <a:sym typeface="Arial"/>
              </a:rPr>
              <a:t> </a:t>
            </a:r>
            <a:r>
              <a:rPr kumimoji="0" lang="en-US" sz="1350" b="0" i="0" u="none" strike="noStrike" kern="0" cap="none" spc="0" normalizeH="0" baseline="0" noProof="0" dirty="0" err="1">
                <a:ln>
                  <a:noFill/>
                </a:ln>
                <a:solidFill>
                  <a:srgbClr val="000000"/>
                </a:solidFill>
                <a:effectLst/>
                <a:uLnTx/>
                <a:uFillTx/>
                <a:latin typeface="Arial"/>
                <a:cs typeface="Arial"/>
                <a:sym typeface="Arial"/>
              </a:rPr>
              <a:t>Binnenstebuiten</a:t>
            </a:r>
            <a:r>
              <a:rPr kumimoji="0" lang="en-US" sz="1350" b="0" i="0" u="none" strike="noStrike" kern="0" cap="none" spc="0" normalizeH="0" baseline="0" noProof="0" dirty="0">
                <a:ln>
                  <a:noFill/>
                </a:ln>
                <a:solidFill>
                  <a:srgbClr val="000000"/>
                </a:solidFill>
                <a:effectLst/>
                <a:uLnTx/>
                <a:uFillTx/>
                <a:latin typeface="Arial"/>
                <a:cs typeface="Arial"/>
                <a:sym typeface="Arial"/>
              </a:rPr>
              <a:t>. </a:t>
            </a:r>
            <a:r>
              <a:rPr kumimoji="0" lang="en-US" sz="1350" b="0" i="0" u="none" strike="noStrike" kern="0" cap="none" spc="0" normalizeH="0" baseline="0" noProof="0" dirty="0" err="1">
                <a:ln>
                  <a:noFill/>
                </a:ln>
                <a:solidFill>
                  <a:srgbClr val="000000"/>
                </a:solidFill>
                <a:effectLst/>
                <a:uLnTx/>
                <a:uFillTx/>
                <a:latin typeface="Arial"/>
                <a:cs typeface="Arial"/>
                <a:sym typeface="Arial"/>
              </a:rPr>
              <a:t>Kosmos</a:t>
            </a:r>
            <a:r>
              <a:rPr kumimoji="0" lang="en-US" sz="1350" b="0" i="0" u="none" strike="noStrike" kern="0" cap="none" spc="0" normalizeH="0" baseline="0" noProof="0" dirty="0">
                <a:ln>
                  <a:noFill/>
                </a:ln>
                <a:solidFill>
                  <a:srgbClr val="000000"/>
                </a:solidFill>
                <a:effectLst/>
                <a:uLnTx/>
                <a:uFillTx/>
                <a:latin typeface="Arial"/>
                <a:cs typeface="Arial"/>
                <a:sym typeface="Arial"/>
              </a:rPr>
              <a:t> </a:t>
            </a:r>
            <a:r>
              <a:rPr kumimoji="0" lang="en-US" sz="1350" b="0" i="0" u="none" strike="noStrike" kern="0" cap="none" spc="0" normalizeH="0" baseline="0" noProof="0" dirty="0" err="1">
                <a:ln>
                  <a:noFill/>
                </a:ln>
                <a:solidFill>
                  <a:srgbClr val="000000"/>
                </a:solidFill>
                <a:effectLst/>
                <a:uLnTx/>
                <a:uFillTx/>
                <a:latin typeface="Arial"/>
                <a:cs typeface="Arial"/>
                <a:sym typeface="Arial"/>
              </a:rPr>
              <a:t>Uitgevers</a:t>
            </a:r>
            <a:r>
              <a:rPr kumimoji="0" lang="en-US" sz="1350" b="0" i="0" u="none" strike="noStrike" kern="0" cap="none" spc="0" normalizeH="0" baseline="0" noProof="0" dirty="0">
                <a:ln>
                  <a:noFill/>
                </a:ln>
                <a:solidFill>
                  <a:srgbClr val="000000"/>
                </a:solidFill>
                <a:effectLst/>
                <a:uLnTx/>
                <a:uFillTx/>
                <a:latin typeface="Arial"/>
                <a:cs typeface="Arial"/>
                <a:sym typeface="Arial"/>
              </a:rPr>
              <a:t>.</a:t>
            </a:r>
            <a:endParaRPr kumimoji="0" sz="105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0066002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9" name="Shape 299"/>
          <p:cNvSpPr txBox="1"/>
          <p:nvPr/>
        </p:nvSpPr>
        <p:spPr>
          <a:xfrm>
            <a:off x="971550" y="522393"/>
            <a:ext cx="7543800" cy="1086975"/>
          </a:xfrm>
          <a:prstGeom prst="rect">
            <a:avLst/>
          </a:prstGeom>
          <a:noFill/>
          <a:ln>
            <a:noFill/>
          </a:ln>
        </p:spPr>
        <p:txBody>
          <a:bodyPr spcFirstLastPara="1" wrap="square" lIns="68569" tIns="34275" rIns="68569" bIns="34275" anchor="b" anchorCtr="0">
            <a:noAutofit/>
          </a:bodyPr>
          <a:lstStyle/>
          <a:p>
            <a:pPr marL="0" marR="0" lvl="0" indent="0" algn="r" defTabSz="914400" rtl="0" eaLnBrk="1" fontAlgn="auto" latinLnBrk="0" hangingPunct="1">
              <a:lnSpc>
                <a:spcPct val="85000"/>
              </a:lnSpc>
              <a:spcBef>
                <a:spcPts val="0"/>
              </a:spcBef>
              <a:spcAft>
                <a:spcPts val="0"/>
              </a:spcAft>
              <a:buClr>
                <a:srgbClr val="404040"/>
              </a:buClr>
              <a:buSzPts val="4800"/>
              <a:buFont typeface="Arial"/>
              <a:buNone/>
              <a:tabLst/>
              <a:defRPr/>
            </a:pPr>
            <a:r>
              <a:rPr kumimoji="0" lang="en-US" sz="3600" b="0" i="0" u="none" strike="noStrike" kern="0" cap="none" spc="0" normalizeH="0" baseline="0" noProof="0" dirty="0" err="1">
                <a:ln>
                  <a:noFill/>
                </a:ln>
                <a:solidFill>
                  <a:srgbClr val="404040"/>
                </a:solidFill>
                <a:effectLst/>
                <a:uLnTx/>
                <a:uFillTx/>
                <a:latin typeface="Calibri"/>
                <a:ea typeface="Calibri"/>
                <a:cs typeface="Calibri"/>
                <a:sym typeface="Calibri"/>
              </a:rPr>
              <a:t>Sociaal</a:t>
            </a:r>
            <a:r>
              <a:rPr kumimoji="0" lang="en-US" sz="3600" b="0" i="0" u="none" strike="noStrike" kern="0" cap="none" spc="0" normalizeH="0" baseline="0" noProof="0" dirty="0">
                <a:ln>
                  <a:noFill/>
                </a:ln>
                <a:solidFill>
                  <a:srgbClr val="404040"/>
                </a:solidFill>
                <a:effectLst/>
                <a:uLnTx/>
                <a:uFillTx/>
                <a:latin typeface="Calibri"/>
                <a:ea typeface="Calibri"/>
                <a:cs typeface="Calibri"/>
                <a:sym typeface="Calibri"/>
              </a:rPr>
              <a:t> - </a:t>
            </a:r>
            <a:r>
              <a:rPr kumimoji="0" lang="en-US" sz="3600" b="0" i="0" u="none" strike="noStrike" kern="0" cap="none" spc="0" normalizeH="0" baseline="0" noProof="0" dirty="0" err="1">
                <a:ln>
                  <a:noFill/>
                </a:ln>
                <a:solidFill>
                  <a:srgbClr val="404040"/>
                </a:solidFill>
                <a:effectLst/>
                <a:uLnTx/>
                <a:uFillTx/>
                <a:latin typeface="Calibri"/>
                <a:ea typeface="Calibri"/>
                <a:cs typeface="Calibri"/>
                <a:sym typeface="Calibri"/>
              </a:rPr>
              <a:t>Emotioneel</a:t>
            </a:r>
            <a:endParaRPr kumimoji="0" sz="1050" b="0" i="0" u="none" strike="noStrike" kern="0" cap="none" spc="0" normalizeH="0" baseline="0" noProof="0" dirty="0">
              <a:ln>
                <a:noFill/>
              </a:ln>
              <a:solidFill>
                <a:srgbClr val="000000"/>
              </a:solidFill>
              <a:effectLst/>
              <a:uLnTx/>
              <a:uFillTx/>
              <a:latin typeface="Arial"/>
              <a:cs typeface="Arial"/>
              <a:sym typeface="Arial"/>
            </a:endParaRPr>
          </a:p>
        </p:txBody>
      </p:sp>
      <p:sp>
        <p:nvSpPr>
          <p:cNvPr id="300" name="Shape 300"/>
          <p:cNvSpPr txBox="1">
            <a:spLocks noGrp="1"/>
          </p:cNvSpPr>
          <p:nvPr>
            <p:ph type="body" idx="1"/>
          </p:nvPr>
        </p:nvSpPr>
        <p:spPr>
          <a:xfrm>
            <a:off x="855788" y="2159719"/>
            <a:ext cx="7775325" cy="3485475"/>
          </a:xfrm>
          <a:prstGeom prst="rect">
            <a:avLst/>
          </a:prstGeom>
          <a:noFill/>
          <a:ln>
            <a:noFill/>
          </a:ln>
        </p:spPr>
        <p:txBody>
          <a:bodyPr spcFirstLastPara="1" wrap="square" lIns="68569" tIns="34275" rIns="68569" bIns="34275" anchor="t" anchorCtr="0">
            <a:noAutofit/>
          </a:bodyPr>
          <a:lstStyle/>
          <a:p>
            <a:pPr marL="685800" lvl="1" indent="-285750">
              <a:spcBef>
                <a:spcPts val="225"/>
              </a:spcBef>
              <a:buClr>
                <a:srgbClr val="000000"/>
              </a:buClr>
              <a:buSzPts val="2400"/>
              <a:buChar char="○"/>
            </a:pPr>
            <a:r>
              <a:rPr lang="en-US">
                <a:solidFill>
                  <a:srgbClr val="000000"/>
                </a:solidFill>
              </a:rPr>
              <a:t>Ontwikkelingsspiraal: In de puberteit maakt het kind de eerdere ontwikkelingstaken opnieuw door</a:t>
            </a:r>
            <a:endParaRPr>
              <a:solidFill>
                <a:srgbClr val="000000"/>
              </a:solidFill>
            </a:endParaRPr>
          </a:p>
          <a:p>
            <a:pPr marL="685800" lvl="1" indent="-285750">
              <a:lnSpc>
                <a:spcPct val="150000"/>
              </a:lnSpc>
              <a:spcBef>
                <a:spcPts val="750"/>
              </a:spcBef>
              <a:buClr>
                <a:srgbClr val="000000"/>
              </a:buClr>
              <a:buSzPts val="2400"/>
              <a:buChar char="○"/>
            </a:pPr>
            <a:r>
              <a:rPr lang="en-US">
                <a:solidFill>
                  <a:srgbClr val="000000"/>
                </a:solidFill>
              </a:rPr>
              <a:t>“puberteit is de tweede separatie-individuatiefase”</a:t>
            </a:r>
            <a:endParaRPr>
              <a:solidFill>
                <a:srgbClr val="000000"/>
              </a:solidFill>
            </a:endParaRPr>
          </a:p>
          <a:p>
            <a:pPr marL="685800" lvl="1" indent="-285750">
              <a:lnSpc>
                <a:spcPct val="115000"/>
              </a:lnSpc>
              <a:spcBef>
                <a:spcPts val="0"/>
              </a:spcBef>
              <a:buClr>
                <a:srgbClr val="000000"/>
              </a:buClr>
              <a:buSzPts val="2400"/>
              <a:buChar char="○"/>
            </a:pPr>
            <a:r>
              <a:rPr lang="en-US">
                <a:solidFill>
                  <a:srgbClr val="000000"/>
                </a:solidFill>
              </a:rPr>
              <a:t>Oefenen met</a:t>
            </a:r>
            <a:endParaRPr>
              <a:solidFill>
                <a:srgbClr val="000000"/>
              </a:solidFill>
            </a:endParaRPr>
          </a:p>
          <a:p>
            <a:pPr marL="1028700" lvl="2" indent="-266700">
              <a:lnSpc>
                <a:spcPct val="100000"/>
              </a:lnSpc>
              <a:spcBef>
                <a:spcPts val="0"/>
              </a:spcBef>
              <a:buClr>
                <a:srgbClr val="000000"/>
              </a:buClr>
              <a:buSzPts val="2000"/>
              <a:buChar char="■"/>
            </a:pPr>
            <a:r>
              <a:rPr lang="en-US" sz="1500">
                <a:solidFill>
                  <a:srgbClr val="000000"/>
                </a:solidFill>
              </a:rPr>
              <a:t>Hoe voelt het om (terug) heel intiem te zijn met iemand waar ik geen existentiële band mee heb?</a:t>
            </a:r>
            <a:endParaRPr sz="1500">
              <a:solidFill>
                <a:srgbClr val="000000"/>
              </a:solidFill>
            </a:endParaRPr>
          </a:p>
          <a:p>
            <a:pPr marL="1028700" lvl="2" indent="-266700">
              <a:lnSpc>
                <a:spcPct val="100000"/>
              </a:lnSpc>
              <a:spcBef>
                <a:spcPts val="0"/>
              </a:spcBef>
              <a:buClr>
                <a:srgbClr val="000000"/>
              </a:buClr>
              <a:buSzPts val="2000"/>
              <a:buChar char="■"/>
            </a:pPr>
            <a:r>
              <a:rPr lang="en-US" sz="1500">
                <a:solidFill>
                  <a:srgbClr val="000000"/>
                </a:solidFill>
              </a:rPr>
              <a:t>Hoe kan ik binnen dergelijke intimiteit toch ruimte maken voor een derde?</a:t>
            </a:r>
            <a:endParaRPr sz="1500">
              <a:solidFill>
                <a:srgbClr val="000000"/>
              </a:solidFill>
            </a:endParaRPr>
          </a:p>
          <a:p>
            <a:pPr marL="1028700" lvl="2" indent="-266700">
              <a:lnSpc>
                <a:spcPct val="100000"/>
              </a:lnSpc>
              <a:spcBef>
                <a:spcPts val="0"/>
              </a:spcBef>
              <a:buClr>
                <a:srgbClr val="000000"/>
              </a:buClr>
              <a:buSzPts val="2000"/>
              <a:buChar char="■"/>
            </a:pPr>
            <a:r>
              <a:rPr lang="en-US" sz="1500">
                <a:solidFill>
                  <a:srgbClr val="000000"/>
                </a:solidFill>
              </a:rPr>
              <a:t>Hoe kan ik autonoom, op enige afstand, functioneren zonder de band te verliezen?</a:t>
            </a:r>
            <a:endParaRPr sz="1500">
              <a:solidFill>
                <a:srgbClr val="000000"/>
              </a:solidFill>
            </a:endParaRPr>
          </a:p>
          <a:p>
            <a:pPr marL="1028700" lvl="2" indent="-266700">
              <a:lnSpc>
                <a:spcPct val="100000"/>
              </a:lnSpc>
              <a:spcBef>
                <a:spcPts val="0"/>
              </a:spcBef>
              <a:buClr>
                <a:srgbClr val="000000"/>
              </a:buClr>
              <a:buSzPts val="2000"/>
              <a:buChar char="■"/>
            </a:pPr>
            <a:r>
              <a:rPr lang="en-US" sz="1500">
                <a:solidFill>
                  <a:srgbClr val="000000"/>
                </a:solidFill>
              </a:rPr>
              <a:t>Hoe kan ik me onderwerpen aan gezag zonder mijn eigen meningen los te laten?</a:t>
            </a:r>
            <a:endParaRPr sz="1500">
              <a:solidFill>
                <a:srgbClr val="000000"/>
              </a:solidFill>
            </a:endParaRPr>
          </a:p>
          <a:p>
            <a:pPr marL="1028700" lvl="2" indent="-266700">
              <a:lnSpc>
                <a:spcPct val="100000"/>
              </a:lnSpc>
              <a:spcBef>
                <a:spcPts val="0"/>
              </a:spcBef>
              <a:buClr>
                <a:srgbClr val="000000"/>
              </a:buClr>
              <a:buSzPts val="2000"/>
              <a:buChar char="■"/>
            </a:pPr>
            <a:r>
              <a:rPr lang="en-US" sz="1500">
                <a:solidFill>
                  <a:srgbClr val="000000"/>
                </a:solidFill>
              </a:rPr>
              <a:t>Hoe kan ik comfortabel in de relatie blijven en tegelijk verschillen van de ander?</a:t>
            </a:r>
            <a:endParaRPr sz="1500">
              <a:solidFill>
                <a:srgbClr val="000000"/>
              </a:solidFill>
            </a:endParaRPr>
          </a:p>
          <a:p>
            <a:pPr marL="1028700" lvl="2" indent="-266700">
              <a:lnSpc>
                <a:spcPct val="100000"/>
              </a:lnSpc>
              <a:spcBef>
                <a:spcPts val="0"/>
              </a:spcBef>
              <a:buClr>
                <a:srgbClr val="000000"/>
              </a:buClr>
              <a:buSzPts val="2000"/>
              <a:buChar char="■"/>
            </a:pPr>
            <a:r>
              <a:rPr lang="en-US" sz="1500">
                <a:solidFill>
                  <a:srgbClr val="000000"/>
                </a:solidFill>
              </a:rPr>
              <a:t>Hoe kan ik loyaal aan je zijn zonder met je mening samen te vallen?</a:t>
            </a:r>
            <a:endParaRPr sz="1500">
              <a:solidFill>
                <a:srgbClr val="000000"/>
              </a:solidFill>
            </a:endParaRPr>
          </a:p>
          <a:p>
            <a:pPr marL="1028700" lvl="2" indent="-266700">
              <a:lnSpc>
                <a:spcPct val="100000"/>
              </a:lnSpc>
              <a:spcBef>
                <a:spcPts val="0"/>
              </a:spcBef>
              <a:buClr>
                <a:srgbClr val="000000"/>
              </a:buClr>
              <a:buSzPts val="2000"/>
              <a:buChar char="■"/>
            </a:pPr>
            <a:r>
              <a:rPr lang="en-US" sz="1500">
                <a:solidFill>
                  <a:srgbClr val="000000"/>
                </a:solidFill>
              </a:rPr>
              <a:t>Hoe kan ik het oneens zijn met jou en toch van je blijven houden?</a:t>
            </a:r>
            <a:endParaRPr sz="1500">
              <a:solidFill>
                <a:srgbClr val="000000"/>
              </a:solidFill>
            </a:endParaRPr>
          </a:p>
          <a:p>
            <a:pPr marL="0" indent="0">
              <a:spcBef>
                <a:spcPts val="225"/>
              </a:spcBef>
              <a:buNone/>
            </a:pPr>
            <a:endParaRPr sz="1800">
              <a:solidFill>
                <a:srgbClr val="000000"/>
              </a:solidFill>
            </a:endParaRPr>
          </a:p>
        </p:txBody>
      </p:sp>
      <p:sp>
        <p:nvSpPr>
          <p:cNvPr id="301" name="Shape 301"/>
          <p:cNvSpPr/>
          <p:nvPr/>
        </p:nvSpPr>
        <p:spPr>
          <a:xfrm>
            <a:off x="6753544" y="2705166"/>
            <a:ext cx="1473750" cy="522225"/>
          </a:xfrm>
          <a:prstGeom prst="cloudCallout">
            <a:avLst>
              <a:gd name="adj1" fmla="val -64173"/>
              <a:gd name="adj2" fmla="val 14448"/>
            </a:avLst>
          </a:prstGeom>
          <a:solidFill>
            <a:schemeClr val="lt2"/>
          </a:solidFill>
          <a:ln w="9525" cap="flat" cmpd="sng">
            <a:solidFill>
              <a:schemeClr val="dk2"/>
            </a:solidFill>
            <a:prstDash val="solid"/>
            <a:round/>
            <a:headEnd type="none" w="sm" len="sm"/>
            <a:tailEnd type="none" w="sm" len="sm"/>
          </a:ln>
        </p:spPr>
        <p:txBody>
          <a:bodyPr spcFirstLastPara="1" wrap="square" lIns="68569" tIns="68569" rIns="68569" bIns="6856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350" b="0" i="0" u="none" strike="noStrike" kern="0" cap="none" spc="0" normalizeH="0" baseline="0" noProof="0">
                <a:ln>
                  <a:noFill/>
                </a:ln>
                <a:solidFill>
                  <a:srgbClr val="000000"/>
                </a:solidFill>
                <a:effectLst/>
                <a:uLnTx/>
                <a:uFillTx/>
                <a:latin typeface="Arial"/>
                <a:cs typeface="Arial"/>
                <a:sym typeface="Arial"/>
              </a:rPr>
              <a:t>Proces</a:t>
            </a:r>
            <a:endParaRPr kumimoji="0" sz="1350" b="0" i="0" u="none" strike="noStrike" kern="0" cap="none" spc="0" normalizeH="0" baseline="0" noProof="0">
              <a:ln>
                <a:noFill/>
              </a:ln>
              <a:solidFill>
                <a:srgbClr val="000000"/>
              </a:solidFill>
              <a:effectLst/>
              <a:uLnTx/>
              <a:uFillTx/>
              <a:latin typeface="Arial"/>
              <a:cs typeface="Arial"/>
              <a:sym typeface="Arial"/>
            </a:endParaRPr>
          </a:p>
        </p:txBody>
      </p:sp>
      <p:pic>
        <p:nvPicPr>
          <p:cNvPr id="6" name="Shape 278">
            <a:extLst>
              <a:ext uri="{FF2B5EF4-FFF2-40B4-BE49-F238E27FC236}">
                <a16:creationId xmlns:a16="http://schemas.microsoft.com/office/drawing/2014/main" id="{E28FF501-DF95-474E-A913-4A6D5D42C1D2}"/>
              </a:ext>
            </a:extLst>
          </p:cNvPr>
          <p:cNvPicPr preferRelativeResize="0"/>
          <p:nvPr/>
        </p:nvPicPr>
        <p:blipFill rotWithShape="1">
          <a:blip r:embed="rId3">
            <a:alphaModFix/>
          </a:blip>
          <a:srcRect/>
          <a:stretch/>
        </p:blipFill>
        <p:spPr>
          <a:xfrm>
            <a:off x="7489031" y="273844"/>
            <a:ext cx="1654969" cy="583406"/>
          </a:xfrm>
          <a:prstGeom prst="rect">
            <a:avLst/>
          </a:prstGeom>
          <a:noFill/>
          <a:ln>
            <a:noFill/>
          </a:ln>
        </p:spPr>
      </p:pic>
    </p:spTree>
    <p:extLst>
      <p:ext uri="{BB962C8B-B14F-4D97-AF65-F5344CB8AC3E}">
        <p14:creationId xmlns:p14="http://schemas.microsoft.com/office/powerpoint/2010/main" val="212241409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pic>
        <p:nvPicPr>
          <p:cNvPr id="307" name="Shape 307"/>
          <p:cNvPicPr preferRelativeResize="0"/>
          <p:nvPr/>
        </p:nvPicPr>
        <p:blipFill>
          <a:blip r:embed="rId3">
            <a:alphaModFix/>
          </a:blip>
          <a:stretch>
            <a:fillRect/>
          </a:stretch>
        </p:blipFill>
        <p:spPr>
          <a:xfrm>
            <a:off x="763319" y="1893872"/>
            <a:ext cx="3830906" cy="4091025"/>
          </a:xfrm>
          <a:prstGeom prst="rect">
            <a:avLst/>
          </a:prstGeom>
          <a:noFill/>
          <a:ln>
            <a:noFill/>
          </a:ln>
        </p:spPr>
      </p:pic>
      <p:sp>
        <p:nvSpPr>
          <p:cNvPr id="309" name="Shape 309"/>
          <p:cNvSpPr txBox="1"/>
          <p:nvPr/>
        </p:nvSpPr>
        <p:spPr>
          <a:xfrm>
            <a:off x="822325" y="890588"/>
            <a:ext cx="6122987" cy="816121"/>
          </a:xfrm>
          <a:prstGeom prst="rect">
            <a:avLst/>
          </a:prstGeom>
          <a:noFill/>
          <a:ln>
            <a:noFill/>
          </a:ln>
        </p:spPr>
        <p:txBody>
          <a:bodyPr spcFirstLastPara="1" wrap="square" lIns="68569" tIns="34275" rIns="68569" bIns="34275" anchor="b" anchorCtr="0">
            <a:noAutofit/>
          </a:bodyPr>
          <a:lstStyle/>
          <a:p>
            <a:pPr>
              <a:lnSpc>
                <a:spcPct val="85000"/>
              </a:lnSpc>
              <a:buClr>
                <a:srgbClr val="404040"/>
              </a:buClr>
              <a:buSzPts val="4800"/>
            </a:pPr>
            <a:r>
              <a:rPr lang="en-US" sz="3600" dirty="0" err="1">
                <a:solidFill>
                  <a:srgbClr val="404040"/>
                </a:solidFill>
                <a:latin typeface="Calibri"/>
                <a:ea typeface="Calibri"/>
                <a:cs typeface="Calibri"/>
                <a:sym typeface="Calibri"/>
              </a:rPr>
              <a:t>Chumships</a:t>
            </a:r>
            <a:endParaRPr sz="1050" dirty="0"/>
          </a:p>
        </p:txBody>
      </p:sp>
      <p:pic>
        <p:nvPicPr>
          <p:cNvPr id="310" name="Shape 310"/>
          <p:cNvPicPr preferRelativeResize="0"/>
          <p:nvPr/>
        </p:nvPicPr>
        <p:blipFill>
          <a:blip r:embed="rId4">
            <a:alphaModFix/>
          </a:blip>
          <a:stretch>
            <a:fillRect/>
          </a:stretch>
        </p:blipFill>
        <p:spPr>
          <a:xfrm>
            <a:off x="4872971" y="2258678"/>
            <a:ext cx="1607344" cy="1607344"/>
          </a:xfrm>
          <a:prstGeom prst="rect">
            <a:avLst/>
          </a:prstGeom>
          <a:noFill/>
          <a:ln>
            <a:noFill/>
          </a:ln>
        </p:spPr>
      </p:pic>
      <p:pic>
        <p:nvPicPr>
          <p:cNvPr id="311" name="Shape 311"/>
          <p:cNvPicPr preferRelativeResize="0"/>
          <p:nvPr/>
        </p:nvPicPr>
        <p:blipFill>
          <a:blip r:embed="rId5">
            <a:alphaModFix/>
          </a:blip>
          <a:stretch>
            <a:fillRect/>
          </a:stretch>
        </p:blipFill>
        <p:spPr>
          <a:xfrm>
            <a:off x="6945311" y="2172501"/>
            <a:ext cx="1498247" cy="1779698"/>
          </a:xfrm>
          <a:prstGeom prst="rect">
            <a:avLst/>
          </a:prstGeom>
          <a:noFill/>
          <a:ln>
            <a:noFill/>
          </a:ln>
        </p:spPr>
      </p:pic>
      <p:sp>
        <p:nvSpPr>
          <p:cNvPr id="312" name="Shape 312"/>
          <p:cNvSpPr txBox="1"/>
          <p:nvPr/>
        </p:nvSpPr>
        <p:spPr>
          <a:xfrm>
            <a:off x="4838524" y="5666859"/>
            <a:ext cx="4213575" cy="636075"/>
          </a:xfrm>
          <a:prstGeom prst="rect">
            <a:avLst/>
          </a:prstGeom>
          <a:noFill/>
          <a:ln>
            <a:noFill/>
          </a:ln>
        </p:spPr>
        <p:txBody>
          <a:bodyPr spcFirstLastPara="1" wrap="square" lIns="68569" tIns="68569" rIns="68569" bIns="68569" anchor="ctr" anchorCtr="0">
            <a:noAutofit/>
          </a:bodyPr>
          <a:lstStyle/>
          <a:p>
            <a:r>
              <a:rPr lang="en-US" sz="1050" dirty="0"/>
              <a:t>https://fashionlab.nl/lifestyle/love-life/beste-vriendin-getrouwd-stel</a:t>
            </a:r>
            <a:endParaRPr sz="1050" dirty="0"/>
          </a:p>
        </p:txBody>
      </p:sp>
      <p:grpSp>
        <p:nvGrpSpPr>
          <p:cNvPr id="4" name="Group 3"/>
          <p:cNvGrpSpPr/>
          <p:nvPr/>
        </p:nvGrpSpPr>
        <p:grpSpPr>
          <a:xfrm>
            <a:off x="4925814" y="1108687"/>
            <a:ext cx="1566018" cy="477543"/>
            <a:chOff x="6945319" y="2243288"/>
            <a:chExt cx="1566018" cy="477543"/>
          </a:xfrm>
        </p:grpSpPr>
        <p:sp>
          <p:nvSpPr>
            <p:cNvPr id="314" name="Shape 314"/>
            <p:cNvSpPr/>
            <p:nvPr/>
          </p:nvSpPr>
          <p:spPr>
            <a:xfrm>
              <a:off x="7346559" y="2269481"/>
              <a:ext cx="572625" cy="451350"/>
            </a:xfrm>
            <a:prstGeom prst="ellipse">
              <a:avLst/>
            </a:prstGeom>
            <a:solidFill>
              <a:srgbClr val="FFFFFF">
                <a:alpha val="68240"/>
              </a:srgbClr>
            </a:solidFill>
            <a:ln w="28575" cap="flat" cmpd="sng">
              <a:solidFill>
                <a:srgbClr val="660000"/>
              </a:solidFill>
              <a:prstDash val="solid"/>
              <a:miter lim="800000"/>
              <a:headEnd type="none" w="sm" len="sm"/>
              <a:tailEnd type="none" w="sm" len="sm"/>
            </a:ln>
          </p:spPr>
          <p:txBody>
            <a:bodyPr spcFirstLastPara="1" wrap="square" lIns="68569" tIns="68569" rIns="68569" bIns="68569" anchor="ctr" anchorCtr="0">
              <a:noAutofit/>
            </a:bodyPr>
            <a:lstStyle/>
            <a:p>
              <a:pPr>
                <a:buSzPts val="1800"/>
              </a:pPr>
              <a:r>
                <a:rPr lang="en-US" sz="1350" b="1" dirty="0" smtClean="0">
                  <a:solidFill>
                    <a:srgbClr val="660000"/>
                  </a:solidFill>
                </a:rPr>
                <a:t>K</a:t>
              </a:r>
              <a:endParaRPr sz="1050" b="1" dirty="0">
                <a:solidFill>
                  <a:srgbClr val="660000"/>
                </a:solidFill>
              </a:endParaRPr>
            </a:p>
          </p:txBody>
        </p:sp>
        <p:grpSp>
          <p:nvGrpSpPr>
            <p:cNvPr id="3" name="Group 2"/>
            <p:cNvGrpSpPr/>
            <p:nvPr/>
          </p:nvGrpSpPr>
          <p:grpSpPr>
            <a:xfrm>
              <a:off x="6945319" y="2243288"/>
              <a:ext cx="1566018" cy="477450"/>
              <a:chOff x="6945319" y="2243288"/>
              <a:chExt cx="1566018" cy="477450"/>
            </a:xfrm>
          </p:grpSpPr>
          <p:sp>
            <p:nvSpPr>
              <p:cNvPr id="313" name="Shape 313"/>
              <p:cNvSpPr/>
              <p:nvPr/>
            </p:nvSpPr>
            <p:spPr>
              <a:xfrm>
                <a:off x="6945319" y="2243288"/>
                <a:ext cx="757125" cy="477450"/>
              </a:xfrm>
              <a:prstGeom prst="ellipse">
                <a:avLst/>
              </a:prstGeom>
              <a:noFill/>
              <a:ln w="28575" cap="flat" cmpd="sng">
                <a:solidFill>
                  <a:srgbClr val="660000"/>
                </a:solidFill>
                <a:prstDash val="solid"/>
                <a:miter lim="800000"/>
                <a:headEnd type="none" w="sm" len="sm"/>
                <a:tailEnd type="none" w="sm" len="sm"/>
              </a:ln>
            </p:spPr>
            <p:txBody>
              <a:bodyPr spcFirstLastPara="1" wrap="square" lIns="68569" tIns="68569" rIns="68569" bIns="68569" anchor="ctr" anchorCtr="0">
                <a:noAutofit/>
              </a:bodyPr>
              <a:lstStyle/>
              <a:p>
                <a:pPr>
                  <a:buSzPts val="1800"/>
                </a:pPr>
                <a:r>
                  <a:rPr lang="en-US" sz="1350" b="1" dirty="0">
                    <a:solidFill>
                      <a:srgbClr val="660000"/>
                    </a:solidFill>
                  </a:rPr>
                  <a:t>V1</a:t>
                </a:r>
                <a:endParaRPr sz="1050" b="1" dirty="0">
                  <a:solidFill>
                    <a:srgbClr val="660000"/>
                  </a:solidFill>
                </a:endParaRPr>
              </a:p>
            </p:txBody>
          </p:sp>
          <p:sp>
            <p:nvSpPr>
              <p:cNvPr id="315" name="Shape 315"/>
              <p:cNvSpPr txBox="1"/>
              <p:nvPr/>
            </p:nvSpPr>
            <p:spPr>
              <a:xfrm>
                <a:off x="8054137" y="2354025"/>
                <a:ext cx="457200" cy="256050"/>
              </a:xfrm>
              <a:prstGeom prst="rect">
                <a:avLst/>
              </a:prstGeom>
              <a:noFill/>
              <a:ln w="28575" cap="flat" cmpd="sng">
                <a:solidFill>
                  <a:schemeClr val="lt1"/>
                </a:solidFill>
                <a:prstDash val="solid"/>
                <a:round/>
                <a:headEnd type="none" w="sm" len="sm"/>
                <a:tailEnd type="none" w="sm" len="sm"/>
              </a:ln>
            </p:spPr>
            <p:txBody>
              <a:bodyPr spcFirstLastPara="1" wrap="square" lIns="68569" tIns="68569" rIns="68569" bIns="68569" anchor="t" anchorCtr="0">
                <a:noAutofit/>
              </a:bodyPr>
              <a:lstStyle/>
              <a:p>
                <a:pPr>
                  <a:buSzPts val="1800"/>
                </a:pPr>
                <a:r>
                  <a:rPr lang="en-US" sz="1350" b="1">
                    <a:solidFill>
                      <a:srgbClr val="660000"/>
                    </a:solidFill>
                  </a:rPr>
                  <a:t>V2</a:t>
                </a:r>
                <a:endParaRPr sz="1050" b="1">
                  <a:solidFill>
                    <a:srgbClr val="660000"/>
                  </a:solidFill>
                </a:endParaRPr>
              </a:p>
            </p:txBody>
          </p:sp>
        </p:grpSp>
      </p:grpSp>
      <p:pic>
        <p:nvPicPr>
          <p:cNvPr id="11" name="Shape 132"/>
          <p:cNvPicPr preferRelativeResize="0"/>
          <p:nvPr/>
        </p:nvPicPr>
        <p:blipFill rotWithShape="1">
          <a:blip r:embed="rId6">
            <a:alphaModFix/>
          </a:blip>
          <a:srcRect/>
          <a:stretch/>
        </p:blipFill>
        <p:spPr>
          <a:xfrm>
            <a:off x="7317274" y="184915"/>
            <a:ext cx="1654969" cy="583406"/>
          </a:xfrm>
          <a:prstGeom prst="rect">
            <a:avLst/>
          </a:prstGeom>
          <a:noFill/>
          <a:ln>
            <a:noFill/>
          </a:ln>
        </p:spPr>
      </p:pic>
      <p:pic>
        <p:nvPicPr>
          <p:cNvPr id="2" name="Picture 1"/>
          <p:cNvPicPr>
            <a:picLocks noChangeAspect="1"/>
          </p:cNvPicPr>
          <p:nvPr/>
        </p:nvPicPr>
        <p:blipFill>
          <a:blip r:embed="rId7"/>
          <a:stretch>
            <a:fillRect/>
          </a:stretch>
        </p:blipFill>
        <p:spPr>
          <a:xfrm>
            <a:off x="4885986" y="4110463"/>
            <a:ext cx="3557572" cy="1642573"/>
          </a:xfrm>
          <a:prstGeom prst="rect">
            <a:avLst/>
          </a:prstGeom>
        </p:spPr>
      </p:pic>
    </p:spTree>
    <p:extLst>
      <p:ext uri="{BB962C8B-B14F-4D97-AF65-F5344CB8AC3E}">
        <p14:creationId xmlns:p14="http://schemas.microsoft.com/office/powerpoint/2010/main" val="58737500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2" name="Shape 322"/>
          <p:cNvSpPr txBox="1"/>
          <p:nvPr/>
        </p:nvSpPr>
        <p:spPr>
          <a:xfrm>
            <a:off x="822325" y="659567"/>
            <a:ext cx="5960860" cy="748259"/>
          </a:xfrm>
          <a:prstGeom prst="rect">
            <a:avLst/>
          </a:prstGeom>
          <a:noFill/>
          <a:ln>
            <a:noFill/>
          </a:ln>
        </p:spPr>
        <p:txBody>
          <a:bodyPr spcFirstLastPara="1" wrap="square" lIns="68569" tIns="34275" rIns="68569" bIns="34275" anchor="b" anchorCtr="0">
            <a:noAutofit/>
          </a:bodyPr>
          <a:lstStyle/>
          <a:p>
            <a:pPr>
              <a:lnSpc>
                <a:spcPct val="85000"/>
              </a:lnSpc>
              <a:buClr>
                <a:srgbClr val="404040"/>
              </a:buClr>
              <a:buSzPts val="4800"/>
            </a:pPr>
            <a:r>
              <a:rPr lang="en-US" sz="3600" dirty="0" err="1">
                <a:solidFill>
                  <a:srgbClr val="404040"/>
                </a:solidFill>
                <a:latin typeface="Calibri"/>
                <a:ea typeface="Calibri"/>
                <a:cs typeface="Calibri"/>
                <a:sym typeface="Calibri"/>
              </a:rPr>
              <a:t>Ouders</a:t>
            </a:r>
            <a:r>
              <a:rPr lang="en-US" sz="3600" dirty="0">
                <a:solidFill>
                  <a:srgbClr val="404040"/>
                </a:solidFill>
                <a:latin typeface="Calibri"/>
                <a:ea typeface="Calibri"/>
                <a:cs typeface="Calibri"/>
                <a:sym typeface="Calibri"/>
              </a:rPr>
              <a:t> en </a:t>
            </a:r>
            <a:r>
              <a:rPr lang="en-US" sz="3600" dirty="0" err="1">
                <a:solidFill>
                  <a:srgbClr val="404040"/>
                </a:solidFill>
                <a:latin typeface="Calibri"/>
                <a:ea typeface="Calibri"/>
                <a:cs typeface="Calibri"/>
                <a:sym typeface="Calibri"/>
              </a:rPr>
              <a:t>pubers</a:t>
            </a:r>
            <a:endParaRPr sz="1050" dirty="0"/>
          </a:p>
        </p:txBody>
      </p:sp>
      <p:sp>
        <p:nvSpPr>
          <p:cNvPr id="323" name="Shape 323"/>
          <p:cNvSpPr/>
          <p:nvPr/>
        </p:nvSpPr>
        <p:spPr>
          <a:xfrm>
            <a:off x="6372700" y="2320519"/>
            <a:ext cx="572625" cy="604800"/>
          </a:xfrm>
          <a:prstGeom prst="ellipse">
            <a:avLst/>
          </a:prstGeom>
          <a:noFill/>
          <a:ln w="9525" cap="flat" cmpd="sng">
            <a:solidFill>
              <a:srgbClr val="637052"/>
            </a:solidFill>
            <a:prstDash val="solid"/>
            <a:miter lim="800000"/>
            <a:headEnd type="none" w="sm" len="sm"/>
            <a:tailEnd type="none" w="sm" len="sm"/>
          </a:ln>
        </p:spPr>
        <p:txBody>
          <a:bodyPr spcFirstLastPara="1" wrap="square" lIns="68569" tIns="68569" rIns="68569" bIns="68569" anchor="ctr" anchorCtr="0">
            <a:noAutofit/>
          </a:bodyPr>
          <a:lstStyle/>
          <a:p>
            <a:pPr algn="ctr">
              <a:buSzPts val="1800"/>
            </a:pPr>
            <a:r>
              <a:rPr lang="en-US" sz="1350"/>
              <a:t>K</a:t>
            </a:r>
            <a:endParaRPr sz="1050"/>
          </a:p>
        </p:txBody>
      </p:sp>
      <p:sp>
        <p:nvSpPr>
          <p:cNvPr id="324" name="Shape 324"/>
          <p:cNvSpPr/>
          <p:nvPr/>
        </p:nvSpPr>
        <p:spPr>
          <a:xfrm>
            <a:off x="7314919" y="2286319"/>
            <a:ext cx="1419300" cy="673200"/>
          </a:xfrm>
          <a:prstGeom prst="ellipse">
            <a:avLst/>
          </a:prstGeom>
          <a:noFill/>
          <a:ln w="9525" cap="flat" cmpd="sng">
            <a:solidFill>
              <a:srgbClr val="637052"/>
            </a:solidFill>
            <a:prstDash val="solid"/>
            <a:miter lim="800000"/>
            <a:headEnd type="none" w="sm" len="sm"/>
            <a:tailEnd type="none" w="sm" len="sm"/>
          </a:ln>
        </p:spPr>
        <p:txBody>
          <a:bodyPr spcFirstLastPara="1" wrap="square" lIns="68569" tIns="68569" rIns="68569" bIns="68569" anchor="ctr" anchorCtr="0">
            <a:noAutofit/>
          </a:bodyPr>
          <a:lstStyle/>
          <a:p>
            <a:pPr>
              <a:buSzPts val="1800"/>
            </a:pPr>
            <a:r>
              <a:rPr lang="en-US" sz="1350"/>
              <a:t>“al de rest”</a:t>
            </a:r>
            <a:endParaRPr sz="1050"/>
          </a:p>
        </p:txBody>
      </p:sp>
      <p:sp>
        <p:nvSpPr>
          <p:cNvPr id="325" name="Shape 325"/>
          <p:cNvSpPr/>
          <p:nvPr/>
        </p:nvSpPr>
        <p:spPr>
          <a:xfrm>
            <a:off x="5798569" y="2159719"/>
            <a:ext cx="800550" cy="183150"/>
          </a:xfrm>
          <a:prstGeom prst="curvedDownArrow">
            <a:avLst>
              <a:gd name="adj1" fmla="val 25000"/>
              <a:gd name="adj2" fmla="val 50000"/>
              <a:gd name="adj3" fmla="val 25000"/>
            </a:avLst>
          </a:prstGeom>
          <a:solidFill>
            <a:schemeClr val="lt2"/>
          </a:solidFill>
          <a:ln w="28575" cap="flat" cmpd="sng">
            <a:solidFill>
              <a:srgbClr val="783F04"/>
            </a:solidFill>
            <a:prstDash val="solid"/>
            <a:round/>
            <a:headEnd type="none" w="sm" len="sm"/>
            <a:tailEnd type="none" w="sm" len="sm"/>
          </a:ln>
        </p:spPr>
        <p:txBody>
          <a:bodyPr spcFirstLastPara="1" wrap="square" lIns="68569" tIns="68569" rIns="68569" bIns="68569" anchor="ctr" anchorCtr="0">
            <a:noAutofit/>
          </a:bodyPr>
          <a:lstStyle/>
          <a:p>
            <a:endParaRPr sz="1050"/>
          </a:p>
        </p:txBody>
      </p:sp>
      <p:pic>
        <p:nvPicPr>
          <p:cNvPr id="326" name="Shape 326"/>
          <p:cNvPicPr preferRelativeResize="0"/>
          <p:nvPr/>
        </p:nvPicPr>
        <p:blipFill>
          <a:blip r:embed="rId3">
            <a:alphaModFix/>
          </a:blip>
          <a:stretch>
            <a:fillRect/>
          </a:stretch>
        </p:blipFill>
        <p:spPr>
          <a:xfrm>
            <a:off x="4922123" y="3564319"/>
            <a:ext cx="4005536" cy="2663681"/>
          </a:xfrm>
          <a:prstGeom prst="rect">
            <a:avLst/>
          </a:prstGeom>
          <a:noFill/>
          <a:ln>
            <a:noFill/>
          </a:ln>
        </p:spPr>
      </p:pic>
      <p:sp>
        <p:nvSpPr>
          <p:cNvPr id="327" name="Shape 327"/>
          <p:cNvSpPr/>
          <p:nvPr/>
        </p:nvSpPr>
        <p:spPr>
          <a:xfrm rot="10800000">
            <a:off x="5786419" y="2925319"/>
            <a:ext cx="824850" cy="183150"/>
          </a:xfrm>
          <a:prstGeom prst="curvedDownArrow">
            <a:avLst>
              <a:gd name="adj1" fmla="val 25000"/>
              <a:gd name="adj2" fmla="val 50000"/>
              <a:gd name="adj3" fmla="val 25000"/>
            </a:avLst>
          </a:prstGeom>
          <a:solidFill>
            <a:schemeClr val="lt2"/>
          </a:solidFill>
          <a:ln w="28575" cap="flat" cmpd="sng">
            <a:solidFill>
              <a:srgbClr val="434343"/>
            </a:solidFill>
            <a:prstDash val="solid"/>
            <a:round/>
            <a:headEnd type="none" w="sm" len="sm"/>
            <a:tailEnd type="none" w="sm" len="sm"/>
          </a:ln>
        </p:spPr>
        <p:txBody>
          <a:bodyPr spcFirstLastPara="1" wrap="square" lIns="68569" tIns="68569" rIns="68569" bIns="68569" anchor="ctr" anchorCtr="0">
            <a:noAutofit/>
          </a:bodyPr>
          <a:lstStyle/>
          <a:p>
            <a:endParaRPr sz="1050"/>
          </a:p>
        </p:txBody>
      </p:sp>
      <p:pic>
        <p:nvPicPr>
          <p:cNvPr id="328" name="Shape 328"/>
          <p:cNvPicPr preferRelativeResize="0"/>
          <p:nvPr/>
        </p:nvPicPr>
        <p:blipFill>
          <a:blip r:embed="rId4">
            <a:alphaModFix/>
          </a:blip>
          <a:stretch>
            <a:fillRect/>
          </a:stretch>
        </p:blipFill>
        <p:spPr>
          <a:xfrm>
            <a:off x="178088" y="1407826"/>
            <a:ext cx="4455909" cy="1482688"/>
          </a:xfrm>
          <a:prstGeom prst="rect">
            <a:avLst/>
          </a:prstGeom>
          <a:noFill/>
          <a:ln>
            <a:noFill/>
          </a:ln>
        </p:spPr>
      </p:pic>
      <p:pic>
        <p:nvPicPr>
          <p:cNvPr id="329" name="Shape 329"/>
          <p:cNvPicPr preferRelativeResize="0"/>
          <p:nvPr/>
        </p:nvPicPr>
        <p:blipFill>
          <a:blip r:embed="rId5">
            <a:alphaModFix/>
          </a:blip>
          <a:stretch>
            <a:fillRect/>
          </a:stretch>
        </p:blipFill>
        <p:spPr>
          <a:xfrm>
            <a:off x="2773331" y="2959007"/>
            <a:ext cx="1895819" cy="3370349"/>
          </a:xfrm>
          <a:prstGeom prst="rect">
            <a:avLst/>
          </a:prstGeom>
          <a:noFill/>
          <a:ln>
            <a:noFill/>
          </a:ln>
        </p:spPr>
      </p:pic>
      <p:pic>
        <p:nvPicPr>
          <p:cNvPr id="330" name="Shape 330"/>
          <p:cNvPicPr preferRelativeResize="0"/>
          <p:nvPr/>
        </p:nvPicPr>
        <p:blipFill>
          <a:blip r:embed="rId6">
            <a:alphaModFix/>
          </a:blip>
          <a:stretch>
            <a:fillRect/>
          </a:stretch>
        </p:blipFill>
        <p:spPr>
          <a:xfrm>
            <a:off x="90038" y="3344263"/>
            <a:ext cx="2330250" cy="1365381"/>
          </a:xfrm>
          <a:prstGeom prst="rect">
            <a:avLst/>
          </a:prstGeom>
          <a:noFill/>
          <a:ln>
            <a:noFill/>
          </a:ln>
        </p:spPr>
      </p:pic>
      <p:sp>
        <p:nvSpPr>
          <p:cNvPr id="331" name="Shape 331"/>
          <p:cNvSpPr/>
          <p:nvPr/>
        </p:nvSpPr>
        <p:spPr>
          <a:xfrm>
            <a:off x="5022188" y="2258306"/>
            <a:ext cx="1062450" cy="729225"/>
          </a:xfrm>
          <a:prstGeom prst="ellipse">
            <a:avLst/>
          </a:prstGeom>
          <a:noFill/>
          <a:ln w="9525" cap="flat" cmpd="sng">
            <a:solidFill>
              <a:srgbClr val="637052"/>
            </a:solidFill>
            <a:prstDash val="solid"/>
            <a:miter lim="800000"/>
            <a:headEnd type="none" w="sm" len="sm"/>
            <a:tailEnd type="none" w="sm" len="sm"/>
          </a:ln>
        </p:spPr>
        <p:txBody>
          <a:bodyPr spcFirstLastPara="1" wrap="square" lIns="68569" tIns="68569" rIns="68569" bIns="68569" anchor="ctr" anchorCtr="0">
            <a:noAutofit/>
          </a:bodyPr>
          <a:lstStyle/>
          <a:p>
            <a:pPr algn="ctr">
              <a:buSzPts val="1800"/>
            </a:pPr>
            <a:r>
              <a:rPr lang="en-US" sz="1350"/>
              <a:t>Ouders</a:t>
            </a:r>
            <a:endParaRPr sz="1050"/>
          </a:p>
        </p:txBody>
      </p:sp>
      <p:pic>
        <p:nvPicPr>
          <p:cNvPr id="13" name="Shape 132"/>
          <p:cNvPicPr preferRelativeResize="0"/>
          <p:nvPr/>
        </p:nvPicPr>
        <p:blipFill rotWithShape="1">
          <a:blip r:embed="rId7">
            <a:alphaModFix/>
          </a:blip>
          <a:srcRect/>
          <a:stretch/>
        </p:blipFill>
        <p:spPr>
          <a:xfrm>
            <a:off x="7317274" y="184915"/>
            <a:ext cx="1654969" cy="583406"/>
          </a:xfrm>
          <a:prstGeom prst="rect">
            <a:avLst/>
          </a:prstGeom>
          <a:noFill/>
          <a:ln>
            <a:noFill/>
          </a:ln>
        </p:spPr>
      </p:pic>
    </p:spTree>
    <p:extLst>
      <p:ext uri="{BB962C8B-B14F-4D97-AF65-F5344CB8AC3E}">
        <p14:creationId xmlns:p14="http://schemas.microsoft.com/office/powerpoint/2010/main" val="360413983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8" name="Shape 338"/>
          <p:cNvSpPr txBox="1"/>
          <p:nvPr/>
        </p:nvSpPr>
        <p:spPr>
          <a:xfrm>
            <a:off x="822325" y="1072753"/>
            <a:ext cx="5977486" cy="668655"/>
          </a:xfrm>
          <a:prstGeom prst="rect">
            <a:avLst/>
          </a:prstGeom>
          <a:noFill/>
          <a:ln>
            <a:noFill/>
          </a:ln>
        </p:spPr>
        <p:txBody>
          <a:bodyPr spcFirstLastPara="1" wrap="square" lIns="68569" tIns="34275" rIns="68569" bIns="34275" anchor="b" anchorCtr="0">
            <a:noAutofit/>
          </a:bodyPr>
          <a:lstStyle/>
          <a:p>
            <a:pPr>
              <a:lnSpc>
                <a:spcPct val="85000"/>
              </a:lnSpc>
              <a:buClr>
                <a:srgbClr val="404040"/>
              </a:buClr>
              <a:buSzPts val="4800"/>
            </a:pPr>
            <a:r>
              <a:rPr lang="en-US" sz="3600" dirty="0" err="1">
                <a:solidFill>
                  <a:srgbClr val="404040"/>
                </a:solidFill>
                <a:latin typeface="Calibri"/>
                <a:ea typeface="Calibri"/>
                <a:cs typeface="Calibri"/>
                <a:sym typeface="Calibri"/>
              </a:rPr>
              <a:t>Ouders</a:t>
            </a:r>
            <a:r>
              <a:rPr lang="en-US" sz="3600" dirty="0">
                <a:solidFill>
                  <a:srgbClr val="404040"/>
                </a:solidFill>
                <a:latin typeface="Calibri"/>
                <a:ea typeface="Calibri"/>
                <a:cs typeface="Calibri"/>
                <a:sym typeface="Calibri"/>
              </a:rPr>
              <a:t> en </a:t>
            </a:r>
            <a:r>
              <a:rPr lang="en-US" sz="3600" dirty="0" err="1">
                <a:solidFill>
                  <a:srgbClr val="404040"/>
                </a:solidFill>
                <a:latin typeface="Calibri"/>
                <a:ea typeface="Calibri"/>
                <a:cs typeface="Calibri"/>
                <a:sym typeface="Calibri"/>
              </a:rPr>
              <a:t>pubers</a:t>
            </a:r>
            <a:endParaRPr sz="1050" dirty="0"/>
          </a:p>
        </p:txBody>
      </p:sp>
      <p:sp>
        <p:nvSpPr>
          <p:cNvPr id="339" name="Shape 339"/>
          <p:cNvSpPr/>
          <p:nvPr/>
        </p:nvSpPr>
        <p:spPr>
          <a:xfrm>
            <a:off x="5105109" y="2307866"/>
            <a:ext cx="756000" cy="561825"/>
          </a:xfrm>
          <a:prstGeom prst="ellipse">
            <a:avLst/>
          </a:prstGeom>
          <a:noFill/>
          <a:ln w="9525" cap="flat" cmpd="sng">
            <a:solidFill>
              <a:srgbClr val="637052"/>
            </a:solidFill>
            <a:prstDash val="solid"/>
            <a:miter lim="800000"/>
            <a:headEnd type="none" w="sm" len="sm"/>
            <a:tailEnd type="none" w="sm" len="sm"/>
          </a:ln>
        </p:spPr>
        <p:txBody>
          <a:bodyPr spcFirstLastPara="1" wrap="square" lIns="68569" tIns="68569" rIns="68569" bIns="68569" anchor="ctr" anchorCtr="0">
            <a:noAutofit/>
          </a:bodyPr>
          <a:lstStyle/>
          <a:p>
            <a:pPr algn="ctr">
              <a:buSzPts val="1800"/>
            </a:pPr>
            <a:r>
              <a:rPr lang="en-US" sz="1350"/>
              <a:t>M</a:t>
            </a:r>
            <a:endParaRPr sz="1050"/>
          </a:p>
        </p:txBody>
      </p:sp>
      <p:sp>
        <p:nvSpPr>
          <p:cNvPr id="340" name="Shape 340"/>
          <p:cNvSpPr/>
          <p:nvPr/>
        </p:nvSpPr>
        <p:spPr>
          <a:xfrm>
            <a:off x="7608993" y="2307866"/>
            <a:ext cx="757125" cy="561825"/>
          </a:xfrm>
          <a:prstGeom prst="ellipse">
            <a:avLst/>
          </a:prstGeom>
          <a:noFill/>
          <a:ln w="9525" cap="flat" cmpd="sng">
            <a:solidFill>
              <a:srgbClr val="637052"/>
            </a:solidFill>
            <a:prstDash val="solid"/>
            <a:miter lim="800000"/>
            <a:headEnd type="none" w="sm" len="sm"/>
            <a:tailEnd type="none" w="sm" len="sm"/>
          </a:ln>
        </p:spPr>
        <p:txBody>
          <a:bodyPr spcFirstLastPara="1" wrap="square" lIns="68569" tIns="68569" rIns="68569" bIns="68569" anchor="ctr" anchorCtr="0">
            <a:noAutofit/>
          </a:bodyPr>
          <a:lstStyle/>
          <a:p>
            <a:pPr algn="ctr">
              <a:buSzPts val="1800"/>
            </a:pPr>
            <a:r>
              <a:rPr lang="en-US" sz="1350"/>
              <a:t>V</a:t>
            </a:r>
            <a:endParaRPr sz="1050"/>
          </a:p>
        </p:txBody>
      </p:sp>
      <p:sp>
        <p:nvSpPr>
          <p:cNvPr id="341" name="Shape 341"/>
          <p:cNvSpPr/>
          <p:nvPr/>
        </p:nvSpPr>
        <p:spPr>
          <a:xfrm>
            <a:off x="6551723" y="3259299"/>
            <a:ext cx="371475" cy="353700"/>
          </a:xfrm>
          <a:prstGeom prst="ellipse">
            <a:avLst/>
          </a:prstGeom>
          <a:noFill/>
          <a:ln w="9525" cap="flat" cmpd="sng">
            <a:solidFill>
              <a:srgbClr val="637052"/>
            </a:solidFill>
            <a:prstDash val="solid"/>
            <a:miter lim="800000"/>
            <a:headEnd type="none" w="sm" len="sm"/>
            <a:tailEnd type="none" w="sm" len="sm"/>
          </a:ln>
        </p:spPr>
        <p:txBody>
          <a:bodyPr spcFirstLastPara="1" wrap="square" lIns="68569" tIns="68569" rIns="68569" bIns="68569" anchor="ctr" anchorCtr="0">
            <a:noAutofit/>
          </a:bodyPr>
          <a:lstStyle/>
          <a:p>
            <a:pPr algn="ctr">
              <a:buSzPts val="1800"/>
            </a:pPr>
            <a:r>
              <a:rPr lang="en-US" sz="1350"/>
              <a:t>K</a:t>
            </a:r>
            <a:endParaRPr sz="1050"/>
          </a:p>
        </p:txBody>
      </p:sp>
      <p:cxnSp>
        <p:nvCxnSpPr>
          <p:cNvPr id="342" name="Shape 342"/>
          <p:cNvCxnSpPr/>
          <p:nvPr/>
        </p:nvCxnSpPr>
        <p:spPr>
          <a:xfrm rot="10800000" flipH="1">
            <a:off x="5865918" y="2588748"/>
            <a:ext cx="1743075" cy="10800"/>
          </a:xfrm>
          <a:prstGeom prst="straightConnector1">
            <a:avLst/>
          </a:prstGeom>
          <a:noFill/>
          <a:ln w="9525" cap="flat" cmpd="sng">
            <a:solidFill>
              <a:srgbClr val="BD582C"/>
            </a:solidFill>
            <a:prstDash val="solid"/>
            <a:miter lim="800000"/>
            <a:headEnd type="none" w="sm" len="sm"/>
            <a:tailEnd type="none" w="sm" len="sm"/>
          </a:ln>
        </p:spPr>
      </p:cxnSp>
      <p:cxnSp>
        <p:nvCxnSpPr>
          <p:cNvPr id="343" name="Shape 343"/>
          <p:cNvCxnSpPr>
            <a:endCxn id="341" idx="6"/>
          </p:cNvCxnSpPr>
          <p:nvPr/>
        </p:nvCxnSpPr>
        <p:spPr>
          <a:xfrm flipH="1">
            <a:off x="6923198" y="2869824"/>
            <a:ext cx="1064475" cy="566325"/>
          </a:xfrm>
          <a:prstGeom prst="straightConnector1">
            <a:avLst/>
          </a:prstGeom>
          <a:noFill/>
          <a:ln w="9525" cap="flat" cmpd="sng">
            <a:solidFill>
              <a:srgbClr val="BD582C"/>
            </a:solidFill>
            <a:prstDash val="solid"/>
            <a:miter lim="800000"/>
            <a:headEnd type="none" w="sm" len="sm"/>
            <a:tailEnd type="none" w="sm" len="sm"/>
          </a:ln>
        </p:spPr>
      </p:cxnSp>
      <p:cxnSp>
        <p:nvCxnSpPr>
          <p:cNvPr id="344" name="Shape 344"/>
          <p:cNvCxnSpPr>
            <a:stCxn id="341" idx="2"/>
          </p:cNvCxnSpPr>
          <p:nvPr/>
        </p:nvCxnSpPr>
        <p:spPr>
          <a:xfrm rot="10800000">
            <a:off x="5482973" y="2869599"/>
            <a:ext cx="1068750" cy="566550"/>
          </a:xfrm>
          <a:prstGeom prst="straightConnector1">
            <a:avLst/>
          </a:prstGeom>
          <a:noFill/>
          <a:ln w="9525" cap="flat" cmpd="sng">
            <a:solidFill>
              <a:srgbClr val="BD582C"/>
            </a:solidFill>
            <a:prstDash val="solid"/>
            <a:miter lim="800000"/>
            <a:headEnd type="none" w="sm" len="sm"/>
            <a:tailEnd type="none" w="sm" len="sm"/>
          </a:ln>
        </p:spPr>
      </p:cxnSp>
      <p:sp>
        <p:nvSpPr>
          <p:cNvPr id="345" name="Shape 345"/>
          <p:cNvSpPr/>
          <p:nvPr/>
        </p:nvSpPr>
        <p:spPr>
          <a:xfrm>
            <a:off x="5195147" y="4059828"/>
            <a:ext cx="756000" cy="561825"/>
          </a:xfrm>
          <a:prstGeom prst="ellipse">
            <a:avLst/>
          </a:prstGeom>
          <a:noFill/>
          <a:ln w="9525" cap="flat" cmpd="sng">
            <a:solidFill>
              <a:srgbClr val="637052"/>
            </a:solidFill>
            <a:prstDash val="solid"/>
            <a:miter lim="800000"/>
            <a:headEnd type="none" w="sm" len="sm"/>
            <a:tailEnd type="none" w="sm" len="sm"/>
          </a:ln>
        </p:spPr>
        <p:txBody>
          <a:bodyPr spcFirstLastPara="1" wrap="square" lIns="68569" tIns="68569" rIns="68569" bIns="68569" anchor="ctr" anchorCtr="0">
            <a:noAutofit/>
          </a:bodyPr>
          <a:lstStyle/>
          <a:p>
            <a:pPr algn="ctr">
              <a:buSzPts val="1800"/>
            </a:pPr>
            <a:r>
              <a:rPr lang="en-US" sz="1350"/>
              <a:t>M</a:t>
            </a:r>
            <a:endParaRPr sz="1050"/>
          </a:p>
        </p:txBody>
      </p:sp>
      <p:sp>
        <p:nvSpPr>
          <p:cNvPr id="346" name="Shape 346"/>
          <p:cNvSpPr/>
          <p:nvPr/>
        </p:nvSpPr>
        <p:spPr>
          <a:xfrm>
            <a:off x="7699031" y="4059828"/>
            <a:ext cx="757125" cy="561825"/>
          </a:xfrm>
          <a:prstGeom prst="ellipse">
            <a:avLst/>
          </a:prstGeom>
          <a:noFill/>
          <a:ln w="9525" cap="flat" cmpd="sng">
            <a:solidFill>
              <a:srgbClr val="637052"/>
            </a:solidFill>
            <a:prstDash val="solid"/>
            <a:miter lim="800000"/>
            <a:headEnd type="none" w="sm" len="sm"/>
            <a:tailEnd type="none" w="sm" len="sm"/>
          </a:ln>
        </p:spPr>
        <p:txBody>
          <a:bodyPr spcFirstLastPara="1" wrap="square" lIns="68569" tIns="68569" rIns="68569" bIns="68569" anchor="ctr" anchorCtr="0">
            <a:noAutofit/>
          </a:bodyPr>
          <a:lstStyle/>
          <a:p>
            <a:pPr algn="ctr">
              <a:buSzPts val="1800"/>
            </a:pPr>
            <a:r>
              <a:rPr lang="en-US" sz="1350"/>
              <a:t>V</a:t>
            </a:r>
            <a:endParaRPr sz="1050"/>
          </a:p>
        </p:txBody>
      </p:sp>
      <p:sp>
        <p:nvSpPr>
          <p:cNvPr id="347" name="Shape 347"/>
          <p:cNvSpPr/>
          <p:nvPr/>
        </p:nvSpPr>
        <p:spPr>
          <a:xfrm>
            <a:off x="6647014" y="4272729"/>
            <a:ext cx="588375" cy="561825"/>
          </a:xfrm>
          <a:prstGeom prst="ellipse">
            <a:avLst/>
          </a:prstGeom>
          <a:noFill/>
          <a:ln w="9525" cap="flat" cmpd="sng">
            <a:solidFill>
              <a:srgbClr val="637052"/>
            </a:solidFill>
            <a:prstDash val="solid"/>
            <a:miter lim="800000"/>
            <a:headEnd type="none" w="sm" len="sm"/>
            <a:tailEnd type="none" w="sm" len="sm"/>
          </a:ln>
        </p:spPr>
        <p:txBody>
          <a:bodyPr spcFirstLastPara="1" wrap="square" lIns="68569" tIns="68569" rIns="68569" bIns="68569" anchor="ctr" anchorCtr="0">
            <a:noAutofit/>
          </a:bodyPr>
          <a:lstStyle/>
          <a:p>
            <a:pPr algn="ctr">
              <a:buSzPts val="1800"/>
            </a:pPr>
            <a:r>
              <a:rPr lang="en-US" sz="1350"/>
              <a:t>K</a:t>
            </a:r>
            <a:endParaRPr sz="1050"/>
          </a:p>
        </p:txBody>
      </p:sp>
      <p:pic>
        <p:nvPicPr>
          <p:cNvPr id="348" name="Shape 348"/>
          <p:cNvPicPr preferRelativeResize="0"/>
          <p:nvPr/>
        </p:nvPicPr>
        <p:blipFill>
          <a:blip r:embed="rId3">
            <a:alphaModFix/>
          </a:blip>
          <a:stretch>
            <a:fillRect/>
          </a:stretch>
        </p:blipFill>
        <p:spPr>
          <a:xfrm>
            <a:off x="5709600" y="3895866"/>
            <a:ext cx="2463188" cy="314738"/>
          </a:xfrm>
          <a:prstGeom prst="rect">
            <a:avLst/>
          </a:prstGeom>
          <a:noFill/>
          <a:ln>
            <a:noFill/>
          </a:ln>
        </p:spPr>
      </p:pic>
      <p:pic>
        <p:nvPicPr>
          <p:cNvPr id="349" name="Shape 349"/>
          <p:cNvPicPr preferRelativeResize="0"/>
          <p:nvPr/>
        </p:nvPicPr>
        <p:blipFill>
          <a:blip r:embed="rId3">
            <a:alphaModFix/>
          </a:blip>
          <a:stretch>
            <a:fillRect/>
          </a:stretch>
        </p:blipFill>
        <p:spPr>
          <a:xfrm rot="-10116247" flipH="1">
            <a:off x="5406767" y="4673322"/>
            <a:ext cx="1573560" cy="325694"/>
          </a:xfrm>
          <a:prstGeom prst="rect">
            <a:avLst/>
          </a:prstGeom>
          <a:noFill/>
          <a:ln>
            <a:noFill/>
          </a:ln>
        </p:spPr>
      </p:pic>
      <p:pic>
        <p:nvPicPr>
          <p:cNvPr id="350" name="Shape 350"/>
          <p:cNvPicPr preferRelativeResize="0"/>
          <p:nvPr/>
        </p:nvPicPr>
        <p:blipFill>
          <a:blip r:embed="rId3">
            <a:alphaModFix/>
          </a:blip>
          <a:stretch>
            <a:fillRect/>
          </a:stretch>
        </p:blipFill>
        <p:spPr>
          <a:xfrm rot="9930646" flipH="1">
            <a:off x="6960499" y="4678800"/>
            <a:ext cx="1521276" cy="314740"/>
          </a:xfrm>
          <a:prstGeom prst="rect">
            <a:avLst/>
          </a:prstGeom>
          <a:noFill/>
          <a:ln>
            <a:noFill/>
          </a:ln>
        </p:spPr>
      </p:pic>
      <p:pic>
        <p:nvPicPr>
          <p:cNvPr id="351" name="Shape 351"/>
          <p:cNvPicPr preferRelativeResize="0"/>
          <p:nvPr/>
        </p:nvPicPr>
        <p:blipFill>
          <a:blip r:embed="rId4">
            <a:alphaModFix/>
          </a:blip>
          <a:stretch>
            <a:fillRect/>
          </a:stretch>
        </p:blipFill>
        <p:spPr>
          <a:xfrm>
            <a:off x="2872407" y="3353794"/>
            <a:ext cx="2159906" cy="2159906"/>
          </a:xfrm>
          <a:prstGeom prst="rect">
            <a:avLst/>
          </a:prstGeom>
          <a:noFill/>
          <a:ln>
            <a:noFill/>
          </a:ln>
        </p:spPr>
      </p:pic>
      <p:pic>
        <p:nvPicPr>
          <p:cNvPr id="352" name="Shape 352"/>
          <p:cNvPicPr preferRelativeResize="0"/>
          <p:nvPr/>
        </p:nvPicPr>
        <p:blipFill>
          <a:blip r:embed="rId5">
            <a:alphaModFix/>
          </a:blip>
          <a:stretch>
            <a:fillRect/>
          </a:stretch>
        </p:blipFill>
        <p:spPr>
          <a:xfrm>
            <a:off x="228600" y="2274506"/>
            <a:ext cx="2643807" cy="1756740"/>
          </a:xfrm>
          <a:prstGeom prst="rect">
            <a:avLst/>
          </a:prstGeom>
          <a:noFill/>
          <a:ln>
            <a:noFill/>
          </a:ln>
        </p:spPr>
      </p:pic>
      <p:pic>
        <p:nvPicPr>
          <p:cNvPr id="18" name="Shape 132"/>
          <p:cNvPicPr preferRelativeResize="0"/>
          <p:nvPr/>
        </p:nvPicPr>
        <p:blipFill rotWithShape="1">
          <a:blip r:embed="rId6">
            <a:alphaModFix/>
          </a:blip>
          <a:srcRect/>
          <a:stretch/>
        </p:blipFill>
        <p:spPr>
          <a:xfrm>
            <a:off x="7317274" y="184915"/>
            <a:ext cx="1654969" cy="583406"/>
          </a:xfrm>
          <a:prstGeom prst="rect">
            <a:avLst/>
          </a:prstGeom>
          <a:noFill/>
          <a:ln>
            <a:noFill/>
          </a:ln>
        </p:spPr>
      </p:pic>
    </p:spTree>
    <p:extLst>
      <p:ext uri="{BB962C8B-B14F-4D97-AF65-F5344CB8AC3E}">
        <p14:creationId xmlns:p14="http://schemas.microsoft.com/office/powerpoint/2010/main" val="396053949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9" name="Shape 359"/>
          <p:cNvSpPr txBox="1"/>
          <p:nvPr/>
        </p:nvSpPr>
        <p:spPr>
          <a:xfrm>
            <a:off x="822325" y="1072754"/>
            <a:ext cx="6122987" cy="676230"/>
          </a:xfrm>
          <a:prstGeom prst="rect">
            <a:avLst/>
          </a:prstGeom>
          <a:noFill/>
          <a:ln>
            <a:noFill/>
          </a:ln>
        </p:spPr>
        <p:txBody>
          <a:bodyPr spcFirstLastPara="1" wrap="square" lIns="68569" tIns="34275" rIns="68569" bIns="34275" anchor="b" anchorCtr="0">
            <a:noAutofit/>
          </a:bodyPr>
          <a:lstStyle/>
          <a:p>
            <a:pPr>
              <a:lnSpc>
                <a:spcPct val="85000"/>
              </a:lnSpc>
              <a:buClr>
                <a:srgbClr val="404040"/>
              </a:buClr>
              <a:buSzPts val="4800"/>
            </a:pPr>
            <a:r>
              <a:rPr lang="en-US" sz="3600" dirty="0" err="1">
                <a:solidFill>
                  <a:srgbClr val="404040"/>
                </a:solidFill>
                <a:latin typeface="Calibri"/>
                <a:ea typeface="Calibri"/>
                <a:cs typeface="Calibri"/>
                <a:sym typeface="Calibri"/>
              </a:rPr>
              <a:t>Autonomie</a:t>
            </a:r>
            <a:r>
              <a:rPr lang="en-US" sz="3600" dirty="0">
                <a:solidFill>
                  <a:srgbClr val="404040"/>
                </a:solidFill>
                <a:latin typeface="Calibri"/>
                <a:ea typeface="Calibri"/>
                <a:cs typeface="Calibri"/>
                <a:sym typeface="Calibri"/>
              </a:rPr>
              <a:t> </a:t>
            </a:r>
            <a:r>
              <a:rPr lang="en-US" sz="3600" dirty="0" err="1">
                <a:solidFill>
                  <a:srgbClr val="404040"/>
                </a:solidFill>
                <a:latin typeface="Calibri"/>
                <a:ea typeface="Calibri"/>
                <a:cs typeface="Calibri"/>
                <a:sym typeface="Calibri"/>
              </a:rPr>
              <a:t>én</a:t>
            </a:r>
            <a:r>
              <a:rPr lang="en-US" sz="3600" dirty="0">
                <a:solidFill>
                  <a:srgbClr val="404040"/>
                </a:solidFill>
                <a:latin typeface="Calibri"/>
                <a:ea typeface="Calibri"/>
                <a:cs typeface="Calibri"/>
                <a:sym typeface="Calibri"/>
              </a:rPr>
              <a:t> </a:t>
            </a:r>
            <a:r>
              <a:rPr lang="en-US" sz="3600" dirty="0" err="1">
                <a:solidFill>
                  <a:srgbClr val="404040"/>
                </a:solidFill>
                <a:latin typeface="Calibri"/>
                <a:ea typeface="Calibri"/>
                <a:cs typeface="Calibri"/>
                <a:sym typeface="Calibri"/>
              </a:rPr>
              <a:t>verbinding</a:t>
            </a:r>
            <a:endParaRPr sz="1050" dirty="0"/>
          </a:p>
        </p:txBody>
      </p:sp>
      <p:cxnSp>
        <p:nvCxnSpPr>
          <p:cNvPr id="360" name="Shape 360"/>
          <p:cNvCxnSpPr/>
          <p:nvPr/>
        </p:nvCxnSpPr>
        <p:spPr>
          <a:xfrm>
            <a:off x="954900" y="2387288"/>
            <a:ext cx="0" cy="2680200"/>
          </a:xfrm>
          <a:prstGeom prst="straightConnector1">
            <a:avLst/>
          </a:prstGeom>
          <a:noFill/>
          <a:ln w="38100" cap="flat" cmpd="sng">
            <a:solidFill>
              <a:schemeClr val="dk2"/>
            </a:solidFill>
            <a:prstDash val="solid"/>
            <a:round/>
            <a:headEnd type="none" w="med" len="med"/>
            <a:tailEnd type="none" w="med" len="med"/>
          </a:ln>
        </p:spPr>
      </p:cxnSp>
      <p:cxnSp>
        <p:nvCxnSpPr>
          <p:cNvPr id="361" name="Shape 361"/>
          <p:cNvCxnSpPr/>
          <p:nvPr/>
        </p:nvCxnSpPr>
        <p:spPr>
          <a:xfrm>
            <a:off x="2512444" y="2387288"/>
            <a:ext cx="0" cy="2680200"/>
          </a:xfrm>
          <a:prstGeom prst="straightConnector1">
            <a:avLst/>
          </a:prstGeom>
          <a:noFill/>
          <a:ln w="38100" cap="flat" cmpd="sng">
            <a:solidFill>
              <a:schemeClr val="dk2"/>
            </a:solidFill>
            <a:prstDash val="solid"/>
            <a:round/>
            <a:headEnd type="none" w="med" len="med"/>
            <a:tailEnd type="none" w="med" len="med"/>
          </a:ln>
        </p:spPr>
      </p:cxnSp>
      <p:sp>
        <p:nvSpPr>
          <p:cNvPr id="362" name="Shape 362"/>
          <p:cNvSpPr txBox="1"/>
          <p:nvPr/>
        </p:nvSpPr>
        <p:spPr>
          <a:xfrm>
            <a:off x="94950" y="5121806"/>
            <a:ext cx="1719900" cy="444825"/>
          </a:xfrm>
          <a:prstGeom prst="rect">
            <a:avLst/>
          </a:prstGeom>
          <a:noFill/>
          <a:ln>
            <a:noFill/>
          </a:ln>
        </p:spPr>
        <p:txBody>
          <a:bodyPr spcFirstLastPara="1" wrap="square" lIns="68569" tIns="68569" rIns="68569" bIns="68569" anchor="t" anchorCtr="0">
            <a:noAutofit/>
          </a:bodyPr>
          <a:lstStyle/>
          <a:p>
            <a:pPr algn="ctr"/>
            <a:r>
              <a:rPr lang="en-US" sz="1350" b="1"/>
              <a:t>autonome</a:t>
            </a:r>
            <a:br>
              <a:rPr lang="en-US" sz="1350" b="1"/>
            </a:br>
            <a:r>
              <a:rPr lang="en-US" sz="1350" b="1"/>
              <a:t>ontwikkelingslijn</a:t>
            </a:r>
            <a:endParaRPr sz="1350" b="1"/>
          </a:p>
        </p:txBody>
      </p:sp>
      <p:sp>
        <p:nvSpPr>
          <p:cNvPr id="363" name="Shape 363"/>
          <p:cNvSpPr txBox="1"/>
          <p:nvPr/>
        </p:nvSpPr>
        <p:spPr>
          <a:xfrm>
            <a:off x="1598213" y="5121806"/>
            <a:ext cx="1719900" cy="444825"/>
          </a:xfrm>
          <a:prstGeom prst="rect">
            <a:avLst/>
          </a:prstGeom>
          <a:noFill/>
          <a:ln>
            <a:noFill/>
          </a:ln>
        </p:spPr>
        <p:txBody>
          <a:bodyPr spcFirstLastPara="1" wrap="square" lIns="68569" tIns="68569" rIns="68569" bIns="68569" anchor="t" anchorCtr="0">
            <a:noAutofit/>
          </a:bodyPr>
          <a:lstStyle/>
          <a:p>
            <a:pPr algn="ctr"/>
            <a:r>
              <a:rPr lang="en-US" sz="1350" b="1"/>
              <a:t>relationele</a:t>
            </a:r>
            <a:br>
              <a:rPr lang="en-US" sz="1350" b="1"/>
            </a:br>
            <a:r>
              <a:rPr lang="en-US" sz="1350" b="1"/>
              <a:t>ontwikkelingslijn</a:t>
            </a:r>
            <a:endParaRPr sz="1350" b="1"/>
          </a:p>
        </p:txBody>
      </p:sp>
      <p:sp>
        <p:nvSpPr>
          <p:cNvPr id="364" name="Shape 364"/>
          <p:cNvSpPr/>
          <p:nvPr/>
        </p:nvSpPr>
        <p:spPr>
          <a:xfrm rot="10800000" flipH="1">
            <a:off x="822319" y="4054400"/>
            <a:ext cx="1920600" cy="444825"/>
          </a:xfrm>
          <a:prstGeom prst="curvedLeftArrow">
            <a:avLst>
              <a:gd name="adj1" fmla="val 25000"/>
              <a:gd name="adj2" fmla="val 50000"/>
              <a:gd name="adj3" fmla="val 25000"/>
            </a:avLst>
          </a:prstGeom>
          <a:solidFill>
            <a:schemeClr val="lt2"/>
          </a:solidFill>
          <a:ln w="9525" cap="flat" cmpd="sng">
            <a:solidFill>
              <a:schemeClr val="dk2"/>
            </a:solidFill>
            <a:prstDash val="solid"/>
            <a:round/>
            <a:headEnd type="none" w="sm" len="sm"/>
            <a:tailEnd type="none" w="sm" len="sm"/>
          </a:ln>
        </p:spPr>
        <p:txBody>
          <a:bodyPr spcFirstLastPara="1" wrap="square" lIns="68569" tIns="68569" rIns="68569" bIns="68569" anchor="ctr" anchorCtr="0">
            <a:noAutofit/>
          </a:bodyPr>
          <a:lstStyle/>
          <a:p>
            <a:endParaRPr sz="1050"/>
          </a:p>
        </p:txBody>
      </p:sp>
      <p:sp>
        <p:nvSpPr>
          <p:cNvPr id="365" name="Shape 365"/>
          <p:cNvSpPr/>
          <p:nvPr/>
        </p:nvSpPr>
        <p:spPr>
          <a:xfrm rot="10800000" flipH="1">
            <a:off x="822319" y="4588100"/>
            <a:ext cx="1920600" cy="444825"/>
          </a:xfrm>
          <a:prstGeom prst="curvedRightArrow">
            <a:avLst>
              <a:gd name="adj1" fmla="val 25000"/>
              <a:gd name="adj2" fmla="val 50000"/>
              <a:gd name="adj3" fmla="val 25000"/>
            </a:avLst>
          </a:prstGeom>
          <a:solidFill>
            <a:schemeClr val="lt2"/>
          </a:solidFill>
          <a:ln w="9525" cap="flat" cmpd="sng">
            <a:solidFill>
              <a:schemeClr val="dk2"/>
            </a:solidFill>
            <a:prstDash val="solid"/>
            <a:round/>
            <a:headEnd type="none" w="sm" len="sm"/>
            <a:tailEnd type="none" w="sm" len="sm"/>
          </a:ln>
        </p:spPr>
        <p:txBody>
          <a:bodyPr spcFirstLastPara="1" wrap="square" lIns="68569" tIns="68569" rIns="68569" bIns="68569" anchor="ctr" anchorCtr="0">
            <a:noAutofit/>
          </a:bodyPr>
          <a:lstStyle/>
          <a:p>
            <a:endParaRPr sz="1050"/>
          </a:p>
        </p:txBody>
      </p:sp>
      <p:sp>
        <p:nvSpPr>
          <p:cNvPr id="366" name="Shape 366"/>
          <p:cNvSpPr/>
          <p:nvPr/>
        </p:nvSpPr>
        <p:spPr>
          <a:xfrm rot="10800000" flipH="1">
            <a:off x="768788" y="3504969"/>
            <a:ext cx="1920600" cy="444825"/>
          </a:xfrm>
          <a:prstGeom prst="curvedRightArrow">
            <a:avLst>
              <a:gd name="adj1" fmla="val 25000"/>
              <a:gd name="adj2" fmla="val 50000"/>
              <a:gd name="adj3" fmla="val 25000"/>
            </a:avLst>
          </a:prstGeom>
          <a:solidFill>
            <a:schemeClr val="lt2"/>
          </a:solidFill>
          <a:ln w="9525" cap="flat" cmpd="sng">
            <a:solidFill>
              <a:schemeClr val="dk2"/>
            </a:solidFill>
            <a:prstDash val="solid"/>
            <a:round/>
            <a:headEnd type="none" w="sm" len="sm"/>
            <a:tailEnd type="none" w="sm" len="sm"/>
          </a:ln>
        </p:spPr>
        <p:txBody>
          <a:bodyPr spcFirstLastPara="1" wrap="square" lIns="68569" tIns="68569" rIns="68569" bIns="68569" anchor="ctr" anchorCtr="0">
            <a:noAutofit/>
          </a:bodyPr>
          <a:lstStyle/>
          <a:p>
            <a:endParaRPr sz="1050"/>
          </a:p>
        </p:txBody>
      </p:sp>
      <p:sp>
        <p:nvSpPr>
          <p:cNvPr id="367" name="Shape 367"/>
          <p:cNvSpPr txBox="1"/>
          <p:nvPr/>
        </p:nvSpPr>
        <p:spPr>
          <a:xfrm>
            <a:off x="3372393" y="1945178"/>
            <a:ext cx="5439098" cy="4422371"/>
          </a:xfrm>
          <a:prstGeom prst="rect">
            <a:avLst/>
          </a:prstGeom>
          <a:noFill/>
          <a:ln>
            <a:noFill/>
          </a:ln>
        </p:spPr>
        <p:txBody>
          <a:bodyPr spcFirstLastPara="1" wrap="square" lIns="68569" tIns="68569" rIns="68569" bIns="68569" anchor="t" anchorCtr="0">
            <a:noAutofit/>
          </a:bodyPr>
          <a:lstStyle/>
          <a:p>
            <a:r>
              <a:rPr lang="en-US" sz="1800" b="1" dirty="0" err="1">
                <a:latin typeface="Calibri"/>
                <a:ea typeface="Calibri"/>
                <a:cs typeface="Calibri"/>
                <a:sym typeface="Calibri"/>
              </a:rPr>
              <a:t>Breuken</a:t>
            </a:r>
            <a:r>
              <a:rPr lang="en-US" sz="1800" b="1" dirty="0">
                <a:latin typeface="Calibri"/>
                <a:ea typeface="Calibri"/>
                <a:cs typeface="Calibri"/>
                <a:sym typeface="Calibri"/>
              </a:rPr>
              <a:t> in de “</a:t>
            </a:r>
            <a:r>
              <a:rPr lang="en-US" sz="1800" b="1" dirty="0" err="1">
                <a:latin typeface="Calibri"/>
                <a:ea typeface="Calibri"/>
                <a:cs typeface="Calibri"/>
                <a:sym typeface="Calibri"/>
              </a:rPr>
              <a:t>dialectiek</a:t>
            </a:r>
            <a:r>
              <a:rPr lang="en-US" sz="1800" b="1" dirty="0">
                <a:latin typeface="Calibri"/>
                <a:ea typeface="Calibri"/>
                <a:cs typeface="Calibri"/>
                <a:sym typeface="Calibri"/>
              </a:rPr>
              <a:t>” </a:t>
            </a:r>
            <a:r>
              <a:rPr lang="en-US" sz="1800" b="1" dirty="0" err="1">
                <a:latin typeface="Calibri"/>
                <a:ea typeface="Calibri"/>
                <a:cs typeface="Calibri"/>
                <a:sym typeface="Calibri"/>
              </a:rPr>
              <a:t>tussen</a:t>
            </a:r>
            <a:r>
              <a:rPr lang="en-US" sz="1800" b="1" dirty="0">
                <a:latin typeface="Calibri"/>
                <a:ea typeface="Calibri"/>
                <a:cs typeface="Calibri"/>
                <a:sym typeface="Calibri"/>
              </a:rPr>
              <a:t> </a:t>
            </a:r>
            <a:r>
              <a:rPr lang="en-US" sz="1800" b="1" dirty="0" err="1">
                <a:latin typeface="Calibri"/>
                <a:ea typeface="Calibri"/>
                <a:cs typeface="Calibri"/>
                <a:sym typeface="Calibri"/>
              </a:rPr>
              <a:t>beide</a:t>
            </a:r>
            <a:r>
              <a:rPr lang="en-US" sz="1800" b="1" dirty="0">
                <a:latin typeface="Calibri"/>
                <a:ea typeface="Calibri"/>
                <a:cs typeface="Calibri"/>
                <a:sym typeface="Calibri"/>
              </a:rPr>
              <a:t> </a:t>
            </a:r>
            <a:r>
              <a:rPr lang="en-US" sz="1800" b="1" dirty="0" err="1">
                <a:latin typeface="Calibri"/>
                <a:ea typeface="Calibri"/>
                <a:cs typeface="Calibri"/>
                <a:sym typeface="Calibri"/>
              </a:rPr>
              <a:t>lijnen</a:t>
            </a:r>
            <a:endParaRPr sz="1800" b="1" dirty="0">
              <a:latin typeface="Calibri"/>
              <a:ea typeface="Calibri"/>
              <a:cs typeface="Calibri"/>
              <a:sym typeface="Calibri"/>
            </a:endParaRPr>
          </a:p>
          <a:p>
            <a:pPr marL="342900" indent="-266700">
              <a:lnSpc>
                <a:spcPct val="115000"/>
              </a:lnSpc>
              <a:spcAft>
                <a:spcPts val="600"/>
              </a:spcAft>
              <a:buSzPts val="2000"/>
              <a:buFont typeface="Calibri"/>
              <a:buChar char="●"/>
            </a:pPr>
            <a:r>
              <a:rPr lang="en-US" sz="1800" dirty="0" err="1">
                <a:latin typeface="Calibri"/>
                <a:ea typeface="Calibri"/>
                <a:cs typeface="Calibri"/>
                <a:sym typeface="Calibri"/>
              </a:rPr>
              <a:t>verwerping</a:t>
            </a:r>
            <a:r>
              <a:rPr lang="en-US" sz="1800" dirty="0">
                <a:latin typeface="Calibri"/>
                <a:ea typeface="Calibri"/>
                <a:cs typeface="Calibri"/>
                <a:sym typeface="Calibri"/>
              </a:rPr>
              <a:t> </a:t>
            </a:r>
            <a:r>
              <a:rPr lang="en-US" sz="1800" dirty="0" err="1">
                <a:latin typeface="Calibri"/>
                <a:ea typeface="Calibri"/>
                <a:cs typeface="Calibri"/>
                <a:sym typeface="Calibri"/>
              </a:rPr>
              <a:t>als</a:t>
            </a:r>
            <a:r>
              <a:rPr lang="en-US" sz="1800" dirty="0">
                <a:latin typeface="Calibri"/>
                <a:ea typeface="Calibri"/>
                <a:cs typeface="Calibri"/>
                <a:sym typeface="Calibri"/>
              </a:rPr>
              <a:t> </a:t>
            </a:r>
            <a:r>
              <a:rPr lang="en-US" sz="1800" dirty="0" err="1">
                <a:latin typeface="Calibri"/>
                <a:ea typeface="Calibri"/>
                <a:cs typeface="Calibri"/>
                <a:sym typeface="Calibri"/>
              </a:rPr>
              <a:t>reactie</a:t>
            </a:r>
            <a:r>
              <a:rPr lang="en-US" sz="1800" dirty="0">
                <a:latin typeface="Calibri"/>
                <a:ea typeface="Calibri"/>
                <a:cs typeface="Calibri"/>
                <a:sym typeface="Calibri"/>
              </a:rPr>
              <a:t> op </a:t>
            </a:r>
            <a:r>
              <a:rPr lang="en-US" sz="1800" dirty="0" err="1">
                <a:latin typeface="Calibri"/>
                <a:ea typeface="Calibri"/>
                <a:cs typeface="Calibri"/>
                <a:sym typeface="Calibri"/>
              </a:rPr>
              <a:t>een</a:t>
            </a:r>
            <a:r>
              <a:rPr lang="en-US" sz="1800" dirty="0">
                <a:latin typeface="Calibri"/>
                <a:ea typeface="Calibri"/>
                <a:cs typeface="Calibri"/>
                <a:sym typeface="Calibri"/>
              </a:rPr>
              <a:t> </a:t>
            </a:r>
            <a:r>
              <a:rPr lang="en-US" sz="1800" dirty="0" err="1">
                <a:latin typeface="Calibri"/>
                <a:ea typeface="Calibri"/>
                <a:cs typeface="Calibri"/>
                <a:sym typeface="Calibri"/>
              </a:rPr>
              <a:t>kritische</a:t>
            </a:r>
            <a:r>
              <a:rPr lang="en-US" sz="1800" dirty="0">
                <a:latin typeface="Calibri"/>
                <a:ea typeface="Calibri"/>
                <a:cs typeface="Calibri"/>
                <a:sym typeface="Calibri"/>
              </a:rPr>
              <a:t> </a:t>
            </a:r>
            <a:r>
              <a:rPr lang="en-US" sz="1800" dirty="0" err="1">
                <a:latin typeface="Calibri"/>
                <a:ea typeface="Calibri"/>
                <a:cs typeface="Calibri"/>
                <a:sym typeface="Calibri"/>
              </a:rPr>
              <a:t>bedenking</a:t>
            </a:r>
            <a:endParaRPr sz="1800" dirty="0">
              <a:latin typeface="Calibri"/>
              <a:ea typeface="Calibri"/>
              <a:cs typeface="Calibri"/>
              <a:sym typeface="Calibri"/>
            </a:endParaRPr>
          </a:p>
          <a:p>
            <a:pPr marL="342900" indent="-266700">
              <a:lnSpc>
                <a:spcPct val="115000"/>
              </a:lnSpc>
              <a:spcAft>
                <a:spcPts val="600"/>
              </a:spcAft>
              <a:buSzPts val="2000"/>
              <a:buFont typeface="Calibri"/>
              <a:buChar char="●"/>
            </a:pPr>
            <a:r>
              <a:rPr lang="en-US" sz="1800" dirty="0" err="1">
                <a:latin typeface="Calibri"/>
                <a:ea typeface="Calibri"/>
                <a:cs typeface="Calibri"/>
                <a:sym typeface="Calibri"/>
              </a:rPr>
              <a:t>verbreken</a:t>
            </a:r>
            <a:r>
              <a:rPr lang="en-US" sz="1800" dirty="0">
                <a:latin typeface="Calibri"/>
                <a:ea typeface="Calibri"/>
                <a:cs typeface="Calibri"/>
                <a:sym typeface="Calibri"/>
              </a:rPr>
              <a:t> van de </a:t>
            </a:r>
            <a:r>
              <a:rPr lang="en-US" sz="1800" dirty="0" err="1">
                <a:latin typeface="Calibri"/>
                <a:ea typeface="Calibri"/>
                <a:cs typeface="Calibri"/>
                <a:sym typeface="Calibri"/>
              </a:rPr>
              <a:t>relatie</a:t>
            </a:r>
            <a:r>
              <a:rPr lang="en-US" sz="1800" dirty="0">
                <a:latin typeface="Calibri"/>
                <a:ea typeface="Calibri"/>
                <a:cs typeface="Calibri"/>
                <a:sym typeface="Calibri"/>
              </a:rPr>
              <a:t> </a:t>
            </a:r>
            <a:r>
              <a:rPr lang="en-US" sz="1800" dirty="0" err="1">
                <a:latin typeface="Calibri"/>
                <a:ea typeface="Calibri"/>
                <a:cs typeface="Calibri"/>
                <a:sym typeface="Calibri"/>
              </a:rPr>
              <a:t>als</a:t>
            </a:r>
            <a:r>
              <a:rPr lang="en-US" sz="1800" dirty="0">
                <a:latin typeface="Calibri"/>
                <a:ea typeface="Calibri"/>
                <a:cs typeface="Calibri"/>
                <a:sym typeface="Calibri"/>
              </a:rPr>
              <a:t> de </a:t>
            </a:r>
            <a:r>
              <a:rPr lang="en-US" sz="1800" dirty="0" err="1">
                <a:latin typeface="Calibri"/>
                <a:ea typeface="Calibri"/>
                <a:cs typeface="Calibri"/>
                <a:sym typeface="Calibri"/>
              </a:rPr>
              <a:t>tijdsinvestering</a:t>
            </a:r>
            <a:r>
              <a:rPr lang="en-US" sz="1800" dirty="0">
                <a:latin typeface="Calibri"/>
                <a:ea typeface="Calibri"/>
                <a:cs typeface="Calibri"/>
                <a:sym typeface="Calibri"/>
              </a:rPr>
              <a:t> </a:t>
            </a:r>
            <a:r>
              <a:rPr lang="en-US" sz="1800" dirty="0" err="1">
                <a:latin typeface="Calibri"/>
                <a:ea typeface="Calibri"/>
                <a:cs typeface="Calibri"/>
                <a:sym typeface="Calibri"/>
              </a:rPr>
              <a:t>conflicteert</a:t>
            </a:r>
            <a:r>
              <a:rPr lang="en-US" sz="1800" dirty="0">
                <a:latin typeface="Calibri"/>
                <a:ea typeface="Calibri"/>
                <a:cs typeface="Calibri"/>
                <a:sym typeface="Calibri"/>
              </a:rPr>
              <a:t> met </a:t>
            </a:r>
            <a:r>
              <a:rPr lang="en-US" sz="1800" dirty="0" err="1">
                <a:latin typeface="Calibri"/>
                <a:ea typeface="Calibri"/>
                <a:cs typeface="Calibri"/>
                <a:sym typeface="Calibri"/>
              </a:rPr>
              <a:t>autonome</a:t>
            </a:r>
            <a:r>
              <a:rPr lang="en-US" sz="1800" dirty="0">
                <a:latin typeface="Calibri"/>
                <a:ea typeface="Calibri"/>
                <a:cs typeface="Calibri"/>
                <a:sym typeface="Calibri"/>
              </a:rPr>
              <a:t> </a:t>
            </a:r>
            <a:r>
              <a:rPr lang="en-US" sz="1800" dirty="0" err="1">
                <a:latin typeface="Calibri"/>
                <a:ea typeface="Calibri"/>
                <a:cs typeface="Calibri"/>
                <a:sym typeface="Calibri"/>
              </a:rPr>
              <a:t>strevingen</a:t>
            </a:r>
            <a:endParaRPr sz="1800" dirty="0">
              <a:latin typeface="Calibri"/>
              <a:ea typeface="Calibri"/>
              <a:cs typeface="Calibri"/>
              <a:sym typeface="Calibri"/>
            </a:endParaRPr>
          </a:p>
          <a:p>
            <a:pPr marL="342900" indent="-266700">
              <a:lnSpc>
                <a:spcPct val="115000"/>
              </a:lnSpc>
              <a:spcAft>
                <a:spcPts val="600"/>
              </a:spcAft>
              <a:buSzPts val="2000"/>
              <a:buFont typeface="Calibri"/>
              <a:buChar char="●"/>
            </a:pPr>
            <a:r>
              <a:rPr lang="en-US" sz="1800" dirty="0">
                <a:latin typeface="Calibri"/>
                <a:ea typeface="Calibri"/>
                <a:cs typeface="Calibri"/>
                <a:sym typeface="Calibri"/>
              </a:rPr>
              <a:t>het </a:t>
            </a:r>
            <a:r>
              <a:rPr lang="en-US" sz="1800" dirty="0" err="1">
                <a:latin typeface="Calibri"/>
                <a:ea typeface="Calibri"/>
                <a:cs typeface="Calibri"/>
                <a:sym typeface="Calibri"/>
              </a:rPr>
              <a:t>opschorten</a:t>
            </a:r>
            <a:r>
              <a:rPr lang="en-US" sz="1800" dirty="0">
                <a:latin typeface="Calibri"/>
                <a:ea typeface="Calibri"/>
                <a:cs typeface="Calibri"/>
                <a:sym typeface="Calibri"/>
              </a:rPr>
              <a:t> of </a:t>
            </a:r>
            <a:r>
              <a:rPr lang="en-US" sz="1800" dirty="0" err="1">
                <a:latin typeface="Calibri"/>
                <a:ea typeface="Calibri"/>
                <a:cs typeface="Calibri"/>
                <a:sym typeface="Calibri"/>
              </a:rPr>
              <a:t>opbergen</a:t>
            </a:r>
            <a:r>
              <a:rPr lang="en-US" sz="1800" dirty="0">
                <a:latin typeface="Calibri"/>
                <a:ea typeface="Calibri"/>
                <a:cs typeface="Calibri"/>
                <a:sym typeface="Calibri"/>
              </a:rPr>
              <a:t> van de </a:t>
            </a:r>
            <a:r>
              <a:rPr lang="en-US" sz="1800" dirty="0" err="1">
                <a:latin typeface="Calibri"/>
                <a:ea typeface="Calibri"/>
                <a:cs typeface="Calibri"/>
                <a:sym typeface="Calibri"/>
              </a:rPr>
              <a:t>eigen</a:t>
            </a:r>
            <a:r>
              <a:rPr lang="en-US" sz="1800" dirty="0">
                <a:latin typeface="Calibri"/>
                <a:ea typeface="Calibri"/>
                <a:cs typeface="Calibri"/>
                <a:sym typeface="Calibri"/>
              </a:rPr>
              <a:t> </a:t>
            </a:r>
            <a:r>
              <a:rPr lang="en-US" sz="1800" dirty="0" err="1">
                <a:latin typeface="Calibri"/>
                <a:ea typeface="Calibri"/>
                <a:cs typeface="Calibri"/>
                <a:sym typeface="Calibri"/>
              </a:rPr>
              <a:t>mening</a:t>
            </a:r>
            <a:r>
              <a:rPr lang="en-US" sz="1800" dirty="0">
                <a:latin typeface="Calibri"/>
                <a:ea typeface="Calibri"/>
                <a:cs typeface="Calibri"/>
                <a:sym typeface="Calibri"/>
              </a:rPr>
              <a:t> </a:t>
            </a:r>
            <a:r>
              <a:rPr lang="en-US" sz="1800" dirty="0" err="1">
                <a:latin typeface="Calibri"/>
                <a:ea typeface="Calibri"/>
                <a:cs typeface="Calibri"/>
                <a:sym typeface="Calibri"/>
              </a:rPr>
              <a:t>als</a:t>
            </a:r>
            <a:r>
              <a:rPr lang="en-US" sz="1800" dirty="0">
                <a:latin typeface="Calibri"/>
                <a:ea typeface="Calibri"/>
                <a:cs typeface="Calibri"/>
                <a:sym typeface="Calibri"/>
              </a:rPr>
              <a:t> de </a:t>
            </a:r>
            <a:r>
              <a:rPr lang="en-US" sz="1800" dirty="0" err="1">
                <a:latin typeface="Calibri"/>
                <a:ea typeface="Calibri"/>
                <a:cs typeface="Calibri"/>
                <a:sym typeface="Calibri"/>
              </a:rPr>
              <a:t>andere</a:t>
            </a:r>
            <a:r>
              <a:rPr lang="en-US" sz="1800" dirty="0">
                <a:latin typeface="Calibri"/>
                <a:ea typeface="Calibri"/>
                <a:cs typeface="Calibri"/>
                <a:sym typeface="Calibri"/>
              </a:rPr>
              <a:t> het </a:t>
            </a:r>
            <a:r>
              <a:rPr lang="en-US" sz="1800" dirty="0" err="1">
                <a:latin typeface="Calibri"/>
                <a:ea typeface="Calibri"/>
                <a:cs typeface="Calibri"/>
                <a:sym typeface="Calibri"/>
              </a:rPr>
              <a:t>er</a:t>
            </a:r>
            <a:r>
              <a:rPr lang="en-US" sz="1800" dirty="0">
                <a:latin typeface="Calibri"/>
                <a:ea typeface="Calibri"/>
                <a:cs typeface="Calibri"/>
                <a:sym typeface="Calibri"/>
              </a:rPr>
              <a:t> </a:t>
            </a:r>
            <a:r>
              <a:rPr lang="en-US" sz="1800" dirty="0" err="1">
                <a:latin typeface="Calibri"/>
                <a:ea typeface="Calibri"/>
                <a:cs typeface="Calibri"/>
                <a:sym typeface="Calibri"/>
              </a:rPr>
              <a:t>niet</a:t>
            </a:r>
            <a:r>
              <a:rPr lang="en-US" sz="1800" dirty="0">
                <a:latin typeface="Calibri"/>
                <a:ea typeface="Calibri"/>
                <a:cs typeface="Calibri"/>
                <a:sym typeface="Calibri"/>
              </a:rPr>
              <a:t> </a:t>
            </a:r>
            <a:r>
              <a:rPr lang="en-US" sz="1800" dirty="0" err="1">
                <a:latin typeface="Calibri"/>
                <a:ea typeface="Calibri"/>
                <a:cs typeface="Calibri"/>
                <a:sym typeface="Calibri"/>
              </a:rPr>
              <a:t>mee</a:t>
            </a:r>
            <a:r>
              <a:rPr lang="en-US" sz="1800" dirty="0">
                <a:latin typeface="Calibri"/>
                <a:ea typeface="Calibri"/>
                <a:cs typeface="Calibri"/>
                <a:sym typeface="Calibri"/>
              </a:rPr>
              <a:t> </a:t>
            </a:r>
            <a:r>
              <a:rPr lang="en-US" sz="1800" dirty="0" err="1">
                <a:latin typeface="Calibri"/>
                <a:ea typeface="Calibri"/>
                <a:cs typeface="Calibri"/>
                <a:sym typeface="Calibri"/>
              </a:rPr>
              <a:t>eens</a:t>
            </a:r>
            <a:r>
              <a:rPr lang="en-US" sz="1800" dirty="0">
                <a:latin typeface="Calibri"/>
                <a:ea typeface="Calibri"/>
                <a:cs typeface="Calibri"/>
                <a:sym typeface="Calibri"/>
              </a:rPr>
              <a:t> is</a:t>
            </a:r>
            <a:endParaRPr sz="1800" dirty="0">
              <a:latin typeface="Calibri"/>
              <a:ea typeface="Calibri"/>
              <a:cs typeface="Calibri"/>
              <a:sym typeface="Calibri"/>
            </a:endParaRPr>
          </a:p>
          <a:p>
            <a:pPr marL="342900" indent="-266700">
              <a:lnSpc>
                <a:spcPct val="115000"/>
              </a:lnSpc>
              <a:spcAft>
                <a:spcPts val="600"/>
              </a:spcAft>
              <a:buSzPts val="2000"/>
              <a:buFont typeface="Calibri"/>
              <a:buChar char="●"/>
            </a:pPr>
            <a:r>
              <a:rPr lang="en-US" sz="1800" dirty="0" err="1">
                <a:latin typeface="Calibri"/>
                <a:ea typeface="Calibri"/>
                <a:cs typeface="Calibri"/>
                <a:sym typeface="Calibri"/>
              </a:rPr>
              <a:t>laten</a:t>
            </a:r>
            <a:r>
              <a:rPr lang="en-US" sz="1800" dirty="0">
                <a:latin typeface="Calibri"/>
                <a:ea typeface="Calibri"/>
                <a:cs typeface="Calibri"/>
                <a:sym typeface="Calibri"/>
              </a:rPr>
              <a:t> </a:t>
            </a:r>
            <a:r>
              <a:rPr lang="en-US" sz="1800" dirty="0" err="1">
                <a:latin typeface="Calibri"/>
                <a:ea typeface="Calibri"/>
                <a:cs typeface="Calibri"/>
                <a:sym typeface="Calibri"/>
              </a:rPr>
              <a:t>vallen</a:t>
            </a:r>
            <a:r>
              <a:rPr lang="en-US" sz="1800" dirty="0">
                <a:latin typeface="Calibri"/>
                <a:ea typeface="Calibri"/>
                <a:cs typeface="Calibri"/>
                <a:sym typeface="Calibri"/>
              </a:rPr>
              <a:t> van de </a:t>
            </a:r>
            <a:r>
              <a:rPr lang="en-US" sz="1800" dirty="0" err="1">
                <a:latin typeface="Calibri"/>
                <a:ea typeface="Calibri"/>
                <a:cs typeface="Calibri"/>
                <a:sym typeface="Calibri"/>
              </a:rPr>
              <a:t>autonome</a:t>
            </a:r>
            <a:r>
              <a:rPr lang="en-US" sz="1800" dirty="0">
                <a:latin typeface="Calibri"/>
                <a:ea typeface="Calibri"/>
                <a:cs typeface="Calibri"/>
                <a:sym typeface="Calibri"/>
              </a:rPr>
              <a:t> </a:t>
            </a:r>
            <a:r>
              <a:rPr lang="en-US" sz="1800" dirty="0" err="1">
                <a:latin typeface="Calibri"/>
                <a:ea typeface="Calibri"/>
                <a:cs typeface="Calibri"/>
                <a:sym typeface="Calibri"/>
              </a:rPr>
              <a:t>activiteit</a:t>
            </a:r>
            <a:r>
              <a:rPr lang="en-US" sz="1800" dirty="0">
                <a:latin typeface="Calibri"/>
                <a:ea typeface="Calibri"/>
                <a:cs typeface="Calibri"/>
                <a:sym typeface="Calibri"/>
              </a:rPr>
              <a:t> </a:t>
            </a:r>
            <a:r>
              <a:rPr lang="en-US" sz="1800" dirty="0" err="1">
                <a:latin typeface="Calibri"/>
                <a:ea typeface="Calibri"/>
                <a:cs typeface="Calibri"/>
                <a:sym typeface="Calibri"/>
              </a:rPr>
              <a:t>wanneer</a:t>
            </a:r>
            <a:r>
              <a:rPr lang="en-US" sz="1800" dirty="0">
                <a:latin typeface="Calibri"/>
                <a:ea typeface="Calibri"/>
                <a:cs typeface="Calibri"/>
                <a:sym typeface="Calibri"/>
              </a:rPr>
              <a:t> de </a:t>
            </a:r>
            <a:r>
              <a:rPr lang="en-US" sz="1800" dirty="0" err="1">
                <a:latin typeface="Calibri"/>
                <a:ea typeface="Calibri"/>
                <a:cs typeface="Calibri"/>
                <a:sym typeface="Calibri"/>
              </a:rPr>
              <a:t>ander</a:t>
            </a:r>
            <a:r>
              <a:rPr lang="en-US" sz="1800" dirty="0">
                <a:latin typeface="Calibri"/>
                <a:ea typeface="Calibri"/>
                <a:cs typeface="Calibri"/>
                <a:sym typeface="Calibri"/>
              </a:rPr>
              <a:t> </a:t>
            </a:r>
            <a:r>
              <a:rPr lang="en-US" sz="1800" dirty="0" err="1">
                <a:latin typeface="Calibri"/>
                <a:ea typeface="Calibri"/>
                <a:cs typeface="Calibri"/>
                <a:sym typeface="Calibri"/>
              </a:rPr>
              <a:t>appèl</a:t>
            </a:r>
            <a:r>
              <a:rPr lang="en-US" sz="1800" dirty="0">
                <a:latin typeface="Calibri"/>
                <a:ea typeface="Calibri"/>
                <a:cs typeface="Calibri"/>
                <a:sym typeface="Calibri"/>
              </a:rPr>
              <a:t> op je </a:t>
            </a:r>
            <a:r>
              <a:rPr lang="en-US" sz="1800" dirty="0" err="1">
                <a:latin typeface="Calibri"/>
                <a:ea typeface="Calibri"/>
                <a:cs typeface="Calibri"/>
                <a:sym typeface="Calibri"/>
              </a:rPr>
              <a:t>doet</a:t>
            </a:r>
            <a:endParaRPr sz="1800" dirty="0">
              <a:latin typeface="Calibri"/>
              <a:ea typeface="Calibri"/>
              <a:cs typeface="Calibri"/>
              <a:sym typeface="Calibri"/>
            </a:endParaRPr>
          </a:p>
          <a:p>
            <a:pPr marL="342900" indent="-266700">
              <a:lnSpc>
                <a:spcPct val="115000"/>
              </a:lnSpc>
              <a:spcAft>
                <a:spcPts val="600"/>
              </a:spcAft>
              <a:buSzPts val="2000"/>
              <a:buFont typeface="Calibri"/>
              <a:buChar char="●"/>
            </a:pPr>
            <a:r>
              <a:rPr lang="en-US" sz="1800" dirty="0" err="1">
                <a:latin typeface="Calibri"/>
                <a:ea typeface="Calibri"/>
                <a:cs typeface="Calibri"/>
                <a:sym typeface="Calibri"/>
              </a:rPr>
              <a:t>Niet</a:t>
            </a:r>
            <a:r>
              <a:rPr lang="en-US" sz="1800" dirty="0">
                <a:latin typeface="Calibri"/>
                <a:ea typeface="Calibri"/>
                <a:cs typeface="Calibri"/>
                <a:sym typeface="Calibri"/>
              </a:rPr>
              <a:t> </a:t>
            </a:r>
            <a:r>
              <a:rPr lang="en-US" sz="1800" dirty="0" err="1">
                <a:latin typeface="Calibri"/>
                <a:ea typeface="Calibri"/>
                <a:cs typeface="Calibri"/>
                <a:sym typeface="Calibri"/>
              </a:rPr>
              <a:t>durven</a:t>
            </a:r>
            <a:r>
              <a:rPr lang="en-US" sz="1800" dirty="0">
                <a:latin typeface="Calibri"/>
                <a:ea typeface="Calibri"/>
                <a:cs typeface="Calibri"/>
                <a:sym typeface="Calibri"/>
              </a:rPr>
              <a:t> </a:t>
            </a:r>
            <a:r>
              <a:rPr lang="en-US" sz="1800" dirty="0" err="1">
                <a:latin typeface="Calibri"/>
                <a:ea typeface="Calibri"/>
                <a:cs typeface="Calibri"/>
                <a:sym typeface="Calibri"/>
              </a:rPr>
              <a:t>afwijken</a:t>
            </a:r>
            <a:r>
              <a:rPr lang="en-US" sz="1800" dirty="0">
                <a:latin typeface="Calibri"/>
                <a:ea typeface="Calibri"/>
                <a:cs typeface="Calibri"/>
                <a:sym typeface="Calibri"/>
              </a:rPr>
              <a:t> van de norm van je </a:t>
            </a:r>
            <a:r>
              <a:rPr lang="en-US" sz="1800" dirty="0" err="1">
                <a:latin typeface="Calibri"/>
                <a:ea typeface="Calibri"/>
                <a:cs typeface="Calibri"/>
                <a:sym typeface="Calibri"/>
              </a:rPr>
              <a:t>vrienden</a:t>
            </a:r>
            <a:r>
              <a:rPr lang="en-US" sz="1800" dirty="0">
                <a:latin typeface="Calibri"/>
                <a:ea typeface="Calibri"/>
                <a:cs typeface="Calibri"/>
                <a:sym typeface="Calibri"/>
              </a:rPr>
              <a:t> </a:t>
            </a:r>
            <a:endParaRPr sz="1800" dirty="0">
              <a:latin typeface="Calibri"/>
              <a:ea typeface="Calibri"/>
              <a:cs typeface="Calibri"/>
              <a:sym typeface="Calibri"/>
            </a:endParaRPr>
          </a:p>
          <a:p>
            <a:pPr marL="342900" indent="-266700">
              <a:lnSpc>
                <a:spcPct val="115000"/>
              </a:lnSpc>
              <a:spcAft>
                <a:spcPts val="600"/>
              </a:spcAft>
              <a:buSzPts val="2000"/>
              <a:buFont typeface="Calibri"/>
              <a:buChar char="●"/>
            </a:pPr>
            <a:r>
              <a:rPr lang="en-US" sz="1800" dirty="0">
                <a:latin typeface="Calibri"/>
                <a:ea typeface="Calibri"/>
                <a:cs typeface="Calibri"/>
                <a:sym typeface="Calibri"/>
              </a:rPr>
              <a:t>Heel erg je </a:t>
            </a:r>
            <a:r>
              <a:rPr lang="en-US" sz="1800" dirty="0" err="1">
                <a:latin typeface="Calibri"/>
                <a:ea typeface="Calibri"/>
                <a:cs typeface="Calibri"/>
                <a:sym typeface="Calibri"/>
              </a:rPr>
              <a:t>eigenheid</a:t>
            </a:r>
            <a:r>
              <a:rPr lang="en-US" sz="1800" dirty="0">
                <a:latin typeface="Calibri"/>
                <a:ea typeface="Calibri"/>
                <a:cs typeface="Calibri"/>
                <a:sym typeface="Calibri"/>
              </a:rPr>
              <a:t> </a:t>
            </a:r>
            <a:r>
              <a:rPr lang="en-US" sz="1800" dirty="0" err="1">
                <a:latin typeface="Calibri"/>
                <a:ea typeface="Calibri"/>
                <a:cs typeface="Calibri"/>
                <a:sym typeface="Calibri"/>
              </a:rPr>
              <a:t>benadrukken</a:t>
            </a:r>
            <a:r>
              <a:rPr lang="en-US" sz="1800" dirty="0">
                <a:latin typeface="Calibri"/>
                <a:ea typeface="Calibri"/>
                <a:cs typeface="Calibri"/>
                <a:sym typeface="Calibri"/>
              </a:rPr>
              <a:t>, </a:t>
            </a:r>
            <a:r>
              <a:rPr lang="en-US" sz="1800" dirty="0" err="1">
                <a:latin typeface="Calibri"/>
                <a:ea typeface="Calibri"/>
                <a:cs typeface="Calibri"/>
                <a:sym typeface="Calibri"/>
              </a:rPr>
              <a:t>ook</a:t>
            </a:r>
            <a:r>
              <a:rPr lang="en-US" sz="1800" dirty="0">
                <a:latin typeface="Calibri"/>
                <a:ea typeface="Calibri"/>
                <a:cs typeface="Calibri"/>
                <a:sym typeface="Calibri"/>
              </a:rPr>
              <a:t> </a:t>
            </a:r>
            <a:r>
              <a:rPr lang="en-US" sz="1800" dirty="0" err="1">
                <a:latin typeface="Calibri"/>
                <a:ea typeface="Calibri"/>
                <a:cs typeface="Calibri"/>
                <a:sym typeface="Calibri"/>
              </a:rPr>
              <a:t>als</a:t>
            </a:r>
            <a:r>
              <a:rPr lang="en-US" sz="1800" dirty="0">
                <a:latin typeface="Calibri"/>
                <a:ea typeface="Calibri"/>
                <a:cs typeface="Calibri"/>
                <a:sym typeface="Calibri"/>
              </a:rPr>
              <a:t> </a:t>
            </a:r>
            <a:r>
              <a:rPr lang="en-US" sz="1800" dirty="0" err="1">
                <a:latin typeface="Calibri"/>
                <a:ea typeface="Calibri"/>
                <a:cs typeface="Calibri"/>
                <a:sym typeface="Calibri"/>
              </a:rPr>
              <a:t>dat</a:t>
            </a:r>
            <a:r>
              <a:rPr lang="en-US" sz="1800" dirty="0">
                <a:latin typeface="Calibri"/>
                <a:ea typeface="Calibri"/>
                <a:cs typeface="Calibri"/>
                <a:sym typeface="Calibri"/>
              </a:rPr>
              <a:t> ten </a:t>
            </a:r>
            <a:r>
              <a:rPr lang="en-US" sz="1800" dirty="0" err="1" smtClean="0">
                <a:latin typeface="Calibri"/>
                <a:ea typeface="Calibri"/>
                <a:cs typeface="Calibri"/>
                <a:sym typeface="Calibri"/>
              </a:rPr>
              <a:t>koste</a:t>
            </a:r>
            <a:r>
              <a:rPr lang="en-US" sz="1800" dirty="0">
                <a:latin typeface="Calibri"/>
                <a:ea typeface="Calibri"/>
                <a:cs typeface="Calibri"/>
                <a:sym typeface="Calibri"/>
              </a:rPr>
              <a:t> </a:t>
            </a:r>
            <a:r>
              <a:rPr lang="en-US" sz="1800" dirty="0" err="1" smtClean="0">
                <a:latin typeface="Calibri"/>
                <a:ea typeface="Calibri"/>
                <a:cs typeface="Calibri"/>
                <a:sym typeface="Calibri"/>
              </a:rPr>
              <a:t>gaat</a:t>
            </a:r>
            <a:r>
              <a:rPr lang="en-US" sz="1800" dirty="0" smtClean="0">
                <a:latin typeface="Calibri"/>
                <a:ea typeface="Calibri"/>
                <a:cs typeface="Calibri"/>
                <a:sym typeface="Calibri"/>
              </a:rPr>
              <a:t> </a:t>
            </a:r>
            <a:r>
              <a:rPr lang="en-US" sz="1800" dirty="0">
                <a:latin typeface="Calibri"/>
                <a:ea typeface="Calibri"/>
                <a:cs typeface="Calibri"/>
                <a:sym typeface="Calibri"/>
              </a:rPr>
              <a:t>van </a:t>
            </a:r>
            <a:r>
              <a:rPr lang="en-US" sz="1800" dirty="0" err="1">
                <a:latin typeface="Calibri"/>
                <a:ea typeface="Calibri"/>
                <a:cs typeface="Calibri"/>
                <a:sym typeface="Calibri"/>
              </a:rPr>
              <a:t>contacten</a:t>
            </a:r>
            <a:r>
              <a:rPr lang="en-US" sz="1800" dirty="0">
                <a:latin typeface="Calibri"/>
                <a:ea typeface="Calibri"/>
                <a:cs typeface="Calibri"/>
                <a:sym typeface="Calibri"/>
              </a:rPr>
              <a:t> met </a:t>
            </a:r>
            <a:r>
              <a:rPr lang="en-US" sz="1800" dirty="0" err="1">
                <a:latin typeface="Calibri"/>
                <a:ea typeface="Calibri"/>
                <a:cs typeface="Calibri"/>
                <a:sym typeface="Calibri"/>
              </a:rPr>
              <a:t>anderen</a:t>
            </a:r>
            <a:endParaRPr sz="1800" dirty="0">
              <a:latin typeface="Calibri"/>
              <a:ea typeface="Calibri"/>
              <a:cs typeface="Calibri"/>
              <a:sym typeface="Calibri"/>
            </a:endParaRPr>
          </a:p>
          <a:p>
            <a:pPr marL="342900" indent="-266700">
              <a:lnSpc>
                <a:spcPct val="115000"/>
              </a:lnSpc>
              <a:spcAft>
                <a:spcPts val="600"/>
              </a:spcAft>
              <a:buSzPts val="2000"/>
              <a:buFont typeface="Calibri"/>
              <a:buChar char="●"/>
            </a:pPr>
            <a:r>
              <a:rPr lang="en-US" sz="1800" dirty="0" err="1">
                <a:latin typeface="Calibri"/>
                <a:ea typeface="Calibri"/>
                <a:cs typeface="Calibri"/>
                <a:sym typeface="Calibri"/>
              </a:rPr>
              <a:t>overmatige</a:t>
            </a:r>
            <a:r>
              <a:rPr lang="en-US" sz="1800" dirty="0">
                <a:latin typeface="Calibri"/>
                <a:ea typeface="Calibri"/>
                <a:cs typeface="Calibri"/>
                <a:sym typeface="Calibri"/>
              </a:rPr>
              <a:t> </a:t>
            </a:r>
            <a:r>
              <a:rPr lang="en-US" sz="1800" dirty="0" err="1">
                <a:latin typeface="Calibri"/>
                <a:ea typeface="Calibri"/>
                <a:cs typeface="Calibri"/>
                <a:sym typeface="Calibri"/>
              </a:rPr>
              <a:t>preoccupatie</a:t>
            </a:r>
            <a:r>
              <a:rPr lang="en-US" sz="1800" dirty="0">
                <a:latin typeface="Calibri"/>
                <a:ea typeface="Calibri"/>
                <a:cs typeface="Calibri"/>
                <a:sym typeface="Calibri"/>
              </a:rPr>
              <a:t> met 1 van </a:t>
            </a:r>
            <a:r>
              <a:rPr lang="en-US" sz="1800" dirty="0" err="1">
                <a:latin typeface="Calibri"/>
                <a:ea typeface="Calibri"/>
                <a:cs typeface="Calibri"/>
                <a:sym typeface="Calibri"/>
              </a:rPr>
              <a:t>beide</a:t>
            </a:r>
            <a:r>
              <a:rPr lang="en-US" sz="1800" dirty="0">
                <a:latin typeface="Calibri"/>
                <a:ea typeface="Calibri"/>
                <a:cs typeface="Calibri"/>
                <a:sym typeface="Calibri"/>
              </a:rPr>
              <a:t> </a:t>
            </a:r>
            <a:r>
              <a:rPr lang="en-US" sz="1800" dirty="0" err="1" smtClean="0">
                <a:latin typeface="Calibri"/>
                <a:ea typeface="Calibri"/>
                <a:cs typeface="Calibri"/>
                <a:sym typeface="Calibri"/>
              </a:rPr>
              <a:t>lijnen</a:t>
            </a:r>
            <a:endParaRPr sz="1800" dirty="0">
              <a:latin typeface="Calibri"/>
              <a:ea typeface="Calibri"/>
              <a:cs typeface="Calibri"/>
              <a:sym typeface="Calibri"/>
            </a:endParaRPr>
          </a:p>
        </p:txBody>
      </p:sp>
      <p:pic>
        <p:nvPicPr>
          <p:cNvPr id="12" name="Shape 132"/>
          <p:cNvPicPr preferRelativeResize="0"/>
          <p:nvPr/>
        </p:nvPicPr>
        <p:blipFill rotWithShape="1">
          <a:blip r:embed="rId3">
            <a:alphaModFix/>
          </a:blip>
          <a:srcRect/>
          <a:stretch/>
        </p:blipFill>
        <p:spPr>
          <a:xfrm>
            <a:off x="7317274" y="184915"/>
            <a:ext cx="1654969" cy="583406"/>
          </a:xfrm>
          <a:prstGeom prst="rect">
            <a:avLst/>
          </a:prstGeom>
          <a:noFill/>
          <a:ln>
            <a:noFill/>
          </a:ln>
        </p:spPr>
      </p:pic>
    </p:spTree>
    <p:extLst>
      <p:ext uri="{BB962C8B-B14F-4D97-AF65-F5344CB8AC3E}">
        <p14:creationId xmlns:p14="http://schemas.microsoft.com/office/powerpoint/2010/main" val="114810512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4" name="Shape 374"/>
          <p:cNvSpPr txBox="1"/>
          <p:nvPr/>
        </p:nvSpPr>
        <p:spPr>
          <a:xfrm>
            <a:off x="981938" y="1660026"/>
            <a:ext cx="7543800" cy="621833"/>
          </a:xfrm>
          <a:prstGeom prst="rect">
            <a:avLst/>
          </a:prstGeom>
          <a:noFill/>
          <a:ln>
            <a:noFill/>
          </a:ln>
        </p:spPr>
        <p:txBody>
          <a:bodyPr spcFirstLastPara="1" wrap="square" lIns="68569" tIns="34275" rIns="68569" bIns="34275" anchor="b" anchorCtr="0">
            <a:noAutofit/>
          </a:bodyPr>
          <a:lstStyle/>
          <a:p>
            <a:pPr algn="ctr">
              <a:lnSpc>
                <a:spcPct val="85000"/>
              </a:lnSpc>
              <a:buClr>
                <a:srgbClr val="404040"/>
              </a:buClr>
              <a:buSzPts val="4800"/>
            </a:pPr>
            <a:r>
              <a:rPr lang="en-US" sz="2800" dirty="0">
                <a:solidFill>
                  <a:schemeClr val="accent2"/>
                </a:solidFill>
                <a:latin typeface="Calibri"/>
                <a:ea typeface="Calibri"/>
                <a:cs typeface="Calibri"/>
                <a:sym typeface="Calibri"/>
              </a:rPr>
              <a:t>De </a:t>
            </a:r>
            <a:r>
              <a:rPr lang="en-US" sz="2800" dirty="0" err="1">
                <a:solidFill>
                  <a:schemeClr val="accent2"/>
                </a:solidFill>
                <a:latin typeface="Calibri"/>
                <a:ea typeface="Calibri"/>
                <a:cs typeface="Calibri"/>
                <a:sym typeface="Calibri"/>
              </a:rPr>
              <a:t>oedipale</a:t>
            </a:r>
            <a:r>
              <a:rPr lang="en-US" sz="2800" dirty="0">
                <a:solidFill>
                  <a:schemeClr val="accent2"/>
                </a:solidFill>
                <a:latin typeface="Calibri"/>
                <a:ea typeface="Calibri"/>
                <a:cs typeface="Calibri"/>
                <a:sym typeface="Calibri"/>
              </a:rPr>
              <a:t> </a:t>
            </a:r>
            <a:r>
              <a:rPr lang="en-US" sz="2800" dirty="0" err="1">
                <a:solidFill>
                  <a:schemeClr val="accent2"/>
                </a:solidFill>
                <a:latin typeface="Calibri"/>
                <a:ea typeface="Calibri"/>
                <a:cs typeface="Calibri"/>
                <a:sym typeface="Calibri"/>
              </a:rPr>
              <a:t>driehoek</a:t>
            </a:r>
            <a:r>
              <a:rPr lang="en-US" sz="2800" dirty="0">
                <a:solidFill>
                  <a:schemeClr val="accent2"/>
                </a:solidFill>
                <a:latin typeface="Calibri"/>
                <a:ea typeface="Calibri"/>
                <a:cs typeface="Calibri"/>
                <a:sym typeface="Calibri"/>
              </a:rPr>
              <a:t> - conflict - </a:t>
            </a:r>
            <a:r>
              <a:rPr lang="en-US" sz="2800" dirty="0" err="1">
                <a:solidFill>
                  <a:schemeClr val="accent2"/>
                </a:solidFill>
                <a:latin typeface="Calibri"/>
                <a:ea typeface="Calibri"/>
                <a:cs typeface="Calibri"/>
                <a:sym typeface="Calibri"/>
              </a:rPr>
              <a:t>integratie</a:t>
            </a:r>
            <a:endParaRPr sz="2800" dirty="0">
              <a:solidFill>
                <a:schemeClr val="accent2"/>
              </a:solidFill>
              <a:latin typeface="Calibri"/>
              <a:ea typeface="Calibri"/>
              <a:cs typeface="Calibri"/>
              <a:sym typeface="Calibri"/>
            </a:endParaRPr>
          </a:p>
        </p:txBody>
      </p:sp>
      <p:pic>
        <p:nvPicPr>
          <p:cNvPr id="375" name="Shape 375"/>
          <p:cNvPicPr preferRelativeResize="0"/>
          <p:nvPr/>
        </p:nvPicPr>
        <p:blipFill>
          <a:blip r:embed="rId3">
            <a:alphaModFix/>
          </a:blip>
          <a:stretch>
            <a:fillRect/>
          </a:stretch>
        </p:blipFill>
        <p:spPr>
          <a:xfrm>
            <a:off x="3131363" y="2529302"/>
            <a:ext cx="2743200" cy="2228154"/>
          </a:xfrm>
          <a:prstGeom prst="rect">
            <a:avLst/>
          </a:prstGeom>
          <a:noFill/>
          <a:ln>
            <a:noFill/>
          </a:ln>
        </p:spPr>
      </p:pic>
      <p:sp>
        <p:nvSpPr>
          <p:cNvPr id="376" name="Shape 376"/>
          <p:cNvSpPr txBox="1"/>
          <p:nvPr/>
        </p:nvSpPr>
        <p:spPr>
          <a:xfrm>
            <a:off x="3542199" y="2726625"/>
            <a:ext cx="1921527" cy="1165725"/>
          </a:xfrm>
          <a:prstGeom prst="rect">
            <a:avLst/>
          </a:prstGeom>
          <a:noFill/>
          <a:ln>
            <a:noFill/>
          </a:ln>
        </p:spPr>
        <p:txBody>
          <a:bodyPr spcFirstLastPara="1" wrap="square" lIns="68569" tIns="68569" rIns="68569" bIns="68569" anchor="t" anchorCtr="0">
            <a:noAutofit/>
          </a:bodyPr>
          <a:lstStyle/>
          <a:p>
            <a:pPr algn="ctr"/>
            <a:r>
              <a:rPr lang="en-US" sz="1800" dirty="0"/>
              <a:t>het Conflict</a:t>
            </a:r>
            <a:br>
              <a:rPr lang="en-US" sz="1800" dirty="0"/>
            </a:br>
            <a:r>
              <a:rPr lang="en-US" sz="1800" dirty="0" err="1" smtClean="0"/>
              <a:t>en</a:t>
            </a:r>
            <a:r>
              <a:rPr lang="en-US" sz="1800" dirty="0"/>
              <a:t> </a:t>
            </a:r>
            <a:r>
              <a:rPr lang="en-US" sz="1800" dirty="0" smtClean="0"/>
              <a:t>de </a:t>
            </a:r>
            <a:r>
              <a:rPr lang="en-US" sz="1800" dirty="0" err="1"/>
              <a:t>Conflictoplossing</a:t>
            </a:r>
            <a:endParaRPr sz="1800" dirty="0"/>
          </a:p>
        </p:txBody>
      </p:sp>
      <p:sp>
        <p:nvSpPr>
          <p:cNvPr id="377" name="Shape 377"/>
          <p:cNvSpPr txBox="1"/>
          <p:nvPr/>
        </p:nvSpPr>
        <p:spPr>
          <a:xfrm>
            <a:off x="1601363" y="2529300"/>
            <a:ext cx="1369125" cy="394650"/>
          </a:xfrm>
          <a:prstGeom prst="rect">
            <a:avLst/>
          </a:prstGeom>
          <a:noFill/>
          <a:ln>
            <a:noFill/>
          </a:ln>
        </p:spPr>
        <p:txBody>
          <a:bodyPr spcFirstLastPara="1" wrap="square" lIns="68569" tIns="68569" rIns="68569" bIns="68569" anchor="t" anchorCtr="0">
            <a:noAutofit/>
          </a:bodyPr>
          <a:lstStyle/>
          <a:p>
            <a:pPr algn="r"/>
            <a:r>
              <a:rPr lang="en-US" sz="1800" dirty="0"/>
              <a:t>de </a:t>
            </a:r>
            <a:r>
              <a:rPr lang="en-US" sz="1800" dirty="0" err="1"/>
              <a:t>positie</a:t>
            </a:r>
            <a:endParaRPr sz="1800" dirty="0"/>
          </a:p>
        </p:txBody>
      </p:sp>
      <p:sp>
        <p:nvSpPr>
          <p:cNvPr id="378" name="Shape 378"/>
          <p:cNvSpPr txBox="1"/>
          <p:nvPr/>
        </p:nvSpPr>
        <p:spPr>
          <a:xfrm>
            <a:off x="6035438" y="2529300"/>
            <a:ext cx="1861653" cy="394650"/>
          </a:xfrm>
          <a:prstGeom prst="rect">
            <a:avLst/>
          </a:prstGeom>
          <a:noFill/>
          <a:ln>
            <a:noFill/>
          </a:ln>
        </p:spPr>
        <p:txBody>
          <a:bodyPr spcFirstLastPara="1" wrap="square" lIns="68569" tIns="68569" rIns="68569" bIns="68569" anchor="t" anchorCtr="0">
            <a:noAutofit/>
          </a:bodyPr>
          <a:lstStyle/>
          <a:p>
            <a:r>
              <a:rPr lang="en-US" sz="1800" dirty="0"/>
              <a:t>de anti-</a:t>
            </a:r>
            <a:r>
              <a:rPr lang="en-US" sz="1800" dirty="0" err="1"/>
              <a:t>positie</a:t>
            </a:r>
            <a:endParaRPr sz="1800" dirty="0"/>
          </a:p>
        </p:txBody>
      </p:sp>
      <p:sp>
        <p:nvSpPr>
          <p:cNvPr id="379" name="Shape 379"/>
          <p:cNvSpPr txBox="1"/>
          <p:nvPr/>
        </p:nvSpPr>
        <p:spPr>
          <a:xfrm>
            <a:off x="2594636" y="4857148"/>
            <a:ext cx="3551131" cy="442143"/>
          </a:xfrm>
          <a:prstGeom prst="rect">
            <a:avLst/>
          </a:prstGeom>
          <a:noFill/>
          <a:ln>
            <a:noFill/>
          </a:ln>
        </p:spPr>
        <p:txBody>
          <a:bodyPr spcFirstLastPara="1" wrap="square" lIns="68569" tIns="68569" rIns="68569" bIns="68569" anchor="t" anchorCtr="0">
            <a:noAutofit/>
          </a:bodyPr>
          <a:lstStyle/>
          <a:p>
            <a:pPr algn="ctr"/>
            <a:r>
              <a:rPr lang="en-US" sz="1800" dirty="0"/>
              <a:t>het </a:t>
            </a:r>
            <a:r>
              <a:rPr lang="en-US" sz="1800" dirty="0" err="1"/>
              <a:t>compromis</a:t>
            </a:r>
            <a:r>
              <a:rPr lang="en-US" sz="1800" dirty="0"/>
              <a:t>          de </a:t>
            </a:r>
            <a:r>
              <a:rPr lang="en-US" sz="1800" dirty="0" err="1"/>
              <a:t>integratie</a:t>
            </a:r>
            <a:endParaRPr sz="1800" dirty="0"/>
          </a:p>
        </p:txBody>
      </p:sp>
      <p:sp>
        <p:nvSpPr>
          <p:cNvPr id="380" name="Shape 380"/>
          <p:cNvSpPr/>
          <p:nvPr/>
        </p:nvSpPr>
        <p:spPr>
          <a:xfrm>
            <a:off x="4352166" y="5026020"/>
            <a:ext cx="255375" cy="104400"/>
          </a:xfrm>
          <a:prstGeom prst="rightArrow">
            <a:avLst>
              <a:gd name="adj1" fmla="val 50000"/>
              <a:gd name="adj2" fmla="val 50000"/>
            </a:avLst>
          </a:prstGeom>
          <a:solidFill>
            <a:srgbClr val="45818E"/>
          </a:solidFill>
          <a:ln w="9525" cap="flat" cmpd="sng">
            <a:solidFill>
              <a:schemeClr val="dk2"/>
            </a:solidFill>
            <a:prstDash val="solid"/>
            <a:round/>
            <a:headEnd type="none" w="sm" len="sm"/>
            <a:tailEnd type="none" w="sm" len="sm"/>
          </a:ln>
        </p:spPr>
        <p:txBody>
          <a:bodyPr spcFirstLastPara="1" wrap="square" lIns="68569" tIns="68569" rIns="68569" bIns="68569" anchor="ctr" anchorCtr="0">
            <a:noAutofit/>
          </a:bodyPr>
          <a:lstStyle/>
          <a:p>
            <a:endParaRPr sz="1050"/>
          </a:p>
        </p:txBody>
      </p:sp>
      <p:sp>
        <p:nvSpPr>
          <p:cNvPr id="381" name="Shape 381"/>
          <p:cNvSpPr txBox="1"/>
          <p:nvPr/>
        </p:nvSpPr>
        <p:spPr>
          <a:xfrm>
            <a:off x="133004" y="2923949"/>
            <a:ext cx="2809846" cy="2057963"/>
          </a:xfrm>
          <a:prstGeom prst="rect">
            <a:avLst/>
          </a:prstGeom>
          <a:noFill/>
          <a:ln>
            <a:noFill/>
          </a:ln>
        </p:spPr>
        <p:txBody>
          <a:bodyPr spcFirstLastPara="1" wrap="square" lIns="68569" tIns="68569" rIns="68569" bIns="68569" anchor="t" anchorCtr="0">
            <a:noAutofit/>
          </a:bodyPr>
          <a:lstStyle/>
          <a:p>
            <a:pPr algn="r"/>
            <a:r>
              <a:rPr lang="en-US" sz="1800" dirty="0">
                <a:solidFill>
                  <a:schemeClr val="dk1"/>
                </a:solidFill>
              </a:rPr>
              <a:t> </a:t>
            </a:r>
            <a:r>
              <a:rPr lang="en-US" sz="1800" dirty="0" err="1">
                <a:solidFill>
                  <a:schemeClr val="dk1"/>
                </a:solidFill>
              </a:rPr>
              <a:t>Ik</a:t>
            </a:r>
            <a:r>
              <a:rPr lang="en-US" sz="1800" dirty="0">
                <a:solidFill>
                  <a:schemeClr val="dk1"/>
                </a:solidFill>
              </a:rPr>
              <a:t> </a:t>
            </a:r>
            <a:r>
              <a:rPr lang="en-US" sz="1800" dirty="0" err="1">
                <a:solidFill>
                  <a:schemeClr val="dk1"/>
                </a:solidFill>
              </a:rPr>
              <a:t>wil</a:t>
            </a:r>
            <a:r>
              <a:rPr lang="en-US" sz="1800" dirty="0">
                <a:solidFill>
                  <a:schemeClr val="dk1"/>
                </a:solidFill>
              </a:rPr>
              <a:t> </a:t>
            </a:r>
            <a:r>
              <a:rPr lang="en-US" sz="1800" dirty="0" err="1">
                <a:solidFill>
                  <a:schemeClr val="dk1"/>
                </a:solidFill>
              </a:rPr>
              <a:t>vanavond</a:t>
            </a:r>
            <a:r>
              <a:rPr lang="en-US" sz="1800" dirty="0">
                <a:solidFill>
                  <a:schemeClr val="dk1"/>
                </a:solidFill>
              </a:rPr>
              <a:t> </a:t>
            </a:r>
            <a:r>
              <a:rPr lang="en-US" sz="1800" dirty="0" err="1">
                <a:solidFill>
                  <a:schemeClr val="dk1"/>
                </a:solidFill>
              </a:rPr>
              <a:t>uit</a:t>
            </a:r>
            <a:r>
              <a:rPr lang="en-US" sz="1800" dirty="0">
                <a:solidFill>
                  <a:schemeClr val="dk1"/>
                </a:solidFill>
              </a:rPr>
              <a:t> met </a:t>
            </a:r>
            <a:r>
              <a:rPr lang="en-US" sz="1800" dirty="0" err="1">
                <a:solidFill>
                  <a:schemeClr val="dk1"/>
                </a:solidFill>
              </a:rPr>
              <a:t>mijn</a:t>
            </a:r>
            <a:r>
              <a:rPr lang="en-US" sz="1800" dirty="0">
                <a:solidFill>
                  <a:schemeClr val="dk1"/>
                </a:solidFill>
              </a:rPr>
              <a:t> </a:t>
            </a:r>
            <a:r>
              <a:rPr lang="en-US" sz="1800" dirty="0" err="1">
                <a:solidFill>
                  <a:schemeClr val="dk1"/>
                </a:solidFill>
              </a:rPr>
              <a:t>vrienden</a:t>
            </a:r>
            <a:r>
              <a:rPr lang="en-US" sz="1800" dirty="0">
                <a:solidFill>
                  <a:schemeClr val="dk1"/>
                </a:solidFill>
              </a:rPr>
              <a:t> </a:t>
            </a:r>
            <a:r>
              <a:rPr lang="en-US" sz="1800" dirty="0" err="1">
                <a:solidFill>
                  <a:schemeClr val="dk1"/>
                </a:solidFill>
              </a:rPr>
              <a:t>en</a:t>
            </a:r>
            <a:r>
              <a:rPr lang="en-US" sz="1800" dirty="0">
                <a:solidFill>
                  <a:schemeClr val="dk1"/>
                </a:solidFill>
              </a:rPr>
              <a:t> </a:t>
            </a:r>
            <a:r>
              <a:rPr lang="en-US" sz="1800" dirty="0" err="1">
                <a:solidFill>
                  <a:schemeClr val="dk1"/>
                </a:solidFill>
              </a:rPr>
              <a:t>dan</a:t>
            </a:r>
            <a:r>
              <a:rPr lang="en-US" sz="1800" dirty="0">
                <a:solidFill>
                  <a:schemeClr val="dk1"/>
                </a:solidFill>
              </a:rPr>
              <a:t> zo </a:t>
            </a:r>
            <a:r>
              <a:rPr lang="en-US" sz="1800" dirty="0" err="1">
                <a:solidFill>
                  <a:schemeClr val="dk1"/>
                </a:solidFill>
              </a:rPr>
              <a:t>lang</a:t>
            </a:r>
            <a:r>
              <a:rPr lang="en-US" sz="1800" dirty="0">
                <a:solidFill>
                  <a:schemeClr val="dk1"/>
                </a:solidFill>
              </a:rPr>
              <a:t> </a:t>
            </a:r>
            <a:r>
              <a:rPr lang="en-US" sz="1800" dirty="0" err="1">
                <a:solidFill>
                  <a:schemeClr val="dk1"/>
                </a:solidFill>
              </a:rPr>
              <a:t>mogelijk</a:t>
            </a:r>
            <a:r>
              <a:rPr lang="en-US" sz="1800" dirty="0">
                <a:solidFill>
                  <a:schemeClr val="dk1"/>
                </a:solidFill>
              </a:rPr>
              <a:t>! </a:t>
            </a:r>
            <a:r>
              <a:rPr lang="en-US" sz="1800" dirty="0" err="1">
                <a:solidFill>
                  <a:schemeClr val="dk1"/>
                </a:solidFill>
              </a:rPr>
              <a:t>Ik</a:t>
            </a:r>
            <a:r>
              <a:rPr lang="en-US" sz="1800" dirty="0">
                <a:solidFill>
                  <a:schemeClr val="dk1"/>
                </a:solidFill>
              </a:rPr>
              <a:t> </a:t>
            </a:r>
            <a:r>
              <a:rPr lang="en-US" sz="1800" dirty="0" err="1">
                <a:solidFill>
                  <a:schemeClr val="dk1"/>
                </a:solidFill>
              </a:rPr>
              <a:t>weet</a:t>
            </a:r>
            <a:r>
              <a:rPr lang="en-US" sz="1800" dirty="0">
                <a:solidFill>
                  <a:schemeClr val="dk1"/>
                </a:solidFill>
              </a:rPr>
              <a:t> </a:t>
            </a:r>
            <a:r>
              <a:rPr lang="en-US" sz="1800" dirty="0" err="1">
                <a:solidFill>
                  <a:schemeClr val="dk1"/>
                </a:solidFill>
              </a:rPr>
              <a:t>dat</a:t>
            </a:r>
            <a:r>
              <a:rPr lang="en-US" sz="1800" dirty="0">
                <a:solidFill>
                  <a:schemeClr val="dk1"/>
                </a:solidFill>
              </a:rPr>
              <a:t> </a:t>
            </a:r>
            <a:r>
              <a:rPr lang="en-US" sz="1800" dirty="0" err="1">
                <a:solidFill>
                  <a:schemeClr val="dk1"/>
                </a:solidFill>
              </a:rPr>
              <a:t>dat</a:t>
            </a:r>
            <a:r>
              <a:rPr lang="en-US" sz="1800" dirty="0">
                <a:solidFill>
                  <a:schemeClr val="dk1"/>
                </a:solidFill>
              </a:rPr>
              <a:t> </a:t>
            </a:r>
            <a:r>
              <a:rPr lang="en-US" sz="1800" dirty="0" err="1">
                <a:solidFill>
                  <a:schemeClr val="dk1"/>
                </a:solidFill>
              </a:rPr>
              <a:t>ik</a:t>
            </a:r>
            <a:r>
              <a:rPr lang="en-US" sz="1800" dirty="0">
                <a:solidFill>
                  <a:schemeClr val="dk1"/>
                </a:solidFill>
              </a:rPr>
              <a:t> </a:t>
            </a:r>
            <a:r>
              <a:rPr lang="en-US" sz="1800" dirty="0" err="1">
                <a:solidFill>
                  <a:schemeClr val="dk1"/>
                </a:solidFill>
              </a:rPr>
              <a:t>niet</a:t>
            </a:r>
            <a:r>
              <a:rPr lang="en-US" sz="1800" dirty="0">
                <a:solidFill>
                  <a:schemeClr val="dk1"/>
                </a:solidFill>
              </a:rPr>
              <a:t> </a:t>
            </a:r>
            <a:r>
              <a:rPr lang="en-US" sz="1800" dirty="0" err="1">
                <a:solidFill>
                  <a:schemeClr val="dk1"/>
                </a:solidFill>
              </a:rPr>
              <a:t>zal</a:t>
            </a:r>
            <a:r>
              <a:rPr lang="en-US" sz="1800" dirty="0">
                <a:solidFill>
                  <a:schemeClr val="dk1"/>
                </a:solidFill>
              </a:rPr>
              <a:t> </a:t>
            </a:r>
            <a:r>
              <a:rPr lang="en-US" sz="1800" dirty="0" err="1">
                <a:solidFill>
                  <a:schemeClr val="dk1"/>
                </a:solidFill>
              </a:rPr>
              <a:t>mogen</a:t>
            </a:r>
            <a:r>
              <a:rPr lang="en-US" sz="1800" dirty="0">
                <a:solidFill>
                  <a:schemeClr val="dk1"/>
                </a:solidFill>
              </a:rPr>
              <a:t> </a:t>
            </a:r>
            <a:r>
              <a:rPr lang="en-US" sz="1800" dirty="0" err="1">
                <a:solidFill>
                  <a:schemeClr val="dk1"/>
                </a:solidFill>
              </a:rPr>
              <a:t>na</a:t>
            </a:r>
            <a:r>
              <a:rPr lang="en-US" sz="1800" dirty="0">
                <a:solidFill>
                  <a:schemeClr val="dk1"/>
                </a:solidFill>
              </a:rPr>
              <a:t> 2u maar </a:t>
            </a:r>
            <a:r>
              <a:rPr lang="en-US" sz="1800" dirty="0" err="1" smtClean="0">
                <a:solidFill>
                  <a:schemeClr val="dk1"/>
                </a:solidFill>
              </a:rPr>
              <a:t>ik</a:t>
            </a:r>
            <a:r>
              <a:rPr lang="en-US" sz="1800" dirty="0" smtClean="0">
                <a:solidFill>
                  <a:schemeClr val="dk1"/>
                </a:solidFill>
              </a:rPr>
              <a:t> doe </a:t>
            </a:r>
            <a:r>
              <a:rPr lang="en-US" sz="1800" dirty="0" err="1" smtClean="0">
                <a:solidFill>
                  <a:schemeClr val="dk1"/>
                </a:solidFill>
              </a:rPr>
              <a:t>toch</a:t>
            </a:r>
            <a:r>
              <a:rPr lang="en-US" sz="1800" dirty="0" smtClean="0">
                <a:solidFill>
                  <a:schemeClr val="dk1"/>
                </a:solidFill>
              </a:rPr>
              <a:t> wat </a:t>
            </a:r>
            <a:r>
              <a:rPr lang="en-US" sz="1800" dirty="0" err="1" smtClean="0">
                <a:solidFill>
                  <a:schemeClr val="dk1"/>
                </a:solidFill>
              </a:rPr>
              <a:t>ik</a:t>
            </a:r>
            <a:r>
              <a:rPr lang="en-US" sz="1800" dirty="0" smtClean="0">
                <a:solidFill>
                  <a:schemeClr val="dk1"/>
                </a:solidFill>
              </a:rPr>
              <a:t> </a:t>
            </a:r>
            <a:r>
              <a:rPr lang="en-US" sz="1800" dirty="0" err="1" smtClean="0">
                <a:solidFill>
                  <a:schemeClr val="dk1"/>
                </a:solidFill>
              </a:rPr>
              <a:t>wil</a:t>
            </a:r>
            <a:r>
              <a:rPr lang="en-US" sz="1800" dirty="0" smtClean="0">
                <a:solidFill>
                  <a:schemeClr val="dk1"/>
                </a:solidFill>
              </a:rPr>
              <a:t> </a:t>
            </a:r>
            <a:r>
              <a:rPr lang="en-US" sz="1800" dirty="0" err="1" smtClean="0">
                <a:solidFill>
                  <a:schemeClr val="dk1"/>
                </a:solidFill>
              </a:rPr>
              <a:t>zeker</a:t>
            </a:r>
            <a:r>
              <a:rPr lang="en-US" sz="1800" dirty="0" smtClean="0">
                <a:solidFill>
                  <a:schemeClr val="dk1"/>
                </a:solidFill>
              </a:rPr>
              <a:t>?!...</a:t>
            </a:r>
            <a:endParaRPr sz="1800" dirty="0"/>
          </a:p>
        </p:txBody>
      </p:sp>
      <p:sp>
        <p:nvSpPr>
          <p:cNvPr id="382" name="Shape 382"/>
          <p:cNvSpPr txBox="1"/>
          <p:nvPr/>
        </p:nvSpPr>
        <p:spPr>
          <a:xfrm>
            <a:off x="6035437" y="2923950"/>
            <a:ext cx="2904075" cy="1833506"/>
          </a:xfrm>
          <a:prstGeom prst="rect">
            <a:avLst/>
          </a:prstGeom>
          <a:noFill/>
          <a:ln>
            <a:noFill/>
          </a:ln>
        </p:spPr>
        <p:txBody>
          <a:bodyPr spcFirstLastPara="1" wrap="square" lIns="68569" tIns="68569" rIns="68569" bIns="68569" anchor="t" anchorCtr="0">
            <a:noAutofit/>
          </a:bodyPr>
          <a:lstStyle/>
          <a:p>
            <a:r>
              <a:rPr lang="en-US" sz="1800" dirty="0" err="1">
                <a:solidFill>
                  <a:schemeClr val="dk1"/>
                </a:solidFill>
              </a:rPr>
              <a:t>Als</a:t>
            </a:r>
            <a:r>
              <a:rPr lang="en-US" sz="1800" dirty="0">
                <a:solidFill>
                  <a:schemeClr val="dk1"/>
                </a:solidFill>
              </a:rPr>
              <a:t> </a:t>
            </a:r>
            <a:r>
              <a:rPr lang="en-US" sz="1800" dirty="0" err="1">
                <a:solidFill>
                  <a:schemeClr val="dk1"/>
                </a:solidFill>
              </a:rPr>
              <a:t>ik</a:t>
            </a:r>
            <a:r>
              <a:rPr lang="en-US" sz="1800" dirty="0">
                <a:solidFill>
                  <a:schemeClr val="dk1"/>
                </a:solidFill>
              </a:rPr>
              <a:t> </a:t>
            </a:r>
            <a:r>
              <a:rPr lang="en-US" sz="1800" dirty="0" err="1">
                <a:solidFill>
                  <a:schemeClr val="dk1"/>
                </a:solidFill>
              </a:rPr>
              <a:t>niet</a:t>
            </a:r>
            <a:r>
              <a:rPr lang="en-US" sz="1800" dirty="0">
                <a:solidFill>
                  <a:schemeClr val="dk1"/>
                </a:solidFill>
              </a:rPr>
              <a:t> om 2u </a:t>
            </a:r>
            <a:r>
              <a:rPr lang="en-US" sz="1800" dirty="0" err="1">
                <a:solidFill>
                  <a:schemeClr val="dk1"/>
                </a:solidFill>
              </a:rPr>
              <a:t>thuis</a:t>
            </a:r>
            <a:r>
              <a:rPr lang="en-US" sz="1800" dirty="0">
                <a:solidFill>
                  <a:schemeClr val="dk1"/>
                </a:solidFill>
              </a:rPr>
              <a:t> ben, </a:t>
            </a:r>
            <a:r>
              <a:rPr lang="en-US" sz="1800" dirty="0" err="1">
                <a:solidFill>
                  <a:schemeClr val="dk1"/>
                </a:solidFill>
              </a:rPr>
              <a:t>gaan</a:t>
            </a:r>
            <a:r>
              <a:rPr lang="en-US" sz="1800" dirty="0">
                <a:solidFill>
                  <a:schemeClr val="dk1"/>
                </a:solidFill>
              </a:rPr>
              <a:t> </a:t>
            </a:r>
            <a:r>
              <a:rPr lang="en-US" sz="1800" dirty="0" err="1">
                <a:solidFill>
                  <a:schemeClr val="dk1"/>
                </a:solidFill>
              </a:rPr>
              <a:t>mijn</a:t>
            </a:r>
            <a:r>
              <a:rPr lang="en-US" sz="1800" dirty="0">
                <a:solidFill>
                  <a:schemeClr val="dk1"/>
                </a:solidFill>
              </a:rPr>
              <a:t> </a:t>
            </a:r>
            <a:r>
              <a:rPr lang="en-US" sz="1800" dirty="0" err="1">
                <a:solidFill>
                  <a:schemeClr val="dk1"/>
                </a:solidFill>
              </a:rPr>
              <a:t>ouders</a:t>
            </a:r>
            <a:r>
              <a:rPr lang="en-US" sz="1800" dirty="0">
                <a:solidFill>
                  <a:schemeClr val="dk1"/>
                </a:solidFill>
              </a:rPr>
              <a:t> </a:t>
            </a:r>
            <a:r>
              <a:rPr lang="en-US" sz="1800" dirty="0" err="1">
                <a:solidFill>
                  <a:schemeClr val="dk1"/>
                </a:solidFill>
              </a:rPr>
              <a:t>kei-lastig</a:t>
            </a:r>
            <a:r>
              <a:rPr lang="en-US" sz="1800" dirty="0">
                <a:solidFill>
                  <a:schemeClr val="dk1"/>
                </a:solidFill>
              </a:rPr>
              <a:t> </a:t>
            </a:r>
            <a:r>
              <a:rPr lang="en-US" sz="1800" dirty="0" err="1">
                <a:solidFill>
                  <a:schemeClr val="dk1"/>
                </a:solidFill>
              </a:rPr>
              <a:t>zijn</a:t>
            </a:r>
            <a:r>
              <a:rPr lang="en-US" sz="1800" dirty="0">
                <a:solidFill>
                  <a:schemeClr val="dk1"/>
                </a:solidFill>
              </a:rPr>
              <a:t> op </a:t>
            </a:r>
            <a:r>
              <a:rPr lang="en-US" sz="1800" dirty="0" err="1">
                <a:solidFill>
                  <a:schemeClr val="dk1"/>
                </a:solidFill>
              </a:rPr>
              <a:t>mij</a:t>
            </a:r>
            <a:r>
              <a:rPr lang="en-US" sz="1800" dirty="0">
                <a:solidFill>
                  <a:schemeClr val="dk1"/>
                </a:solidFill>
              </a:rPr>
              <a:t>, </a:t>
            </a:r>
            <a:r>
              <a:rPr lang="en-US" sz="1800" dirty="0" err="1">
                <a:solidFill>
                  <a:schemeClr val="dk1"/>
                </a:solidFill>
              </a:rPr>
              <a:t>en</a:t>
            </a:r>
            <a:r>
              <a:rPr lang="en-US" sz="1800" dirty="0">
                <a:solidFill>
                  <a:schemeClr val="dk1"/>
                </a:solidFill>
              </a:rPr>
              <a:t> nog </a:t>
            </a:r>
            <a:r>
              <a:rPr lang="en-US" sz="1800" dirty="0" err="1">
                <a:solidFill>
                  <a:schemeClr val="dk1"/>
                </a:solidFill>
              </a:rPr>
              <a:t>meer</a:t>
            </a:r>
            <a:r>
              <a:rPr lang="en-US" sz="1800" dirty="0">
                <a:solidFill>
                  <a:schemeClr val="dk1"/>
                </a:solidFill>
              </a:rPr>
              <a:t> </a:t>
            </a:r>
            <a:r>
              <a:rPr lang="en-US" sz="1800" dirty="0" err="1">
                <a:solidFill>
                  <a:schemeClr val="dk1"/>
                </a:solidFill>
              </a:rPr>
              <a:t>omdat</a:t>
            </a:r>
            <a:r>
              <a:rPr lang="en-US" sz="1800" dirty="0">
                <a:solidFill>
                  <a:schemeClr val="dk1"/>
                </a:solidFill>
              </a:rPr>
              <a:t> we morgen al om 12u op </a:t>
            </a:r>
            <a:r>
              <a:rPr lang="en-US" sz="1800" dirty="0" err="1">
                <a:solidFill>
                  <a:schemeClr val="dk1"/>
                </a:solidFill>
              </a:rPr>
              <a:t>een</a:t>
            </a:r>
            <a:r>
              <a:rPr lang="en-US" sz="1800" dirty="0">
                <a:solidFill>
                  <a:schemeClr val="dk1"/>
                </a:solidFill>
              </a:rPr>
              <a:t> </a:t>
            </a:r>
            <a:r>
              <a:rPr lang="en-US" sz="1800" dirty="0" err="1">
                <a:solidFill>
                  <a:schemeClr val="dk1"/>
                </a:solidFill>
              </a:rPr>
              <a:t>familiefeestje</a:t>
            </a:r>
            <a:r>
              <a:rPr lang="en-US" sz="1800" dirty="0">
                <a:solidFill>
                  <a:schemeClr val="dk1"/>
                </a:solidFill>
              </a:rPr>
              <a:t> </a:t>
            </a:r>
            <a:r>
              <a:rPr lang="en-US" sz="1800" dirty="0" err="1">
                <a:solidFill>
                  <a:schemeClr val="dk1"/>
                </a:solidFill>
              </a:rPr>
              <a:t>moeten</a:t>
            </a:r>
            <a:r>
              <a:rPr lang="en-US" sz="1800" dirty="0">
                <a:solidFill>
                  <a:schemeClr val="dk1"/>
                </a:solidFill>
              </a:rPr>
              <a:t> </a:t>
            </a:r>
            <a:r>
              <a:rPr lang="en-US" sz="1800" dirty="0" err="1">
                <a:solidFill>
                  <a:schemeClr val="dk1"/>
                </a:solidFill>
              </a:rPr>
              <a:t>zijn</a:t>
            </a:r>
            <a:r>
              <a:rPr lang="en-US" sz="1800" dirty="0">
                <a:solidFill>
                  <a:schemeClr val="dk1"/>
                </a:solidFill>
              </a:rPr>
              <a:t>.</a:t>
            </a:r>
            <a:endParaRPr sz="1800" dirty="0"/>
          </a:p>
        </p:txBody>
      </p:sp>
      <p:sp>
        <p:nvSpPr>
          <p:cNvPr id="383" name="Shape 383"/>
          <p:cNvSpPr txBox="1"/>
          <p:nvPr/>
        </p:nvSpPr>
        <p:spPr>
          <a:xfrm>
            <a:off x="153143" y="5278930"/>
            <a:ext cx="8819100" cy="1016735"/>
          </a:xfrm>
          <a:prstGeom prst="rect">
            <a:avLst/>
          </a:prstGeom>
          <a:noFill/>
          <a:ln>
            <a:noFill/>
          </a:ln>
        </p:spPr>
        <p:txBody>
          <a:bodyPr spcFirstLastPara="1" wrap="square" lIns="68569" tIns="68569" rIns="68569" bIns="68569" anchor="t" anchorCtr="0">
            <a:noAutofit/>
          </a:bodyPr>
          <a:lstStyle/>
          <a:p>
            <a:pPr algn="ctr"/>
            <a:r>
              <a:rPr lang="en-US" sz="1800" dirty="0" err="1"/>
              <a:t>Ik</a:t>
            </a:r>
            <a:r>
              <a:rPr lang="en-US" sz="1800" dirty="0"/>
              <a:t> </a:t>
            </a:r>
            <a:r>
              <a:rPr lang="en-US" sz="1800" dirty="0" err="1"/>
              <a:t>heb</a:t>
            </a:r>
            <a:r>
              <a:rPr lang="en-US" sz="1800" dirty="0"/>
              <a:t> </a:t>
            </a:r>
            <a:r>
              <a:rPr lang="en-US" sz="1800" dirty="0" err="1"/>
              <a:t>echt</a:t>
            </a:r>
            <a:r>
              <a:rPr lang="en-US" sz="1800" dirty="0"/>
              <a:t> </a:t>
            </a:r>
            <a:r>
              <a:rPr lang="en-US" sz="1800" dirty="0" err="1"/>
              <a:t>geen</a:t>
            </a:r>
            <a:r>
              <a:rPr lang="en-US" sz="1800" dirty="0"/>
              <a:t> zin in drama </a:t>
            </a:r>
            <a:r>
              <a:rPr lang="en-US" sz="1800" dirty="0" err="1"/>
              <a:t>voor</a:t>
            </a:r>
            <a:r>
              <a:rPr lang="en-US" sz="1800" dirty="0"/>
              <a:t> </a:t>
            </a:r>
            <a:r>
              <a:rPr lang="en-US" sz="1800" dirty="0" err="1"/>
              <a:t>dat</a:t>
            </a:r>
            <a:r>
              <a:rPr lang="en-US" sz="1800" dirty="0"/>
              <a:t> </a:t>
            </a:r>
            <a:r>
              <a:rPr lang="en-US" sz="1800" dirty="0" err="1"/>
              <a:t>familiefeestje</a:t>
            </a:r>
            <a:r>
              <a:rPr lang="en-US" sz="1800" dirty="0"/>
              <a:t>… </a:t>
            </a:r>
            <a:r>
              <a:rPr lang="en-US" sz="1800" dirty="0" err="1"/>
              <a:t>Ik</a:t>
            </a:r>
            <a:r>
              <a:rPr lang="en-US" sz="1800" dirty="0"/>
              <a:t> </a:t>
            </a:r>
            <a:r>
              <a:rPr lang="en-US" sz="1800" dirty="0" err="1"/>
              <a:t>heb</a:t>
            </a:r>
            <a:r>
              <a:rPr lang="en-US" sz="1800" dirty="0"/>
              <a:t> </a:t>
            </a:r>
            <a:r>
              <a:rPr lang="en-US" sz="1800" dirty="0" err="1"/>
              <a:t>mijn</a:t>
            </a:r>
            <a:r>
              <a:rPr lang="en-US" sz="1800" dirty="0"/>
              <a:t> </a:t>
            </a:r>
            <a:r>
              <a:rPr lang="en-US" sz="1800" dirty="0" err="1"/>
              <a:t>nichten</a:t>
            </a:r>
            <a:r>
              <a:rPr lang="en-US" sz="1800" dirty="0"/>
              <a:t> </a:t>
            </a:r>
            <a:r>
              <a:rPr lang="en-US" sz="1800" dirty="0" err="1"/>
              <a:t>en</a:t>
            </a:r>
            <a:r>
              <a:rPr lang="en-US" sz="1800" dirty="0"/>
              <a:t> </a:t>
            </a:r>
            <a:r>
              <a:rPr lang="en-US" sz="1800" dirty="0" err="1"/>
              <a:t>neven</a:t>
            </a:r>
            <a:r>
              <a:rPr lang="en-US" sz="1800" dirty="0"/>
              <a:t> al </a:t>
            </a:r>
            <a:r>
              <a:rPr lang="en-US" sz="1800" dirty="0" err="1"/>
              <a:t>eventjes</a:t>
            </a:r>
            <a:r>
              <a:rPr lang="en-US" sz="1800" dirty="0"/>
              <a:t> </a:t>
            </a:r>
            <a:r>
              <a:rPr lang="en-US" sz="1800" dirty="0" err="1"/>
              <a:t>niet</a:t>
            </a:r>
            <a:r>
              <a:rPr lang="en-US" sz="1800" dirty="0"/>
              <a:t> </a:t>
            </a:r>
            <a:r>
              <a:rPr lang="en-US" sz="1800" dirty="0" err="1"/>
              <a:t>meer</a:t>
            </a:r>
            <a:r>
              <a:rPr lang="en-US" sz="1800" dirty="0"/>
              <a:t> </a:t>
            </a:r>
            <a:r>
              <a:rPr lang="en-US" sz="1800" dirty="0" err="1"/>
              <a:t>gezien</a:t>
            </a:r>
            <a:r>
              <a:rPr lang="en-US" sz="1800" dirty="0"/>
              <a:t> </a:t>
            </a:r>
            <a:r>
              <a:rPr lang="en-US" sz="1800" dirty="0" err="1"/>
              <a:t>en</a:t>
            </a:r>
            <a:r>
              <a:rPr lang="en-US" sz="1800" dirty="0"/>
              <a:t> met hen is het </a:t>
            </a:r>
            <a:r>
              <a:rPr lang="en-US" sz="1800" dirty="0" err="1"/>
              <a:t>ook</a:t>
            </a:r>
            <a:r>
              <a:rPr lang="en-US" sz="1800" dirty="0"/>
              <a:t> </a:t>
            </a:r>
            <a:r>
              <a:rPr lang="en-US" sz="1800" dirty="0" err="1"/>
              <a:t>leuk</a:t>
            </a:r>
            <a:r>
              <a:rPr lang="en-US" sz="1800" dirty="0"/>
              <a:t>. Anders </a:t>
            </a:r>
            <a:r>
              <a:rPr lang="en-US" sz="1800" dirty="0" err="1"/>
              <a:t>dan</a:t>
            </a:r>
            <a:r>
              <a:rPr lang="en-US" sz="1800" dirty="0"/>
              <a:t> met </a:t>
            </a:r>
            <a:r>
              <a:rPr lang="en-US" sz="1800" dirty="0" err="1"/>
              <a:t>vrienden</a:t>
            </a:r>
            <a:r>
              <a:rPr lang="en-US" sz="1800" dirty="0"/>
              <a:t> maar </a:t>
            </a:r>
            <a:r>
              <a:rPr lang="en-US" sz="1800" dirty="0" err="1"/>
              <a:t>toch</a:t>
            </a:r>
            <a:r>
              <a:rPr lang="en-US" sz="1800" dirty="0"/>
              <a:t>… </a:t>
            </a:r>
            <a:r>
              <a:rPr lang="en-US" sz="1800" dirty="0" err="1"/>
              <a:t>Ik</a:t>
            </a:r>
            <a:r>
              <a:rPr lang="en-US" sz="1800" dirty="0"/>
              <a:t> </a:t>
            </a:r>
            <a:r>
              <a:rPr lang="en-US" sz="1800" dirty="0" err="1"/>
              <a:t>zal</a:t>
            </a:r>
            <a:r>
              <a:rPr lang="en-US" sz="1800" dirty="0"/>
              <a:t> het </a:t>
            </a:r>
            <a:r>
              <a:rPr lang="en-US" sz="1800" dirty="0" err="1"/>
              <a:t>vanavond</a:t>
            </a:r>
            <a:r>
              <a:rPr lang="en-US" sz="1800" dirty="0"/>
              <a:t> maar wat </a:t>
            </a:r>
            <a:r>
              <a:rPr lang="en-US" sz="1800" dirty="0" err="1"/>
              <a:t>rustig</a:t>
            </a:r>
            <a:r>
              <a:rPr lang="en-US" sz="1800" dirty="0"/>
              <a:t> </a:t>
            </a:r>
            <a:r>
              <a:rPr lang="en-US" sz="1800" dirty="0" err="1"/>
              <a:t>houden</a:t>
            </a:r>
            <a:r>
              <a:rPr lang="en-US" sz="1800" dirty="0"/>
              <a:t>.</a:t>
            </a:r>
            <a:endParaRPr sz="1800" dirty="0"/>
          </a:p>
        </p:txBody>
      </p:sp>
      <p:sp>
        <p:nvSpPr>
          <p:cNvPr id="13" name="Shape 359"/>
          <p:cNvSpPr txBox="1"/>
          <p:nvPr/>
        </p:nvSpPr>
        <p:spPr>
          <a:xfrm>
            <a:off x="822325" y="1072754"/>
            <a:ext cx="6122987" cy="676230"/>
          </a:xfrm>
          <a:prstGeom prst="rect">
            <a:avLst/>
          </a:prstGeom>
          <a:noFill/>
          <a:ln>
            <a:noFill/>
          </a:ln>
        </p:spPr>
        <p:txBody>
          <a:bodyPr spcFirstLastPara="1" wrap="square" lIns="68569" tIns="34275" rIns="68569" bIns="34275" anchor="b" anchorCtr="0">
            <a:noAutofit/>
          </a:bodyPr>
          <a:lstStyle/>
          <a:p>
            <a:pPr>
              <a:lnSpc>
                <a:spcPct val="85000"/>
              </a:lnSpc>
              <a:buClr>
                <a:srgbClr val="404040"/>
              </a:buClr>
              <a:buSzPts val="4800"/>
            </a:pPr>
            <a:r>
              <a:rPr lang="en-US" sz="3600" dirty="0" err="1">
                <a:solidFill>
                  <a:srgbClr val="404040"/>
                </a:solidFill>
                <a:latin typeface="Calibri"/>
                <a:ea typeface="Calibri"/>
                <a:cs typeface="Calibri"/>
                <a:sym typeface="Calibri"/>
              </a:rPr>
              <a:t>Autonomie</a:t>
            </a:r>
            <a:r>
              <a:rPr lang="en-US" sz="3600" dirty="0">
                <a:solidFill>
                  <a:srgbClr val="404040"/>
                </a:solidFill>
                <a:latin typeface="Calibri"/>
                <a:ea typeface="Calibri"/>
                <a:cs typeface="Calibri"/>
                <a:sym typeface="Calibri"/>
              </a:rPr>
              <a:t> </a:t>
            </a:r>
            <a:r>
              <a:rPr lang="en-US" sz="3600" dirty="0" err="1">
                <a:solidFill>
                  <a:srgbClr val="404040"/>
                </a:solidFill>
                <a:latin typeface="Calibri"/>
                <a:ea typeface="Calibri"/>
                <a:cs typeface="Calibri"/>
                <a:sym typeface="Calibri"/>
              </a:rPr>
              <a:t>én</a:t>
            </a:r>
            <a:r>
              <a:rPr lang="en-US" sz="3600" dirty="0">
                <a:solidFill>
                  <a:srgbClr val="404040"/>
                </a:solidFill>
                <a:latin typeface="Calibri"/>
                <a:ea typeface="Calibri"/>
                <a:cs typeface="Calibri"/>
                <a:sym typeface="Calibri"/>
              </a:rPr>
              <a:t> </a:t>
            </a:r>
            <a:r>
              <a:rPr lang="en-US" sz="3600" dirty="0" err="1">
                <a:solidFill>
                  <a:srgbClr val="404040"/>
                </a:solidFill>
                <a:latin typeface="Calibri"/>
                <a:ea typeface="Calibri"/>
                <a:cs typeface="Calibri"/>
                <a:sym typeface="Calibri"/>
              </a:rPr>
              <a:t>verbinding</a:t>
            </a:r>
            <a:endParaRPr sz="1050" dirty="0"/>
          </a:p>
        </p:txBody>
      </p:sp>
      <p:pic>
        <p:nvPicPr>
          <p:cNvPr id="14" name="Shape 132"/>
          <p:cNvPicPr preferRelativeResize="0"/>
          <p:nvPr/>
        </p:nvPicPr>
        <p:blipFill rotWithShape="1">
          <a:blip r:embed="rId4">
            <a:alphaModFix/>
          </a:blip>
          <a:srcRect/>
          <a:stretch/>
        </p:blipFill>
        <p:spPr>
          <a:xfrm>
            <a:off x="7317274" y="184915"/>
            <a:ext cx="1654969" cy="583406"/>
          </a:xfrm>
          <a:prstGeom prst="rect">
            <a:avLst/>
          </a:prstGeom>
          <a:noFill/>
          <a:ln>
            <a:noFill/>
          </a:ln>
        </p:spPr>
      </p:pic>
    </p:spTree>
    <p:extLst>
      <p:ext uri="{BB962C8B-B14F-4D97-AF65-F5344CB8AC3E}">
        <p14:creationId xmlns:p14="http://schemas.microsoft.com/office/powerpoint/2010/main" val="120554923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Shape 388"/>
          <p:cNvSpPr txBox="1">
            <a:spLocks noGrp="1"/>
          </p:cNvSpPr>
          <p:nvPr>
            <p:ph type="title" idx="4294967295"/>
          </p:nvPr>
        </p:nvSpPr>
        <p:spPr>
          <a:xfrm>
            <a:off x="944381" y="404734"/>
            <a:ext cx="7434262" cy="1334125"/>
          </a:xfrm>
          <a:prstGeom prst="rect">
            <a:avLst/>
          </a:prstGeom>
          <a:noFill/>
          <a:ln>
            <a:noFill/>
          </a:ln>
        </p:spPr>
        <p:txBody>
          <a:bodyPr spcFirstLastPara="1" wrap="square" lIns="68569" tIns="34275" rIns="68569" bIns="34275" anchor="b" anchorCtr="0">
            <a:noAutofit/>
          </a:bodyPr>
          <a:lstStyle/>
          <a:p>
            <a:pPr>
              <a:buClr>
                <a:srgbClr val="404040"/>
              </a:buClr>
              <a:buSzPts val="4800"/>
            </a:pPr>
            <a:r>
              <a:rPr lang="en-US" dirty="0" err="1"/>
              <a:t>Puberteit</a:t>
            </a:r>
            <a:r>
              <a:rPr lang="en-US" dirty="0"/>
              <a:t> en </a:t>
            </a:r>
            <a:r>
              <a:rPr lang="en-US" dirty="0" err="1"/>
              <a:t>Lichamelijkheid</a:t>
            </a:r>
            <a:endParaRPr dirty="0"/>
          </a:p>
        </p:txBody>
      </p:sp>
      <p:sp>
        <p:nvSpPr>
          <p:cNvPr id="389" name="Shape 389"/>
          <p:cNvSpPr txBox="1">
            <a:spLocks noGrp="1"/>
          </p:cNvSpPr>
          <p:nvPr>
            <p:ph type="body" idx="4294967295"/>
          </p:nvPr>
        </p:nvSpPr>
        <p:spPr>
          <a:xfrm>
            <a:off x="944381" y="1738859"/>
            <a:ext cx="7434262" cy="4565831"/>
          </a:xfrm>
          <a:prstGeom prst="rect">
            <a:avLst/>
          </a:prstGeom>
          <a:noFill/>
          <a:ln>
            <a:noFill/>
          </a:ln>
        </p:spPr>
        <p:txBody>
          <a:bodyPr spcFirstLastPara="1" wrap="square" lIns="68569" tIns="34275" rIns="68569" bIns="34275" anchor="t" anchorCtr="0">
            <a:noAutofit/>
          </a:bodyPr>
          <a:lstStyle/>
          <a:p>
            <a:pPr marL="0" indent="0">
              <a:lnSpc>
                <a:spcPct val="115000"/>
              </a:lnSpc>
              <a:spcBef>
                <a:spcPts val="225"/>
              </a:spcBef>
              <a:buNone/>
            </a:pPr>
            <a:r>
              <a:rPr lang="en-US" dirty="0" err="1">
                <a:solidFill>
                  <a:srgbClr val="000000"/>
                </a:solidFill>
              </a:rPr>
              <a:t>Puberteit</a:t>
            </a:r>
            <a:r>
              <a:rPr lang="en-US" dirty="0">
                <a:solidFill>
                  <a:srgbClr val="000000"/>
                </a:solidFill>
              </a:rPr>
              <a:t> is </a:t>
            </a:r>
            <a:r>
              <a:rPr lang="en-US" dirty="0" err="1">
                <a:solidFill>
                  <a:srgbClr val="000000"/>
                </a:solidFill>
              </a:rPr>
              <a:t>ook</a:t>
            </a:r>
            <a:r>
              <a:rPr lang="en-US" dirty="0">
                <a:solidFill>
                  <a:srgbClr val="000000"/>
                </a:solidFill>
              </a:rPr>
              <a:t> “</a:t>
            </a:r>
            <a:r>
              <a:rPr lang="en-US" dirty="0" err="1">
                <a:solidFill>
                  <a:srgbClr val="000000"/>
                </a:solidFill>
              </a:rPr>
              <a:t>een</a:t>
            </a:r>
            <a:r>
              <a:rPr lang="en-US" dirty="0">
                <a:solidFill>
                  <a:srgbClr val="000000"/>
                </a:solidFill>
              </a:rPr>
              <a:t> </a:t>
            </a:r>
            <a:r>
              <a:rPr lang="en-US" dirty="0" err="1">
                <a:solidFill>
                  <a:srgbClr val="000000"/>
                </a:solidFill>
              </a:rPr>
              <a:t>veranderend</a:t>
            </a:r>
            <a:r>
              <a:rPr lang="en-US" dirty="0">
                <a:solidFill>
                  <a:srgbClr val="000000"/>
                </a:solidFill>
              </a:rPr>
              <a:t> </a:t>
            </a:r>
            <a:r>
              <a:rPr lang="en-US" dirty="0" err="1">
                <a:solidFill>
                  <a:srgbClr val="000000"/>
                </a:solidFill>
              </a:rPr>
              <a:t>lichaam</a:t>
            </a:r>
            <a:r>
              <a:rPr lang="en-US" dirty="0">
                <a:solidFill>
                  <a:srgbClr val="000000"/>
                </a:solidFill>
              </a:rPr>
              <a:t> </a:t>
            </a:r>
            <a:r>
              <a:rPr lang="en-US" dirty="0" err="1">
                <a:solidFill>
                  <a:srgbClr val="000000"/>
                </a:solidFill>
              </a:rPr>
              <a:t>opnieuw</a:t>
            </a:r>
            <a:r>
              <a:rPr lang="en-US" dirty="0">
                <a:solidFill>
                  <a:srgbClr val="000000"/>
                </a:solidFill>
              </a:rPr>
              <a:t> tot het </a:t>
            </a:r>
            <a:r>
              <a:rPr lang="en-US" dirty="0" err="1">
                <a:solidFill>
                  <a:srgbClr val="000000"/>
                </a:solidFill>
              </a:rPr>
              <a:t>jouwe</a:t>
            </a:r>
            <a:r>
              <a:rPr lang="en-US" dirty="0">
                <a:solidFill>
                  <a:srgbClr val="000000"/>
                </a:solidFill>
              </a:rPr>
              <a:t> </a:t>
            </a:r>
            <a:r>
              <a:rPr lang="en-US" dirty="0" err="1">
                <a:solidFill>
                  <a:srgbClr val="000000"/>
                </a:solidFill>
              </a:rPr>
              <a:t>maken</a:t>
            </a:r>
            <a:r>
              <a:rPr lang="en-US" dirty="0">
                <a:solidFill>
                  <a:srgbClr val="000000"/>
                </a:solidFill>
              </a:rPr>
              <a:t>”</a:t>
            </a:r>
            <a:endParaRPr dirty="0">
              <a:solidFill>
                <a:srgbClr val="000000"/>
              </a:solidFill>
            </a:endParaRPr>
          </a:p>
          <a:p>
            <a:pPr marL="685800">
              <a:lnSpc>
                <a:spcPct val="100000"/>
              </a:lnSpc>
              <a:spcBef>
                <a:spcPts val="600"/>
              </a:spcBef>
              <a:buClr>
                <a:schemeClr val="dk1"/>
              </a:buClr>
              <a:buChar char="●"/>
            </a:pPr>
            <a:r>
              <a:rPr lang="en-US" sz="1800" dirty="0" err="1">
                <a:solidFill>
                  <a:schemeClr val="dk1"/>
                </a:solidFill>
              </a:rPr>
              <a:t>Puberteit</a:t>
            </a:r>
            <a:r>
              <a:rPr lang="en-US" sz="1800" dirty="0">
                <a:solidFill>
                  <a:schemeClr val="dk1"/>
                </a:solidFill>
              </a:rPr>
              <a:t> en </a:t>
            </a:r>
            <a:r>
              <a:rPr lang="en-US" sz="1800" dirty="0" err="1">
                <a:solidFill>
                  <a:schemeClr val="dk1"/>
                </a:solidFill>
              </a:rPr>
              <a:t>adolescentie</a:t>
            </a:r>
            <a:r>
              <a:rPr lang="en-US" sz="1800" dirty="0">
                <a:solidFill>
                  <a:schemeClr val="dk1"/>
                </a:solidFill>
              </a:rPr>
              <a:t> </a:t>
            </a:r>
            <a:r>
              <a:rPr lang="en-US" sz="1800" dirty="0" err="1">
                <a:solidFill>
                  <a:schemeClr val="dk1"/>
                </a:solidFill>
              </a:rPr>
              <a:t>gaan</a:t>
            </a:r>
            <a:r>
              <a:rPr lang="en-US" sz="1800" dirty="0">
                <a:solidFill>
                  <a:schemeClr val="dk1"/>
                </a:solidFill>
              </a:rPr>
              <a:t> </a:t>
            </a:r>
            <a:r>
              <a:rPr lang="en-US" sz="1800" dirty="0" err="1">
                <a:solidFill>
                  <a:schemeClr val="dk1"/>
                </a:solidFill>
              </a:rPr>
              <a:t>gepaard</a:t>
            </a:r>
            <a:r>
              <a:rPr lang="en-US" sz="1800" dirty="0">
                <a:solidFill>
                  <a:schemeClr val="dk1"/>
                </a:solidFill>
              </a:rPr>
              <a:t> met </a:t>
            </a:r>
            <a:r>
              <a:rPr lang="en-US" sz="1800" dirty="0" err="1">
                <a:solidFill>
                  <a:schemeClr val="dk1"/>
                </a:solidFill>
              </a:rPr>
              <a:t>een</a:t>
            </a:r>
            <a:r>
              <a:rPr lang="en-US" sz="1800" dirty="0">
                <a:solidFill>
                  <a:schemeClr val="dk1"/>
                </a:solidFill>
              </a:rPr>
              <a:t> </a:t>
            </a:r>
            <a:r>
              <a:rPr lang="en-US" sz="1800" dirty="0" err="1">
                <a:solidFill>
                  <a:schemeClr val="dk1"/>
                </a:solidFill>
              </a:rPr>
              <a:t>deconnecteren</a:t>
            </a:r>
            <a:r>
              <a:rPr lang="en-US" sz="1800" dirty="0">
                <a:solidFill>
                  <a:schemeClr val="dk1"/>
                </a:solidFill>
              </a:rPr>
              <a:t> van het </a:t>
            </a:r>
            <a:r>
              <a:rPr lang="en-US" sz="1800" dirty="0" err="1">
                <a:solidFill>
                  <a:schemeClr val="dk1"/>
                </a:solidFill>
              </a:rPr>
              <a:t>gekende</a:t>
            </a:r>
            <a:r>
              <a:rPr lang="en-US" sz="1800" dirty="0">
                <a:solidFill>
                  <a:schemeClr val="dk1"/>
                </a:solidFill>
              </a:rPr>
              <a:t> </a:t>
            </a:r>
            <a:r>
              <a:rPr lang="en-US" sz="1800" dirty="0" err="1">
                <a:solidFill>
                  <a:schemeClr val="dk1"/>
                </a:solidFill>
              </a:rPr>
              <a:t>lichaam</a:t>
            </a:r>
            <a:r>
              <a:rPr lang="en-US" sz="1800" dirty="0">
                <a:solidFill>
                  <a:schemeClr val="dk1"/>
                </a:solidFill>
              </a:rPr>
              <a:t> en </a:t>
            </a:r>
            <a:r>
              <a:rPr lang="en-US" sz="1800" dirty="0" err="1" smtClean="0">
                <a:solidFill>
                  <a:schemeClr val="dk1"/>
                </a:solidFill>
              </a:rPr>
              <a:t>reconnecteren</a:t>
            </a:r>
            <a:r>
              <a:rPr lang="en-US" sz="1800" dirty="0" smtClean="0">
                <a:solidFill>
                  <a:schemeClr val="dk1"/>
                </a:solidFill>
              </a:rPr>
              <a:t> </a:t>
            </a:r>
            <a:r>
              <a:rPr lang="en-US" sz="1800" dirty="0">
                <a:solidFill>
                  <a:schemeClr val="dk1"/>
                </a:solidFill>
              </a:rPr>
              <a:t>met </a:t>
            </a:r>
            <a:r>
              <a:rPr lang="en-US" sz="1800" dirty="0" err="1">
                <a:solidFill>
                  <a:schemeClr val="dk1"/>
                </a:solidFill>
              </a:rPr>
              <a:t>een</a:t>
            </a:r>
            <a:r>
              <a:rPr lang="en-US" sz="1800" dirty="0">
                <a:solidFill>
                  <a:schemeClr val="dk1"/>
                </a:solidFill>
              </a:rPr>
              <a:t> </a:t>
            </a:r>
            <a:r>
              <a:rPr lang="en-US" sz="1800" dirty="0" err="1">
                <a:solidFill>
                  <a:schemeClr val="dk1"/>
                </a:solidFill>
              </a:rPr>
              <a:t>veranderd</a:t>
            </a:r>
            <a:r>
              <a:rPr lang="en-US" sz="1800" dirty="0">
                <a:solidFill>
                  <a:schemeClr val="dk1"/>
                </a:solidFill>
              </a:rPr>
              <a:t> </a:t>
            </a:r>
            <a:r>
              <a:rPr lang="en-US" sz="1800" dirty="0" err="1">
                <a:solidFill>
                  <a:schemeClr val="dk1"/>
                </a:solidFill>
              </a:rPr>
              <a:t>lichaam</a:t>
            </a:r>
            <a:endParaRPr sz="1800" dirty="0">
              <a:solidFill>
                <a:schemeClr val="dk1"/>
              </a:solidFill>
            </a:endParaRPr>
          </a:p>
          <a:p>
            <a:pPr marL="685800">
              <a:lnSpc>
                <a:spcPct val="100000"/>
              </a:lnSpc>
              <a:spcBef>
                <a:spcPts val="600"/>
              </a:spcBef>
              <a:buClr>
                <a:schemeClr val="dk1"/>
              </a:buClr>
              <a:buChar char="●"/>
            </a:pPr>
            <a:r>
              <a:rPr lang="en-US" sz="1800" dirty="0" err="1">
                <a:solidFill>
                  <a:schemeClr val="dk1"/>
                </a:solidFill>
              </a:rPr>
              <a:t>Dit</a:t>
            </a:r>
            <a:r>
              <a:rPr lang="en-US" sz="1800" dirty="0">
                <a:solidFill>
                  <a:schemeClr val="dk1"/>
                </a:solidFill>
              </a:rPr>
              <a:t> is </a:t>
            </a:r>
            <a:r>
              <a:rPr lang="en-US" sz="1800" dirty="0" err="1">
                <a:solidFill>
                  <a:schemeClr val="dk1"/>
                </a:solidFill>
              </a:rPr>
              <a:t>een</a:t>
            </a:r>
            <a:r>
              <a:rPr lang="en-US" sz="1800" dirty="0">
                <a:solidFill>
                  <a:schemeClr val="dk1"/>
                </a:solidFill>
              </a:rPr>
              <a:t> </a:t>
            </a:r>
            <a:r>
              <a:rPr lang="en-US" sz="1800" dirty="0" err="1">
                <a:solidFill>
                  <a:schemeClr val="dk1"/>
                </a:solidFill>
              </a:rPr>
              <a:t>kwetsbaar</a:t>
            </a:r>
            <a:r>
              <a:rPr lang="en-US" sz="1800" dirty="0">
                <a:solidFill>
                  <a:schemeClr val="dk1"/>
                </a:solidFill>
              </a:rPr>
              <a:t> </a:t>
            </a:r>
            <a:r>
              <a:rPr lang="en-US" sz="1800" dirty="0" err="1">
                <a:solidFill>
                  <a:schemeClr val="dk1"/>
                </a:solidFill>
              </a:rPr>
              <a:t>proces</a:t>
            </a:r>
            <a:endParaRPr sz="1800" dirty="0">
              <a:solidFill>
                <a:schemeClr val="dk1"/>
              </a:solidFill>
            </a:endParaRPr>
          </a:p>
          <a:p>
            <a:pPr marL="1028700" lvl="1">
              <a:lnSpc>
                <a:spcPct val="100000"/>
              </a:lnSpc>
              <a:spcBef>
                <a:spcPts val="600"/>
              </a:spcBef>
              <a:buClr>
                <a:schemeClr val="dk1"/>
              </a:buClr>
              <a:buChar char="○"/>
            </a:pPr>
            <a:r>
              <a:rPr lang="en-US" dirty="0">
                <a:solidFill>
                  <a:schemeClr val="dk1"/>
                </a:solidFill>
              </a:rPr>
              <a:t>Sport </a:t>
            </a:r>
            <a:r>
              <a:rPr lang="en-US" dirty="0" err="1">
                <a:solidFill>
                  <a:schemeClr val="dk1"/>
                </a:solidFill>
              </a:rPr>
              <a:t>waar</a:t>
            </a:r>
            <a:r>
              <a:rPr lang="en-US" dirty="0">
                <a:solidFill>
                  <a:schemeClr val="dk1"/>
                </a:solidFill>
              </a:rPr>
              <a:t> je </a:t>
            </a:r>
            <a:r>
              <a:rPr lang="en-US" dirty="0" err="1">
                <a:solidFill>
                  <a:schemeClr val="dk1"/>
                </a:solidFill>
              </a:rPr>
              <a:t>goed</a:t>
            </a:r>
            <a:r>
              <a:rPr lang="en-US" dirty="0">
                <a:solidFill>
                  <a:schemeClr val="dk1"/>
                </a:solidFill>
              </a:rPr>
              <a:t> in was, </a:t>
            </a:r>
            <a:r>
              <a:rPr lang="en-US" dirty="0" err="1">
                <a:solidFill>
                  <a:schemeClr val="dk1"/>
                </a:solidFill>
              </a:rPr>
              <a:t>wordt</a:t>
            </a:r>
            <a:r>
              <a:rPr lang="en-US" dirty="0">
                <a:solidFill>
                  <a:schemeClr val="dk1"/>
                </a:solidFill>
              </a:rPr>
              <a:t> plots </a:t>
            </a:r>
            <a:r>
              <a:rPr lang="en-US" dirty="0" err="1">
                <a:solidFill>
                  <a:schemeClr val="dk1"/>
                </a:solidFill>
              </a:rPr>
              <a:t>moeilijker</a:t>
            </a:r>
            <a:r>
              <a:rPr lang="en-US" dirty="0">
                <a:solidFill>
                  <a:schemeClr val="dk1"/>
                </a:solidFill>
              </a:rPr>
              <a:t> en je </a:t>
            </a:r>
            <a:r>
              <a:rPr lang="en-US" dirty="0" err="1">
                <a:solidFill>
                  <a:schemeClr val="dk1"/>
                </a:solidFill>
              </a:rPr>
              <a:t>stopt</a:t>
            </a:r>
            <a:r>
              <a:rPr lang="en-US" dirty="0">
                <a:solidFill>
                  <a:schemeClr val="dk1"/>
                </a:solidFill>
              </a:rPr>
              <a:t>: </a:t>
            </a:r>
            <a:r>
              <a:rPr lang="en-US" dirty="0" err="1">
                <a:solidFill>
                  <a:schemeClr val="dk1"/>
                </a:solidFill>
              </a:rPr>
              <a:t>verlies</a:t>
            </a:r>
            <a:r>
              <a:rPr lang="en-US" dirty="0">
                <a:solidFill>
                  <a:schemeClr val="dk1"/>
                </a:solidFill>
              </a:rPr>
              <a:t> van </a:t>
            </a:r>
            <a:r>
              <a:rPr lang="en-US" dirty="0" err="1">
                <a:solidFill>
                  <a:schemeClr val="dk1"/>
                </a:solidFill>
              </a:rPr>
              <a:t>vrienden</a:t>
            </a:r>
            <a:r>
              <a:rPr lang="en-US" dirty="0">
                <a:solidFill>
                  <a:schemeClr val="dk1"/>
                </a:solidFill>
              </a:rPr>
              <a:t>, </a:t>
            </a:r>
            <a:r>
              <a:rPr lang="en-US" dirty="0" err="1">
                <a:solidFill>
                  <a:schemeClr val="dk1"/>
                </a:solidFill>
              </a:rPr>
              <a:t>competentiegevoel</a:t>
            </a:r>
            <a:r>
              <a:rPr lang="en-US" dirty="0">
                <a:solidFill>
                  <a:schemeClr val="dk1"/>
                </a:solidFill>
              </a:rPr>
              <a:t>, </a:t>
            </a:r>
            <a:r>
              <a:rPr lang="en-US" dirty="0" err="1">
                <a:solidFill>
                  <a:schemeClr val="dk1"/>
                </a:solidFill>
              </a:rPr>
              <a:t>bewondering</a:t>
            </a:r>
            <a:r>
              <a:rPr lang="en-US" dirty="0">
                <a:solidFill>
                  <a:schemeClr val="dk1"/>
                </a:solidFill>
              </a:rPr>
              <a:t> </a:t>
            </a:r>
            <a:r>
              <a:rPr lang="en-US" dirty="0" err="1">
                <a:solidFill>
                  <a:schemeClr val="dk1"/>
                </a:solidFill>
              </a:rPr>
              <a:t>vanuit</a:t>
            </a:r>
            <a:r>
              <a:rPr lang="en-US" dirty="0">
                <a:solidFill>
                  <a:schemeClr val="dk1"/>
                </a:solidFill>
              </a:rPr>
              <a:t> je </a:t>
            </a:r>
            <a:r>
              <a:rPr lang="en-US" dirty="0" err="1">
                <a:solidFill>
                  <a:schemeClr val="dk1"/>
                </a:solidFill>
              </a:rPr>
              <a:t>omgeving</a:t>
            </a:r>
            <a:r>
              <a:rPr lang="en-US" dirty="0">
                <a:solidFill>
                  <a:schemeClr val="dk1"/>
                </a:solidFill>
              </a:rPr>
              <a:t>, ...</a:t>
            </a:r>
            <a:endParaRPr dirty="0">
              <a:solidFill>
                <a:schemeClr val="dk1"/>
              </a:solidFill>
            </a:endParaRPr>
          </a:p>
          <a:p>
            <a:pPr marL="1028700" lvl="1">
              <a:lnSpc>
                <a:spcPct val="100000"/>
              </a:lnSpc>
              <a:spcBef>
                <a:spcPts val="600"/>
              </a:spcBef>
              <a:buClr>
                <a:schemeClr val="dk1"/>
              </a:buClr>
              <a:buChar char="○"/>
            </a:pPr>
            <a:r>
              <a:rPr lang="en-US" dirty="0" err="1">
                <a:solidFill>
                  <a:schemeClr val="dk1"/>
                </a:solidFill>
              </a:rPr>
              <a:t>heimwee</a:t>
            </a:r>
            <a:r>
              <a:rPr lang="en-US" dirty="0">
                <a:solidFill>
                  <a:schemeClr val="dk1"/>
                </a:solidFill>
              </a:rPr>
              <a:t> </a:t>
            </a:r>
            <a:r>
              <a:rPr lang="en-US" dirty="0" err="1">
                <a:solidFill>
                  <a:schemeClr val="dk1"/>
                </a:solidFill>
              </a:rPr>
              <a:t>naar</a:t>
            </a:r>
            <a:r>
              <a:rPr lang="en-US" dirty="0">
                <a:solidFill>
                  <a:schemeClr val="dk1"/>
                </a:solidFill>
              </a:rPr>
              <a:t> het </a:t>
            </a:r>
            <a:r>
              <a:rPr lang="en-US" dirty="0" err="1">
                <a:solidFill>
                  <a:schemeClr val="dk1"/>
                </a:solidFill>
              </a:rPr>
              <a:t>kinderlijke</a:t>
            </a:r>
            <a:r>
              <a:rPr lang="en-US" dirty="0">
                <a:solidFill>
                  <a:schemeClr val="dk1"/>
                </a:solidFill>
              </a:rPr>
              <a:t> </a:t>
            </a:r>
            <a:r>
              <a:rPr lang="en-US" dirty="0" err="1">
                <a:solidFill>
                  <a:schemeClr val="dk1"/>
                </a:solidFill>
              </a:rPr>
              <a:t>lichaam</a:t>
            </a:r>
            <a:r>
              <a:rPr lang="en-US" dirty="0">
                <a:solidFill>
                  <a:schemeClr val="dk1"/>
                </a:solidFill>
              </a:rPr>
              <a:t>: link met </a:t>
            </a:r>
            <a:r>
              <a:rPr lang="en-US" dirty="0" err="1">
                <a:solidFill>
                  <a:schemeClr val="dk1"/>
                </a:solidFill>
              </a:rPr>
              <a:t>restrictieve</a:t>
            </a:r>
            <a:r>
              <a:rPr lang="en-US" dirty="0">
                <a:solidFill>
                  <a:schemeClr val="dk1"/>
                </a:solidFill>
              </a:rPr>
              <a:t> </a:t>
            </a:r>
            <a:r>
              <a:rPr lang="en-US" dirty="0" err="1">
                <a:solidFill>
                  <a:schemeClr val="dk1"/>
                </a:solidFill>
              </a:rPr>
              <a:t>eetstoornissen</a:t>
            </a:r>
            <a:endParaRPr dirty="0">
              <a:solidFill>
                <a:schemeClr val="dk1"/>
              </a:solidFill>
            </a:endParaRPr>
          </a:p>
          <a:p>
            <a:pPr marL="1028700" lvl="1">
              <a:lnSpc>
                <a:spcPct val="100000"/>
              </a:lnSpc>
              <a:spcBef>
                <a:spcPts val="600"/>
              </a:spcBef>
              <a:buClr>
                <a:schemeClr val="dk1"/>
              </a:buClr>
              <a:buChar char="○"/>
            </a:pPr>
            <a:r>
              <a:rPr lang="en-US" dirty="0" err="1">
                <a:solidFill>
                  <a:schemeClr val="dk1"/>
                </a:solidFill>
              </a:rPr>
              <a:t>overmatige</a:t>
            </a:r>
            <a:r>
              <a:rPr lang="en-US" dirty="0">
                <a:solidFill>
                  <a:schemeClr val="dk1"/>
                </a:solidFill>
              </a:rPr>
              <a:t> </a:t>
            </a:r>
            <a:r>
              <a:rPr lang="en-US" dirty="0" err="1">
                <a:solidFill>
                  <a:schemeClr val="dk1"/>
                </a:solidFill>
              </a:rPr>
              <a:t>preoccupatie</a:t>
            </a:r>
            <a:r>
              <a:rPr lang="en-US" dirty="0">
                <a:solidFill>
                  <a:schemeClr val="dk1"/>
                </a:solidFill>
              </a:rPr>
              <a:t> met het </a:t>
            </a:r>
            <a:r>
              <a:rPr lang="en-US" dirty="0" err="1">
                <a:solidFill>
                  <a:schemeClr val="dk1"/>
                </a:solidFill>
              </a:rPr>
              <a:t>veranderende</a:t>
            </a:r>
            <a:r>
              <a:rPr lang="en-US" dirty="0">
                <a:solidFill>
                  <a:schemeClr val="dk1"/>
                </a:solidFill>
              </a:rPr>
              <a:t> </a:t>
            </a:r>
            <a:r>
              <a:rPr lang="en-US" dirty="0" err="1">
                <a:solidFill>
                  <a:schemeClr val="dk1"/>
                </a:solidFill>
              </a:rPr>
              <a:t>lichaam</a:t>
            </a:r>
            <a:r>
              <a:rPr lang="en-US" dirty="0">
                <a:solidFill>
                  <a:schemeClr val="dk1"/>
                </a:solidFill>
              </a:rPr>
              <a:t>: </a:t>
            </a:r>
            <a:r>
              <a:rPr lang="en-US" dirty="0" err="1">
                <a:solidFill>
                  <a:schemeClr val="dk1"/>
                </a:solidFill>
              </a:rPr>
              <a:t>fitnessverslaving</a:t>
            </a:r>
            <a:r>
              <a:rPr lang="en-US" dirty="0">
                <a:solidFill>
                  <a:schemeClr val="dk1"/>
                </a:solidFill>
              </a:rPr>
              <a:t>, …</a:t>
            </a:r>
            <a:endParaRPr dirty="0">
              <a:solidFill>
                <a:schemeClr val="dk1"/>
              </a:solidFill>
            </a:endParaRPr>
          </a:p>
          <a:p>
            <a:pPr marL="1028700" lvl="1">
              <a:lnSpc>
                <a:spcPct val="100000"/>
              </a:lnSpc>
              <a:spcBef>
                <a:spcPts val="600"/>
              </a:spcBef>
              <a:buClr>
                <a:schemeClr val="dk1"/>
              </a:buClr>
              <a:buChar char="○"/>
            </a:pPr>
            <a:r>
              <a:rPr lang="en-US" dirty="0" err="1">
                <a:solidFill>
                  <a:schemeClr val="dk1"/>
                </a:solidFill>
              </a:rPr>
              <a:t>ervaringen</a:t>
            </a:r>
            <a:r>
              <a:rPr lang="en-US" dirty="0">
                <a:solidFill>
                  <a:schemeClr val="dk1"/>
                </a:solidFill>
              </a:rPr>
              <a:t> van </a:t>
            </a:r>
            <a:r>
              <a:rPr lang="en-US" dirty="0" err="1" smtClean="0">
                <a:solidFill>
                  <a:schemeClr val="dk1"/>
                </a:solidFill>
              </a:rPr>
              <a:t>depersonalisatie</a:t>
            </a:r>
            <a:r>
              <a:rPr lang="en-US" dirty="0" smtClean="0">
                <a:solidFill>
                  <a:schemeClr val="dk1"/>
                </a:solidFill>
              </a:rPr>
              <a:t> </a:t>
            </a:r>
            <a:r>
              <a:rPr lang="en-US" dirty="0">
                <a:solidFill>
                  <a:schemeClr val="dk1"/>
                </a:solidFill>
              </a:rPr>
              <a:t>die heel </a:t>
            </a:r>
            <a:r>
              <a:rPr lang="en-US" dirty="0" err="1">
                <a:solidFill>
                  <a:schemeClr val="dk1"/>
                </a:solidFill>
              </a:rPr>
              <a:t>beangstigend</a:t>
            </a:r>
            <a:r>
              <a:rPr lang="en-US" dirty="0">
                <a:solidFill>
                  <a:schemeClr val="dk1"/>
                </a:solidFill>
              </a:rPr>
              <a:t> </a:t>
            </a:r>
            <a:r>
              <a:rPr lang="en-US" dirty="0" err="1">
                <a:solidFill>
                  <a:schemeClr val="dk1"/>
                </a:solidFill>
              </a:rPr>
              <a:t>kunnen</a:t>
            </a:r>
            <a:r>
              <a:rPr lang="en-US" dirty="0">
                <a:solidFill>
                  <a:schemeClr val="dk1"/>
                </a:solidFill>
              </a:rPr>
              <a:t> </a:t>
            </a:r>
            <a:r>
              <a:rPr lang="en-US" dirty="0" err="1">
                <a:solidFill>
                  <a:schemeClr val="dk1"/>
                </a:solidFill>
              </a:rPr>
              <a:t>zijn</a:t>
            </a:r>
            <a:endParaRPr dirty="0">
              <a:solidFill>
                <a:schemeClr val="dk1"/>
              </a:solidFill>
            </a:endParaRPr>
          </a:p>
          <a:p>
            <a:pPr marL="1028700" lvl="1">
              <a:lnSpc>
                <a:spcPct val="100000"/>
              </a:lnSpc>
              <a:spcBef>
                <a:spcPts val="600"/>
              </a:spcBef>
              <a:buClr>
                <a:schemeClr val="dk1"/>
              </a:buClr>
              <a:buChar char="○"/>
            </a:pPr>
            <a:r>
              <a:rPr lang="en-US" dirty="0">
                <a:solidFill>
                  <a:schemeClr val="dk1"/>
                </a:solidFill>
              </a:rPr>
              <a:t>...</a:t>
            </a:r>
            <a:br>
              <a:rPr lang="en-US" dirty="0">
                <a:solidFill>
                  <a:schemeClr val="dk1"/>
                </a:solidFill>
              </a:rPr>
            </a:br>
            <a:r>
              <a:rPr lang="en-US" sz="2000" dirty="0">
                <a:solidFill>
                  <a:schemeClr val="dk1"/>
                </a:solidFill>
              </a:rPr>
              <a:t/>
            </a:r>
            <a:br>
              <a:rPr lang="en-US" sz="2000" dirty="0">
                <a:solidFill>
                  <a:schemeClr val="dk1"/>
                </a:solidFill>
              </a:rPr>
            </a:br>
            <a:endParaRPr sz="2000" dirty="0"/>
          </a:p>
        </p:txBody>
      </p:sp>
      <p:pic>
        <p:nvPicPr>
          <p:cNvPr id="5" name="Shape 132"/>
          <p:cNvPicPr preferRelativeResize="0"/>
          <p:nvPr/>
        </p:nvPicPr>
        <p:blipFill rotWithShape="1">
          <a:blip r:embed="rId3">
            <a:alphaModFix/>
          </a:blip>
          <a:srcRect/>
          <a:stretch/>
        </p:blipFill>
        <p:spPr>
          <a:xfrm>
            <a:off x="7317274" y="184915"/>
            <a:ext cx="1654969" cy="583406"/>
          </a:xfrm>
          <a:prstGeom prst="rect">
            <a:avLst/>
          </a:prstGeom>
          <a:noFill/>
          <a:ln>
            <a:noFill/>
          </a:ln>
        </p:spPr>
      </p:pic>
    </p:spTree>
    <p:extLst>
      <p:ext uri="{BB962C8B-B14F-4D97-AF65-F5344CB8AC3E}">
        <p14:creationId xmlns:p14="http://schemas.microsoft.com/office/powerpoint/2010/main" val="31625480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a:off x="822325" y="758825"/>
            <a:ext cx="7730548" cy="3565500"/>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rgbClr val="262626"/>
              </a:buClr>
              <a:buSzPts val="8000"/>
              <a:buFont typeface="Calibri"/>
              <a:buNone/>
            </a:pPr>
            <a:r>
              <a:rPr lang="nl-NL" dirty="0"/>
              <a:t>Wat zien we?</a:t>
            </a:r>
          </a:p>
        </p:txBody>
      </p:sp>
      <p:sp>
        <p:nvSpPr>
          <p:cNvPr id="148" name="Shape 148"/>
          <p:cNvSpPr txBox="1"/>
          <p:nvPr/>
        </p:nvSpPr>
        <p:spPr>
          <a:xfrm>
            <a:off x="7424737" y="6459537"/>
            <a:ext cx="9843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FFFFFF"/>
              </a:buClr>
              <a:buSzPts val="1000"/>
              <a:buFont typeface="Arial"/>
              <a:buNone/>
            </a:pPr>
            <a:fld id="{00000000-1234-1234-1234-123412341234}" type="slidenum">
              <a:rPr lang="en-US" sz="1000" b="0" i="0" u="none">
                <a:solidFill>
                  <a:srgbClr val="FFFFFF"/>
                </a:solidFill>
                <a:latin typeface="Arial"/>
                <a:ea typeface="Arial"/>
                <a:cs typeface="Arial"/>
                <a:sym typeface="Arial"/>
              </a:rPr>
              <a:t>8</a:t>
            </a:fld>
            <a:endParaRPr/>
          </a:p>
        </p:txBody>
      </p:sp>
      <p:pic>
        <p:nvPicPr>
          <p:cNvPr id="149" name="Shape 149"/>
          <p:cNvPicPr preferRelativeResize="0"/>
          <p:nvPr/>
        </p:nvPicPr>
        <p:blipFill rotWithShape="1">
          <a:blip r:embed="rId3">
            <a:alphaModFix/>
          </a:blip>
          <a:srcRect/>
          <a:stretch/>
        </p:blipFill>
        <p:spPr>
          <a:xfrm>
            <a:off x="6945312" y="44450"/>
            <a:ext cx="2206625" cy="777875"/>
          </a:xfrm>
          <a:prstGeom prst="rect">
            <a:avLst/>
          </a:prstGeom>
          <a:noFill/>
          <a:ln>
            <a:noFill/>
          </a:ln>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pic>
        <p:nvPicPr>
          <p:cNvPr id="398" name="Shape 398"/>
          <p:cNvPicPr preferRelativeResize="0"/>
          <p:nvPr/>
        </p:nvPicPr>
        <p:blipFill>
          <a:blip r:embed="rId3">
            <a:alphaModFix/>
          </a:blip>
          <a:stretch>
            <a:fillRect/>
          </a:stretch>
        </p:blipFill>
        <p:spPr>
          <a:xfrm>
            <a:off x="3311954" y="2332034"/>
            <a:ext cx="2160506" cy="1929844"/>
          </a:xfrm>
          <a:prstGeom prst="rect">
            <a:avLst/>
          </a:prstGeom>
          <a:noFill/>
          <a:ln>
            <a:noFill/>
          </a:ln>
        </p:spPr>
      </p:pic>
      <p:sp>
        <p:nvSpPr>
          <p:cNvPr id="399" name="Shape 399"/>
          <p:cNvSpPr txBox="1"/>
          <p:nvPr/>
        </p:nvSpPr>
        <p:spPr>
          <a:xfrm>
            <a:off x="3473925" y="2564231"/>
            <a:ext cx="1682325" cy="1165725"/>
          </a:xfrm>
          <a:prstGeom prst="rect">
            <a:avLst/>
          </a:prstGeom>
          <a:noFill/>
          <a:ln>
            <a:noFill/>
          </a:ln>
        </p:spPr>
        <p:txBody>
          <a:bodyPr spcFirstLastPara="1" wrap="square" lIns="68569" tIns="68569" rIns="68569" bIns="68569" anchor="t" anchorCtr="0">
            <a:noAutofit/>
          </a:bodyPr>
          <a:lstStyle/>
          <a:p>
            <a:pPr algn="ctr"/>
            <a:r>
              <a:rPr lang="en-US" sz="1350"/>
              <a:t>het Conflict</a:t>
            </a:r>
            <a:br>
              <a:rPr lang="en-US" sz="1350"/>
            </a:br>
            <a:r>
              <a:rPr lang="en-US" sz="1350"/>
              <a:t>en</a:t>
            </a:r>
            <a:br>
              <a:rPr lang="en-US" sz="1350"/>
            </a:br>
            <a:r>
              <a:rPr lang="en-US" sz="1350"/>
              <a:t>de Conflictoplossing</a:t>
            </a:r>
            <a:endParaRPr sz="1350"/>
          </a:p>
        </p:txBody>
      </p:sp>
      <p:sp>
        <p:nvSpPr>
          <p:cNvPr id="400" name="Shape 400"/>
          <p:cNvSpPr txBox="1"/>
          <p:nvPr/>
        </p:nvSpPr>
        <p:spPr>
          <a:xfrm>
            <a:off x="1589756" y="2332031"/>
            <a:ext cx="1369125" cy="394650"/>
          </a:xfrm>
          <a:prstGeom prst="rect">
            <a:avLst/>
          </a:prstGeom>
          <a:noFill/>
          <a:ln>
            <a:noFill/>
          </a:ln>
        </p:spPr>
        <p:txBody>
          <a:bodyPr spcFirstLastPara="1" wrap="square" lIns="68569" tIns="68569" rIns="68569" bIns="68569" anchor="t" anchorCtr="0">
            <a:noAutofit/>
          </a:bodyPr>
          <a:lstStyle/>
          <a:p>
            <a:pPr algn="r"/>
            <a:r>
              <a:rPr lang="en-US" sz="1600"/>
              <a:t>de positie</a:t>
            </a:r>
            <a:endParaRPr sz="1600"/>
          </a:p>
        </p:txBody>
      </p:sp>
      <p:sp>
        <p:nvSpPr>
          <p:cNvPr id="401" name="Shape 401"/>
          <p:cNvSpPr txBox="1"/>
          <p:nvPr/>
        </p:nvSpPr>
        <p:spPr>
          <a:xfrm>
            <a:off x="6023831" y="2332030"/>
            <a:ext cx="1723631" cy="452663"/>
          </a:xfrm>
          <a:prstGeom prst="rect">
            <a:avLst/>
          </a:prstGeom>
          <a:noFill/>
          <a:ln>
            <a:noFill/>
          </a:ln>
        </p:spPr>
        <p:txBody>
          <a:bodyPr spcFirstLastPara="1" wrap="square" lIns="68569" tIns="68569" rIns="68569" bIns="68569" anchor="t" anchorCtr="0">
            <a:noAutofit/>
          </a:bodyPr>
          <a:lstStyle/>
          <a:p>
            <a:r>
              <a:rPr lang="en-US" sz="1600" dirty="0"/>
              <a:t>de anti-</a:t>
            </a:r>
            <a:r>
              <a:rPr lang="en-US" sz="1600" dirty="0" err="1"/>
              <a:t>positie</a:t>
            </a:r>
            <a:endParaRPr sz="1600" dirty="0"/>
          </a:p>
        </p:txBody>
      </p:sp>
      <p:sp>
        <p:nvSpPr>
          <p:cNvPr id="402" name="Shape 402"/>
          <p:cNvSpPr txBox="1"/>
          <p:nvPr/>
        </p:nvSpPr>
        <p:spPr>
          <a:xfrm>
            <a:off x="2610198" y="4320188"/>
            <a:ext cx="3254670" cy="452960"/>
          </a:xfrm>
          <a:prstGeom prst="rect">
            <a:avLst/>
          </a:prstGeom>
          <a:noFill/>
          <a:ln>
            <a:noFill/>
          </a:ln>
        </p:spPr>
        <p:txBody>
          <a:bodyPr spcFirstLastPara="1" wrap="square" lIns="68569" tIns="68569" rIns="68569" bIns="68569" anchor="t" anchorCtr="0">
            <a:noAutofit/>
          </a:bodyPr>
          <a:lstStyle/>
          <a:p>
            <a:pPr algn="ctr"/>
            <a:r>
              <a:rPr lang="en-US" sz="1600" dirty="0"/>
              <a:t>het </a:t>
            </a:r>
            <a:r>
              <a:rPr lang="en-US" sz="1600" dirty="0" err="1"/>
              <a:t>compromis</a:t>
            </a:r>
            <a:r>
              <a:rPr lang="en-US" sz="1600" dirty="0"/>
              <a:t>          de </a:t>
            </a:r>
            <a:r>
              <a:rPr lang="en-US" sz="1600" dirty="0" err="1"/>
              <a:t>integratie</a:t>
            </a:r>
            <a:endParaRPr sz="1600" dirty="0"/>
          </a:p>
        </p:txBody>
      </p:sp>
      <p:sp>
        <p:nvSpPr>
          <p:cNvPr id="403" name="Shape 403"/>
          <p:cNvSpPr txBox="1"/>
          <p:nvPr/>
        </p:nvSpPr>
        <p:spPr>
          <a:xfrm>
            <a:off x="299259" y="2784694"/>
            <a:ext cx="2659548" cy="1363500"/>
          </a:xfrm>
          <a:prstGeom prst="rect">
            <a:avLst/>
          </a:prstGeom>
          <a:noFill/>
          <a:ln>
            <a:noFill/>
          </a:ln>
        </p:spPr>
        <p:txBody>
          <a:bodyPr spcFirstLastPara="1" wrap="square" lIns="68569" tIns="68569" rIns="68569" bIns="68569" anchor="t" anchorCtr="0">
            <a:noAutofit/>
          </a:bodyPr>
          <a:lstStyle/>
          <a:p>
            <a:pPr algn="r"/>
            <a:r>
              <a:rPr lang="en-US" sz="1600" dirty="0" err="1"/>
              <a:t>Ik</a:t>
            </a:r>
            <a:r>
              <a:rPr lang="en-US" sz="1600" dirty="0"/>
              <a:t> doe </a:t>
            </a:r>
            <a:r>
              <a:rPr lang="en-US" sz="1600" dirty="0" err="1"/>
              <a:t>graag</a:t>
            </a:r>
            <a:r>
              <a:rPr lang="en-US" sz="1600" dirty="0"/>
              <a:t> ballet, </a:t>
            </a:r>
            <a:r>
              <a:rPr lang="en-US" sz="1600" dirty="0" err="1"/>
              <a:t>ik</a:t>
            </a:r>
            <a:r>
              <a:rPr lang="en-US" sz="1600" dirty="0"/>
              <a:t> </a:t>
            </a:r>
            <a:r>
              <a:rPr lang="en-US" sz="1600" dirty="0" err="1"/>
              <a:t>heb</a:t>
            </a:r>
            <a:r>
              <a:rPr lang="en-US" sz="1600" dirty="0"/>
              <a:t> </a:t>
            </a:r>
            <a:r>
              <a:rPr lang="en-US" sz="1600" dirty="0" err="1"/>
              <a:t>mijn</a:t>
            </a:r>
            <a:r>
              <a:rPr lang="en-US" sz="1600" dirty="0"/>
              <a:t> </a:t>
            </a:r>
            <a:r>
              <a:rPr lang="en-US" sz="1600" dirty="0" err="1"/>
              <a:t>vrienden</a:t>
            </a:r>
            <a:r>
              <a:rPr lang="en-US" sz="1600" dirty="0"/>
              <a:t> </a:t>
            </a:r>
            <a:r>
              <a:rPr lang="en-US" sz="1600" dirty="0" err="1"/>
              <a:t>daar</a:t>
            </a:r>
            <a:r>
              <a:rPr lang="en-US" sz="1600" dirty="0"/>
              <a:t>, ballet is al zo </a:t>
            </a:r>
            <a:r>
              <a:rPr lang="en-US" sz="1600" dirty="0" err="1"/>
              <a:t>lang</a:t>
            </a:r>
            <a:r>
              <a:rPr lang="en-US" sz="1600" dirty="0"/>
              <a:t> </a:t>
            </a:r>
            <a:r>
              <a:rPr lang="en-US" sz="1600" dirty="0" err="1"/>
              <a:t>een</a:t>
            </a:r>
            <a:r>
              <a:rPr lang="en-US" sz="1600" dirty="0"/>
              <a:t> </a:t>
            </a:r>
            <a:r>
              <a:rPr lang="en-US" sz="1600" dirty="0" err="1"/>
              <a:t>deel</a:t>
            </a:r>
            <a:r>
              <a:rPr lang="en-US" sz="1600" dirty="0"/>
              <a:t> van </a:t>
            </a:r>
            <a:r>
              <a:rPr lang="en-US" sz="1600" dirty="0" err="1"/>
              <a:t>mijn</a:t>
            </a:r>
            <a:r>
              <a:rPr lang="en-US" sz="1600" dirty="0"/>
              <a:t> </a:t>
            </a:r>
            <a:r>
              <a:rPr lang="en-US" sz="1600" dirty="0" err="1"/>
              <a:t>leven</a:t>
            </a:r>
            <a:r>
              <a:rPr lang="en-US" sz="1600" dirty="0"/>
              <a:t>, </a:t>
            </a:r>
            <a:r>
              <a:rPr lang="en-US" sz="1600" dirty="0" err="1"/>
              <a:t>ik</a:t>
            </a:r>
            <a:r>
              <a:rPr lang="en-US" sz="1600" dirty="0"/>
              <a:t> </a:t>
            </a:r>
            <a:r>
              <a:rPr lang="en-US" sz="1600" dirty="0" err="1"/>
              <a:t>zou</a:t>
            </a:r>
            <a:r>
              <a:rPr lang="en-US" sz="1600" dirty="0"/>
              <a:t> </a:t>
            </a:r>
            <a:r>
              <a:rPr lang="en-US" sz="1600" dirty="0" err="1"/>
              <a:t>misschien</a:t>
            </a:r>
            <a:r>
              <a:rPr lang="en-US" sz="1600" dirty="0"/>
              <a:t> </a:t>
            </a:r>
            <a:r>
              <a:rPr lang="en-US" sz="1600" dirty="0" err="1"/>
              <a:t>graag</a:t>
            </a:r>
            <a:r>
              <a:rPr lang="en-US" sz="1600" dirty="0"/>
              <a:t> </a:t>
            </a:r>
            <a:r>
              <a:rPr lang="en-US" sz="1600" dirty="0" err="1"/>
              <a:t>balletlerares</a:t>
            </a:r>
            <a:r>
              <a:rPr lang="en-US" sz="1600" dirty="0"/>
              <a:t> </a:t>
            </a:r>
            <a:r>
              <a:rPr lang="en-US" sz="1600" dirty="0" err="1"/>
              <a:t>worden</a:t>
            </a:r>
            <a:endParaRPr sz="1600" dirty="0"/>
          </a:p>
        </p:txBody>
      </p:sp>
      <p:sp>
        <p:nvSpPr>
          <p:cNvPr id="404" name="Shape 404"/>
          <p:cNvSpPr/>
          <p:nvPr/>
        </p:nvSpPr>
        <p:spPr>
          <a:xfrm>
            <a:off x="4235047" y="4451679"/>
            <a:ext cx="255375" cy="104400"/>
          </a:xfrm>
          <a:prstGeom prst="rightArrow">
            <a:avLst>
              <a:gd name="adj1" fmla="val 50000"/>
              <a:gd name="adj2" fmla="val 50000"/>
            </a:avLst>
          </a:prstGeom>
          <a:solidFill>
            <a:srgbClr val="45818E"/>
          </a:solidFill>
          <a:ln w="9525" cap="flat" cmpd="sng">
            <a:solidFill>
              <a:schemeClr val="dk2"/>
            </a:solidFill>
            <a:prstDash val="solid"/>
            <a:round/>
            <a:headEnd type="none" w="sm" len="sm"/>
            <a:tailEnd type="none" w="sm" len="sm"/>
          </a:ln>
        </p:spPr>
        <p:txBody>
          <a:bodyPr spcFirstLastPara="1" wrap="square" lIns="68569" tIns="68569" rIns="68569" bIns="68569" anchor="ctr" anchorCtr="0">
            <a:noAutofit/>
          </a:bodyPr>
          <a:lstStyle/>
          <a:p>
            <a:endParaRPr sz="1050"/>
          </a:p>
        </p:txBody>
      </p:sp>
      <p:sp>
        <p:nvSpPr>
          <p:cNvPr id="405" name="Shape 405"/>
          <p:cNvSpPr txBox="1"/>
          <p:nvPr/>
        </p:nvSpPr>
        <p:spPr>
          <a:xfrm>
            <a:off x="6023906" y="2784697"/>
            <a:ext cx="2948337" cy="1746450"/>
          </a:xfrm>
          <a:prstGeom prst="rect">
            <a:avLst/>
          </a:prstGeom>
          <a:noFill/>
          <a:ln>
            <a:noFill/>
          </a:ln>
        </p:spPr>
        <p:txBody>
          <a:bodyPr spcFirstLastPara="1" wrap="square" lIns="68569" tIns="68569" rIns="68569" bIns="68569" anchor="t" anchorCtr="0">
            <a:noAutofit/>
          </a:bodyPr>
          <a:lstStyle/>
          <a:p>
            <a:r>
              <a:rPr lang="en-US" sz="1600" dirty="0" err="1"/>
              <a:t>Ik</a:t>
            </a:r>
            <a:r>
              <a:rPr lang="en-US" sz="1600" dirty="0"/>
              <a:t> ben </a:t>
            </a:r>
            <a:r>
              <a:rPr lang="en-US" sz="1600" dirty="0" err="1"/>
              <a:t>niet</a:t>
            </a:r>
            <a:r>
              <a:rPr lang="en-US" sz="1600" dirty="0"/>
              <a:t> </a:t>
            </a:r>
            <a:r>
              <a:rPr lang="en-US" sz="1600" dirty="0" err="1"/>
              <a:t>langer</a:t>
            </a:r>
            <a:r>
              <a:rPr lang="en-US" sz="1600" dirty="0"/>
              <a:t> de </a:t>
            </a:r>
            <a:r>
              <a:rPr lang="en-US" sz="1600" dirty="0" err="1"/>
              <a:t>beste</a:t>
            </a:r>
            <a:r>
              <a:rPr lang="en-US" sz="1600" dirty="0"/>
              <a:t> van </a:t>
            </a:r>
            <a:r>
              <a:rPr lang="en-US" sz="1600" dirty="0" err="1"/>
              <a:t>mijn</a:t>
            </a:r>
            <a:r>
              <a:rPr lang="en-US" sz="1600" dirty="0"/>
              <a:t> </a:t>
            </a:r>
            <a:r>
              <a:rPr lang="en-US" sz="1600" dirty="0" err="1"/>
              <a:t>groep</a:t>
            </a:r>
            <a:r>
              <a:rPr lang="en-US" sz="1600" dirty="0"/>
              <a:t>, </a:t>
            </a:r>
            <a:r>
              <a:rPr lang="en-US" sz="1600" dirty="0" err="1"/>
              <a:t>ik</a:t>
            </a:r>
            <a:r>
              <a:rPr lang="en-US" sz="1600" dirty="0"/>
              <a:t> </a:t>
            </a:r>
            <a:r>
              <a:rPr lang="en-US" sz="1600" dirty="0" err="1"/>
              <a:t>vind</a:t>
            </a:r>
            <a:r>
              <a:rPr lang="en-US" sz="1600" dirty="0"/>
              <a:t> het </a:t>
            </a:r>
            <a:r>
              <a:rPr lang="en-US" sz="1600" dirty="0" err="1"/>
              <a:t>echt</a:t>
            </a:r>
            <a:r>
              <a:rPr lang="en-US" sz="1600" dirty="0"/>
              <a:t> </a:t>
            </a:r>
            <a:r>
              <a:rPr lang="en-US" sz="1600" dirty="0" err="1"/>
              <a:t>niet</a:t>
            </a:r>
            <a:r>
              <a:rPr lang="en-US" sz="1600" dirty="0"/>
              <a:t> </a:t>
            </a:r>
            <a:r>
              <a:rPr lang="en-US" sz="1600" dirty="0" err="1"/>
              <a:t>fijn</a:t>
            </a:r>
            <a:r>
              <a:rPr lang="en-US" sz="1600" dirty="0"/>
              <a:t> om </a:t>
            </a:r>
            <a:r>
              <a:rPr lang="en-US" sz="1600" dirty="0" err="1"/>
              <a:t>negatieve</a:t>
            </a:r>
            <a:r>
              <a:rPr lang="en-US" sz="1600" dirty="0"/>
              <a:t> </a:t>
            </a:r>
            <a:r>
              <a:rPr lang="en-US" sz="1600" dirty="0" err="1"/>
              <a:t>opmerkingen</a:t>
            </a:r>
            <a:r>
              <a:rPr lang="en-US" sz="1600" dirty="0"/>
              <a:t> </a:t>
            </a:r>
            <a:r>
              <a:rPr lang="en-US" sz="1600" dirty="0" err="1"/>
              <a:t>te</a:t>
            </a:r>
            <a:r>
              <a:rPr lang="en-US" sz="1600" dirty="0"/>
              <a:t> </a:t>
            </a:r>
            <a:r>
              <a:rPr lang="en-US" sz="1600" dirty="0" err="1"/>
              <a:t>krijgen</a:t>
            </a:r>
            <a:r>
              <a:rPr lang="en-US" sz="1600" dirty="0"/>
              <a:t>, de </a:t>
            </a:r>
            <a:r>
              <a:rPr lang="en-US" sz="1600" dirty="0" err="1"/>
              <a:t>anderen</a:t>
            </a:r>
            <a:r>
              <a:rPr lang="en-US" sz="1600" dirty="0"/>
              <a:t> </a:t>
            </a:r>
            <a:r>
              <a:rPr lang="en-US" sz="1600" dirty="0" err="1"/>
              <a:t>willen</a:t>
            </a:r>
            <a:r>
              <a:rPr lang="en-US" sz="1600" dirty="0"/>
              <a:t> </a:t>
            </a:r>
            <a:r>
              <a:rPr lang="en-US" sz="1600" dirty="0" err="1"/>
              <a:t>precies</a:t>
            </a:r>
            <a:r>
              <a:rPr lang="en-US" sz="1600" dirty="0"/>
              <a:t> </a:t>
            </a:r>
            <a:r>
              <a:rPr lang="en-US" sz="1600" dirty="0" err="1"/>
              <a:t>mijn</a:t>
            </a:r>
            <a:r>
              <a:rPr lang="en-US" sz="1600" dirty="0"/>
              <a:t> </a:t>
            </a:r>
            <a:r>
              <a:rPr lang="en-US" sz="1600" dirty="0" err="1"/>
              <a:t>plaats</a:t>
            </a:r>
            <a:r>
              <a:rPr lang="en-US" sz="1600" dirty="0"/>
              <a:t> </a:t>
            </a:r>
            <a:r>
              <a:rPr lang="en-US" sz="1600" dirty="0" err="1"/>
              <a:t>innemen</a:t>
            </a:r>
            <a:r>
              <a:rPr lang="en-US" sz="1600" dirty="0"/>
              <a:t>, </a:t>
            </a:r>
            <a:r>
              <a:rPr lang="en-US" sz="1600" dirty="0" err="1"/>
              <a:t>als</a:t>
            </a:r>
            <a:r>
              <a:rPr lang="en-US" sz="1600" dirty="0"/>
              <a:t> </a:t>
            </a:r>
            <a:r>
              <a:rPr lang="en-US" sz="1600" dirty="0" err="1"/>
              <a:t>ze</a:t>
            </a:r>
            <a:r>
              <a:rPr lang="en-US" sz="1600" dirty="0"/>
              <a:t> </a:t>
            </a:r>
            <a:r>
              <a:rPr lang="en-US" sz="1600" dirty="0" smtClean="0"/>
              <a:t>zo </a:t>
            </a:r>
            <a:r>
              <a:rPr lang="en-US" sz="1600" dirty="0" err="1" smtClean="0"/>
              <a:t>doen</a:t>
            </a:r>
            <a:r>
              <a:rPr lang="en-US" sz="1600" dirty="0" smtClean="0"/>
              <a:t> </a:t>
            </a:r>
            <a:r>
              <a:rPr lang="en-US" sz="1600" dirty="0" err="1"/>
              <a:t>zijn</a:t>
            </a:r>
            <a:r>
              <a:rPr lang="en-US" sz="1600" dirty="0"/>
              <a:t> </a:t>
            </a:r>
            <a:r>
              <a:rPr lang="en-US" sz="1600" dirty="0" err="1"/>
              <a:t>ze</a:t>
            </a:r>
            <a:r>
              <a:rPr lang="en-US" sz="1600" dirty="0"/>
              <a:t> </a:t>
            </a:r>
            <a:r>
              <a:rPr lang="en-US" sz="1600" dirty="0" err="1"/>
              <a:t>toch</a:t>
            </a:r>
            <a:r>
              <a:rPr lang="en-US" sz="1600" dirty="0"/>
              <a:t> </a:t>
            </a:r>
            <a:r>
              <a:rPr lang="en-US" sz="1600" dirty="0" err="1"/>
              <a:t>geen</a:t>
            </a:r>
            <a:r>
              <a:rPr lang="en-US" sz="1600" dirty="0"/>
              <a:t> </a:t>
            </a:r>
            <a:r>
              <a:rPr lang="en-US" sz="1600" dirty="0" err="1"/>
              <a:t>echte</a:t>
            </a:r>
            <a:r>
              <a:rPr lang="en-US" sz="1600" dirty="0"/>
              <a:t> </a:t>
            </a:r>
            <a:r>
              <a:rPr lang="en-US" sz="1600" dirty="0" err="1"/>
              <a:t>vriendinnen</a:t>
            </a:r>
            <a:endParaRPr sz="1600" dirty="0"/>
          </a:p>
        </p:txBody>
      </p:sp>
      <p:sp>
        <p:nvSpPr>
          <p:cNvPr id="406" name="Shape 406"/>
          <p:cNvSpPr txBox="1"/>
          <p:nvPr/>
        </p:nvSpPr>
        <p:spPr>
          <a:xfrm>
            <a:off x="706781" y="4773148"/>
            <a:ext cx="8216550" cy="1351506"/>
          </a:xfrm>
          <a:prstGeom prst="rect">
            <a:avLst/>
          </a:prstGeom>
          <a:noFill/>
          <a:ln>
            <a:noFill/>
          </a:ln>
        </p:spPr>
        <p:txBody>
          <a:bodyPr spcFirstLastPara="1" wrap="square" lIns="68569" tIns="68569" rIns="68569" bIns="68569" anchor="t" anchorCtr="0">
            <a:noAutofit/>
          </a:bodyPr>
          <a:lstStyle/>
          <a:p>
            <a:pPr algn="ctr">
              <a:buClr>
                <a:schemeClr val="dk1"/>
              </a:buClr>
              <a:buSzPts val="1100"/>
            </a:pPr>
            <a:r>
              <a:rPr lang="en-US" sz="1600" dirty="0">
                <a:solidFill>
                  <a:schemeClr val="dk1"/>
                </a:solidFill>
              </a:rPr>
              <a:t>L.T. </a:t>
            </a:r>
            <a:r>
              <a:rPr lang="en-US" sz="1600" dirty="0" err="1">
                <a:solidFill>
                  <a:schemeClr val="dk1"/>
                </a:solidFill>
              </a:rPr>
              <a:t>Als</a:t>
            </a:r>
            <a:r>
              <a:rPr lang="en-US" sz="1600" dirty="0">
                <a:solidFill>
                  <a:schemeClr val="dk1"/>
                </a:solidFill>
              </a:rPr>
              <a:t> </a:t>
            </a:r>
            <a:r>
              <a:rPr lang="en-US" sz="1600" dirty="0" err="1">
                <a:solidFill>
                  <a:schemeClr val="dk1"/>
                </a:solidFill>
              </a:rPr>
              <a:t>ik</a:t>
            </a:r>
            <a:r>
              <a:rPr lang="en-US" sz="1600" dirty="0">
                <a:solidFill>
                  <a:schemeClr val="dk1"/>
                </a:solidFill>
              </a:rPr>
              <a:t> het </a:t>
            </a:r>
            <a:r>
              <a:rPr lang="en-US" sz="1600" dirty="0" err="1">
                <a:solidFill>
                  <a:schemeClr val="dk1"/>
                </a:solidFill>
              </a:rPr>
              <a:t>niet</a:t>
            </a:r>
            <a:r>
              <a:rPr lang="en-US" sz="1600" dirty="0">
                <a:solidFill>
                  <a:schemeClr val="dk1"/>
                </a:solidFill>
              </a:rPr>
              <a:t> </a:t>
            </a:r>
            <a:r>
              <a:rPr lang="en-US" sz="1600" dirty="0" err="1">
                <a:solidFill>
                  <a:schemeClr val="dk1"/>
                </a:solidFill>
              </a:rPr>
              <a:t>probeer</a:t>
            </a:r>
            <a:r>
              <a:rPr lang="en-US" sz="1600" dirty="0">
                <a:solidFill>
                  <a:schemeClr val="dk1"/>
                </a:solidFill>
              </a:rPr>
              <a:t>, </a:t>
            </a:r>
            <a:r>
              <a:rPr lang="en-US" sz="1600" dirty="0" err="1">
                <a:solidFill>
                  <a:schemeClr val="dk1"/>
                </a:solidFill>
              </a:rPr>
              <a:t>lukt</a:t>
            </a:r>
            <a:r>
              <a:rPr lang="en-US" sz="1600" dirty="0">
                <a:solidFill>
                  <a:schemeClr val="dk1"/>
                </a:solidFill>
              </a:rPr>
              <a:t> het </a:t>
            </a:r>
            <a:r>
              <a:rPr lang="en-US" sz="1600" dirty="0" err="1">
                <a:solidFill>
                  <a:schemeClr val="dk1"/>
                </a:solidFill>
              </a:rPr>
              <a:t>zeker</a:t>
            </a:r>
            <a:r>
              <a:rPr lang="en-US" sz="1600" dirty="0">
                <a:solidFill>
                  <a:schemeClr val="dk1"/>
                </a:solidFill>
              </a:rPr>
              <a:t> </a:t>
            </a:r>
            <a:r>
              <a:rPr lang="en-US" sz="1600" dirty="0" err="1">
                <a:solidFill>
                  <a:schemeClr val="dk1"/>
                </a:solidFill>
              </a:rPr>
              <a:t>niet</a:t>
            </a:r>
            <a:r>
              <a:rPr lang="en-US" sz="1600" dirty="0">
                <a:solidFill>
                  <a:schemeClr val="dk1"/>
                </a:solidFill>
              </a:rPr>
              <a:t>. </a:t>
            </a:r>
            <a:r>
              <a:rPr lang="en-US" sz="1600" dirty="0" err="1">
                <a:solidFill>
                  <a:schemeClr val="dk1"/>
                </a:solidFill>
              </a:rPr>
              <a:t>Als</a:t>
            </a:r>
            <a:r>
              <a:rPr lang="en-US" sz="1600" dirty="0">
                <a:solidFill>
                  <a:schemeClr val="dk1"/>
                </a:solidFill>
              </a:rPr>
              <a:t> </a:t>
            </a:r>
            <a:r>
              <a:rPr lang="en-US" sz="1600" dirty="0" err="1">
                <a:solidFill>
                  <a:schemeClr val="dk1"/>
                </a:solidFill>
              </a:rPr>
              <a:t>ik</a:t>
            </a:r>
            <a:r>
              <a:rPr lang="en-US" sz="1600" dirty="0">
                <a:solidFill>
                  <a:schemeClr val="dk1"/>
                </a:solidFill>
              </a:rPr>
              <a:t> </a:t>
            </a:r>
            <a:r>
              <a:rPr lang="en-US" sz="1600" dirty="0" err="1">
                <a:solidFill>
                  <a:schemeClr val="dk1"/>
                </a:solidFill>
              </a:rPr>
              <a:t>wel</a:t>
            </a:r>
            <a:r>
              <a:rPr lang="en-US" sz="1600" dirty="0">
                <a:solidFill>
                  <a:schemeClr val="dk1"/>
                </a:solidFill>
              </a:rPr>
              <a:t> </a:t>
            </a:r>
            <a:r>
              <a:rPr lang="en-US" sz="1600" dirty="0" err="1">
                <a:solidFill>
                  <a:schemeClr val="dk1"/>
                </a:solidFill>
              </a:rPr>
              <a:t>probeer</a:t>
            </a:r>
            <a:r>
              <a:rPr lang="en-US" sz="1600" dirty="0">
                <a:solidFill>
                  <a:schemeClr val="dk1"/>
                </a:solidFill>
              </a:rPr>
              <a:t>, </a:t>
            </a:r>
            <a:r>
              <a:rPr lang="en-US" sz="1600" dirty="0" err="1">
                <a:solidFill>
                  <a:schemeClr val="dk1"/>
                </a:solidFill>
              </a:rPr>
              <a:t>heb</a:t>
            </a:r>
            <a:r>
              <a:rPr lang="en-US" sz="1600" dirty="0">
                <a:solidFill>
                  <a:schemeClr val="dk1"/>
                </a:solidFill>
              </a:rPr>
              <a:t> </a:t>
            </a:r>
            <a:r>
              <a:rPr lang="en-US" sz="1600" dirty="0" err="1">
                <a:solidFill>
                  <a:schemeClr val="dk1"/>
                </a:solidFill>
              </a:rPr>
              <a:t>ik</a:t>
            </a:r>
            <a:r>
              <a:rPr lang="en-US" sz="1600" dirty="0">
                <a:solidFill>
                  <a:schemeClr val="dk1"/>
                </a:solidFill>
              </a:rPr>
              <a:t> nog </a:t>
            </a:r>
            <a:r>
              <a:rPr lang="en-US" sz="1600" dirty="0" err="1">
                <a:solidFill>
                  <a:schemeClr val="dk1"/>
                </a:solidFill>
              </a:rPr>
              <a:t>een</a:t>
            </a:r>
            <a:r>
              <a:rPr lang="en-US" sz="1600" dirty="0">
                <a:solidFill>
                  <a:schemeClr val="dk1"/>
                </a:solidFill>
              </a:rPr>
              <a:t> </a:t>
            </a:r>
            <a:r>
              <a:rPr lang="en-US" sz="1600" dirty="0" err="1">
                <a:solidFill>
                  <a:schemeClr val="dk1"/>
                </a:solidFill>
              </a:rPr>
              <a:t>kans.</a:t>
            </a:r>
            <a:r>
              <a:rPr lang="en-US" sz="1600" dirty="0">
                <a:solidFill>
                  <a:schemeClr val="dk1"/>
                </a:solidFill>
              </a:rPr>
              <a:t/>
            </a:r>
            <a:br>
              <a:rPr lang="en-US" sz="1600" dirty="0">
                <a:solidFill>
                  <a:schemeClr val="dk1"/>
                </a:solidFill>
              </a:rPr>
            </a:br>
            <a:r>
              <a:rPr lang="en-US" sz="1600" dirty="0">
                <a:solidFill>
                  <a:schemeClr val="dk1"/>
                </a:solidFill>
              </a:rPr>
              <a:t>K.T. </a:t>
            </a:r>
            <a:r>
              <a:rPr lang="en-US" sz="1600" dirty="0" err="1">
                <a:solidFill>
                  <a:schemeClr val="dk1"/>
                </a:solidFill>
              </a:rPr>
              <a:t>Iedereen</a:t>
            </a:r>
            <a:r>
              <a:rPr lang="en-US" sz="1600" dirty="0">
                <a:solidFill>
                  <a:schemeClr val="dk1"/>
                </a:solidFill>
              </a:rPr>
              <a:t> in de </a:t>
            </a:r>
            <a:r>
              <a:rPr lang="en-US" sz="1600" dirty="0" err="1">
                <a:solidFill>
                  <a:schemeClr val="dk1"/>
                </a:solidFill>
              </a:rPr>
              <a:t>groep</a:t>
            </a:r>
            <a:r>
              <a:rPr lang="en-US" sz="1600" dirty="0">
                <a:solidFill>
                  <a:schemeClr val="dk1"/>
                </a:solidFill>
              </a:rPr>
              <a:t> </a:t>
            </a:r>
            <a:r>
              <a:rPr lang="en-US" sz="1600" dirty="0" err="1">
                <a:solidFill>
                  <a:schemeClr val="dk1"/>
                </a:solidFill>
              </a:rPr>
              <a:t>heeft</a:t>
            </a:r>
            <a:r>
              <a:rPr lang="en-US" sz="1600" dirty="0">
                <a:solidFill>
                  <a:schemeClr val="dk1"/>
                </a:solidFill>
              </a:rPr>
              <a:t> </a:t>
            </a:r>
            <a:r>
              <a:rPr lang="en-US" sz="1600" dirty="0" err="1">
                <a:solidFill>
                  <a:schemeClr val="dk1"/>
                </a:solidFill>
              </a:rPr>
              <a:t>deze</a:t>
            </a:r>
            <a:r>
              <a:rPr lang="en-US" sz="1600" dirty="0">
                <a:solidFill>
                  <a:schemeClr val="dk1"/>
                </a:solidFill>
              </a:rPr>
              <a:t> </a:t>
            </a:r>
            <a:r>
              <a:rPr lang="en-US" sz="1600" dirty="0" err="1">
                <a:solidFill>
                  <a:schemeClr val="dk1"/>
                </a:solidFill>
              </a:rPr>
              <a:t>ambitie</a:t>
            </a:r>
            <a:r>
              <a:rPr lang="en-US" sz="1600" dirty="0">
                <a:solidFill>
                  <a:schemeClr val="dk1"/>
                </a:solidFill>
              </a:rPr>
              <a:t>. Het is </a:t>
            </a:r>
            <a:r>
              <a:rPr lang="en-US" sz="1600" dirty="0" err="1">
                <a:solidFill>
                  <a:schemeClr val="dk1"/>
                </a:solidFill>
              </a:rPr>
              <a:t>voor</a:t>
            </a:r>
            <a:r>
              <a:rPr lang="en-US" sz="1600" dirty="0">
                <a:solidFill>
                  <a:schemeClr val="dk1"/>
                </a:solidFill>
              </a:rPr>
              <a:t> </a:t>
            </a:r>
            <a:r>
              <a:rPr lang="en-US" sz="1600" dirty="0" err="1">
                <a:solidFill>
                  <a:schemeClr val="dk1"/>
                </a:solidFill>
              </a:rPr>
              <a:t>iedereen</a:t>
            </a:r>
            <a:r>
              <a:rPr lang="en-US" sz="1600" dirty="0">
                <a:solidFill>
                  <a:schemeClr val="dk1"/>
                </a:solidFill>
              </a:rPr>
              <a:t> hard </a:t>
            </a:r>
            <a:r>
              <a:rPr lang="en-US" sz="1600" dirty="0" err="1">
                <a:solidFill>
                  <a:schemeClr val="dk1"/>
                </a:solidFill>
              </a:rPr>
              <a:t>werken</a:t>
            </a:r>
            <a:r>
              <a:rPr lang="en-US" sz="1600" dirty="0">
                <a:solidFill>
                  <a:schemeClr val="dk1"/>
                </a:solidFill>
              </a:rPr>
              <a:t>. Het is </a:t>
            </a:r>
            <a:r>
              <a:rPr lang="en-US" sz="1600" dirty="0" err="1">
                <a:solidFill>
                  <a:schemeClr val="dk1"/>
                </a:solidFill>
              </a:rPr>
              <a:t>niet</a:t>
            </a:r>
            <a:r>
              <a:rPr lang="en-US" sz="1600" dirty="0">
                <a:solidFill>
                  <a:schemeClr val="dk1"/>
                </a:solidFill>
              </a:rPr>
              <a:t> </a:t>
            </a:r>
            <a:r>
              <a:rPr lang="en-US" sz="1600" dirty="0" err="1">
                <a:solidFill>
                  <a:schemeClr val="dk1"/>
                </a:solidFill>
              </a:rPr>
              <a:t>omdat</a:t>
            </a:r>
            <a:r>
              <a:rPr lang="en-US" sz="1600" dirty="0">
                <a:solidFill>
                  <a:schemeClr val="dk1"/>
                </a:solidFill>
              </a:rPr>
              <a:t> we </a:t>
            </a:r>
            <a:r>
              <a:rPr lang="en-US" sz="1600" dirty="0" err="1">
                <a:solidFill>
                  <a:schemeClr val="dk1"/>
                </a:solidFill>
              </a:rPr>
              <a:t>ergens</a:t>
            </a:r>
            <a:r>
              <a:rPr lang="en-US" sz="1600" dirty="0">
                <a:solidFill>
                  <a:schemeClr val="dk1"/>
                </a:solidFill>
              </a:rPr>
              <a:t> </a:t>
            </a:r>
            <a:r>
              <a:rPr lang="en-US" sz="1600" dirty="0" err="1">
                <a:solidFill>
                  <a:schemeClr val="dk1"/>
                </a:solidFill>
              </a:rPr>
              <a:t>concurrenten</a:t>
            </a:r>
            <a:r>
              <a:rPr lang="en-US" sz="1600" dirty="0">
                <a:solidFill>
                  <a:schemeClr val="dk1"/>
                </a:solidFill>
              </a:rPr>
              <a:t> </a:t>
            </a:r>
            <a:r>
              <a:rPr lang="en-US" sz="1600" dirty="0" err="1">
                <a:solidFill>
                  <a:schemeClr val="dk1"/>
                </a:solidFill>
              </a:rPr>
              <a:t>zijn</a:t>
            </a:r>
            <a:r>
              <a:rPr lang="en-US" sz="1600" dirty="0">
                <a:solidFill>
                  <a:schemeClr val="dk1"/>
                </a:solidFill>
              </a:rPr>
              <a:t> </a:t>
            </a:r>
            <a:r>
              <a:rPr lang="en-US" sz="1600" dirty="0" err="1">
                <a:solidFill>
                  <a:schemeClr val="dk1"/>
                </a:solidFill>
              </a:rPr>
              <a:t>dat</a:t>
            </a:r>
            <a:r>
              <a:rPr lang="en-US" sz="1600" dirty="0">
                <a:solidFill>
                  <a:schemeClr val="dk1"/>
                </a:solidFill>
              </a:rPr>
              <a:t> we </a:t>
            </a:r>
            <a:r>
              <a:rPr lang="en-US" sz="1600" dirty="0" err="1">
                <a:solidFill>
                  <a:schemeClr val="dk1"/>
                </a:solidFill>
              </a:rPr>
              <a:t>elkaar</a:t>
            </a:r>
            <a:r>
              <a:rPr lang="en-US" sz="1600" dirty="0">
                <a:solidFill>
                  <a:schemeClr val="dk1"/>
                </a:solidFill>
              </a:rPr>
              <a:t> </a:t>
            </a:r>
            <a:r>
              <a:rPr lang="en-US" sz="1600" dirty="0" err="1">
                <a:solidFill>
                  <a:schemeClr val="dk1"/>
                </a:solidFill>
              </a:rPr>
              <a:t>ook</a:t>
            </a:r>
            <a:r>
              <a:rPr lang="en-US" sz="1600" dirty="0">
                <a:solidFill>
                  <a:schemeClr val="dk1"/>
                </a:solidFill>
              </a:rPr>
              <a:t> </a:t>
            </a:r>
            <a:r>
              <a:rPr lang="en-US" sz="1600" dirty="0" err="1">
                <a:solidFill>
                  <a:schemeClr val="dk1"/>
                </a:solidFill>
              </a:rPr>
              <a:t>niet</a:t>
            </a:r>
            <a:r>
              <a:rPr lang="en-US" sz="1600" dirty="0">
                <a:solidFill>
                  <a:schemeClr val="dk1"/>
                </a:solidFill>
              </a:rPr>
              <a:t> </a:t>
            </a:r>
            <a:r>
              <a:rPr lang="en-US" sz="1600" dirty="0" err="1">
                <a:solidFill>
                  <a:schemeClr val="dk1"/>
                </a:solidFill>
              </a:rPr>
              <a:t>kunnen</a:t>
            </a:r>
            <a:r>
              <a:rPr lang="en-US" sz="1600" dirty="0">
                <a:solidFill>
                  <a:schemeClr val="dk1"/>
                </a:solidFill>
              </a:rPr>
              <a:t> </a:t>
            </a:r>
            <a:r>
              <a:rPr lang="en-US" sz="1600" dirty="0" err="1">
                <a:solidFill>
                  <a:schemeClr val="dk1"/>
                </a:solidFill>
              </a:rPr>
              <a:t>steunen</a:t>
            </a:r>
            <a:r>
              <a:rPr lang="en-US" sz="1600" dirty="0">
                <a:solidFill>
                  <a:schemeClr val="dk1"/>
                </a:solidFill>
              </a:rPr>
              <a:t>. de </a:t>
            </a:r>
            <a:r>
              <a:rPr lang="en-US" sz="1600" dirty="0" err="1">
                <a:solidFill>
                  <a:schemeClr val="dk1"/>
                </a:solidFill>
              </a:rPr>
              <a:t>echte</a:t>
            </a:r>
            <a:r>
              <a:rPr lang="en-US" sz="1600" dirty="0">
                <a:solidFill>
                  <a:schemeClr val="dk1"/>
                </a:solidFill>
              </a:rPr>
              <a:t> </a:t>
            </a:r>
            <a:r>
              <a:rPr lang="en-US" sz="1600" dirty="0" err="1">
                <a:solidFill>
                  <a:schemeClr val="dk1"/>
                </a:solidFill>
              </a:rPr>
              <a:t>concurrentie</a:t>
            </a:r>
            <a:r>
              <a:rPr lang="en-US" sz="1600" dirty="0">
                <a:solidFill>
                  <a:schemeClr val="dk1"/>
                </a:solidFill>
              </a:rPr>
              <a:t> is met </a:t>
            </a:r>
            <a:r>
              <a:rPr lang="en-US" sz="1600" dirty="0" err="1">
                <a:solidFill>
                  <a:schemeClr val="dk1"/>
                </a:solidFill>
              </a:rPr>
              <a:t>andere</a:t>
            </a:r>
            <a:r>
              <a:rPr lang="en-US" sz="1600" dirty="0">
                <a:solidFill>
                  <a:schemeClr val="dk1"/>
                </a:solidFill>
              </a:rPr>
              <a:t> </a:t>
            </a:r>
            <a:r>
              <a:rPr lang="en-US" sz="1600" dirty="0" err="1">
                <a:solidFill>
                  <a:schemeClr val="dk1"/>
                </a:solidFill>
              </a:rPr>
              <a:t>balletgroepen</a:t>
            </a:r>
            <a:r>
              <a:rPr lang="en-US" sz="1600" dirty="0">
                <a:solidFill>
                  <a:schemeClr val="dk1"/>
                </a:solidFill>
              </a:rPr>
              <a:t> (</a:t>
            </a:r>
            <a:r>
              <a:rPr lang="en-US" sz="1600" dirty="0" err="1">
                <a:solidFill>
                  <a:schemeClr val="dk1"/>
                </a:solidFill>
              </a:rPr>
              <a:t>buitenwereld</a:t>
            </a:r>
            <a:r>
              <a:rPr lang="en-US" sz="1600" dirty="0">
                <a:solidFill>
                  <a:schemeClr val="dk1"/>
                </a:solidFill>
              </a:rPr>
              <a:t>)</a:t>
            </a:r>
            <a:endParaRPr sz="1600" dirty="0"/>
          </a:p>
        </p:txBody>
      </p:sp>
      <p:sp>
        <p:nvSpPr>
          <p:cNvPr id="13" name="Shape 388"/>
          <p:cNvSpPr txBox="1">
            <a:spLocks/>
          </p:cNvSpPr>
          <p:nvPr/>
        </p:nvSpPr>
        <p:spPr>
          <a:xfrm>
            <a:off x="944380" y="404734"/>
            <a:ext cx="7331551" cy="1334125"/>
          </a:xfrm>
          <a:prstGeom prst="rect">
            <a:avLst/>
          </a:prstGeom>
          <a:noFill/>
          <a:ln>
            <a:noFill/>
          </a:ln>
        </p:spPr>
        <p:txBody>
          <a:bodyPr spcFirstLastPara="1" wrap="square" lIns="68569" tIns="34275" rIns="68569" bIns="34275" anchor="b" anchorCtr="0">
            <a:noAutofit/>
          </a:bodyPr>
          <a:lstStyle>
            <a:defPPr marR="0" lvl="0" algn="l" rtl="0">
              <a:lnSpc>
                <a:spcPct val="100000"/>
              </a:lnSpc>
              <a:spcBef>
                <a:spcPts val="0"/>
              </a:spcBef>
              <a:spcAft>
                <a:spcPts val="0"/>
              </a:spcAft>
            </a:defPPr>
            <a:lvl1pPr marR="0" lvl="0" algn="l" rtl="0">
              <a:lnSpc>
                <a:spcPct val="85000"/>
              </a:lnSpc>
              <a:spcBef>
                <a:spcPts val="0"/>
              </a:spcBef>
              <a:spcAft>
                <a:spcPts val="0"/>
              </a:spcAft>
              <a:buClr>
                <a:srgbClr val="000000"/>
              </a:buClr>
              <a:buSzPts val="1400"/>
              <a:buFont typeface="Arial"/>
              <a:buNone/>
              <a:defRPr sz="4800" b="0" i="0" u="none" strike="noStrike" cap="none">
                <a:solidFill>
                  <a:srgbClr val="404040"/>
                </a:solidFill>
                <a:latin typeface="Calibri"/>
                <a:ea typeface="Calibri"/>
                <a:cs typeface="Calibri"/>
                <a:sym typeface="Calibri"/>
              </a:defRPr>
            </a:lvl1pPr>
            <a:lvl2pPr marR="0" lvl="1" algn="l" rtl="0">
              <a:lnSpc>
                <a:spcPct val="85000"/>
              </a:lnSpc>
              <a:spcBef>
                <a:spcPts val="0"/>
              </a:spcBef>
              <a:spcAft>
                <a:spcPts val="0"/>
              </a:spcAft>
              <a:buClr>
                <a:srgbClr val="000000"/>
              </a:buClr>
              <a:buSzPts val="1400"/>
              <a:buFont typeface="Arial"/>
              <a:buNone/>
              <a:defRPr sz="4800" b="0" i="0" u="none" strike="noStrike" cap="none">
                <a:solidFill>
                  <a:srgbClr val="404040"/>
                </a:solidFill>
                <a:latin typeface="Calibri"/>
                <a:ea typeface="Calibri"/>
                <a:cs typeface="Calibri"/>
                <a:sym typeface="Calibri"/>
              </a:defRPr>
            </a:lvl2pPr>
            <a:lvl3pPr marR="0" lvl="2" algn="l" rtl="0">
              <a:lnSpc>
                <a:spcPct val="85000"/>
              </a:lnSpc>
              <a:spcBef>
                <a:spcPts val="0"/>
              </a:spcBef>
              <a:spcAft>
                <a:spcPts val="0"/>
              </a:spcAft>
              <a:buClr>
                <a:srgbClr val="000000"/>
              </a:buClr>
              <a:buSzPts val="1400"/>
              <a:buFont typeface="Arial"/>
              <a:buNone/>
              <a:defRPr sz="4800" b="0" i="0" u="none" strike="noStrike" cap="none">
                <a:solidFill>
                  <a:srgbClr val="404040"/>
                </a:solidFill>
                <a:latin typeface="Calibri"/>
                <a:ea typeface="Calibri"/>
                <a:cs typeface="Calibri"/>
                <a:sym typeface="Calibri"/>
              </a:defRPr>
            </a:lvl3pPr>
            <a:lvl4pPr marR="0" lvl="3" algn="l" rtl="0">
              <a:lnSpc>
                <a:spcPct val="85000"/>
              </a:lnSpc>
              <a:spcBef>
                <a:spcPts val="0"/>
              </a:spcBef>
              <a:spcAft>
                <a:spcPts val="0"/>
              </a:spcAft>
              <a:buClr>
                <a:srgbClr val="000000"/>
              </a:buClr>
              <a:buSzPts val="1400"/>
              <a:buFont typeface="Arial"/>
              <a:buNone/>
              <a:defRPr sz="4800" b="0" i="0" u="none" strike="noStrike" cap="none">
                <a:solidFill>
                  <a:srgbClr val="404040"/>
                </a:solidFill>
                <a:latin typeface="Calibri"/>
                <a:ea typeface="Calibri"/>
                <a:cs typeface="Calibri"/>
                <a:sym typeface="Calibri"/>
              </a:defRPr>
            </a:lvl4pPr>
            <a:lvl5pPr marR="0" lvl="4" algn="l" rtl="0">
              <a:lnSpc>
                <a:spcPct val="85000"/>
              </a:lnSpc>
              <a:spcBef>
                <a:spcPts val="0"/>
              </a:spcBef>
              <a:spcAft>
                <a:spcPts val="0"/>
              </a:spcAft>
              <a:buClr>
                <a:srgbClr val="000000"/>
              </a:buClr>
              <a:buSzPts val="1400"/>
              <a:buFont typeface="Arial"/>
              <a:buNone/>
              <a:defRPr sz="4800" b="0" i="0" u="none" strike="noStrike" cap="none">
                <a:solidFill>
                  <a:srgbClr val="404040"/>
                </a:solidFill>
                <a:latin typeface="Calibri"/>
                <a:ea typeface="Calibri"/>
                <a:cs typeface="Calibri"/>
                <a:sym typeface="Calibri"/>
              </a:defRPr>
            </a:lvl5pPr>
            <a:lvl6pPr marR="0" lvl="5" algn="l" rtl="0">
              <a:lnSpc>
                <a:spcPct val="85000"/>
              </a:lnSpc>
              <a:spcBef>
                <a:spcPts val="0"/>
              </a:spcBef>
              <a:spcAft>
                <a:spcPts val="0"/>
              </a:spcAft>
              <a:buClr>
                <a:srgbClr val="000000"/>
              </a:buClr>
              <a:buSzPts val="1400"/>
              <a:buFont typeface="Arial"/>
              <a:buNone/>
              <a:defRPr sz="4800" b="0" i="0" u="none" strike="noStrike" cap="none">
                <a:solidFill>
                  <a:srgbClr val="404040"/>
                </a:solidFill>
                <a:latin typeface="Calibri"/>
                <a:ea typeface="Calibri"/>
                <a:cs typeface="Calibri"/>
                <a:sym typeface="Calibri"/>
              </a:defRPr>
            </a:lvl6pPr>
            <a:lvl7pPr marR="0" lvl="6" algn="l" rtl="0">
              <a:lnSpc>
                <a:spcPct val="85000"/>
              </a:lnSpc>
              <a:spcBef>
                <a:spcPts val="0"/>
              </a:spcBef>
              <a:spcAft>
                <a:spcPts val="0"/>
              </a:spcAft>
              <a:buClr>
                <a:srgbClr val="000000"/>
              </a:buClr>
              <a:buSzPts val="1400"/>
              <a:buFont typeface="Arial"/>
              <a:buNone/>
              <a:defRPr sz="4800" b="0" i="0" u="none" strike="noStrike" cap="none">
                <a:solidFill>
                  <a:srgbClr val="404040"/>
                </a:solidFill>
                <a:latin typeface="Calibri"/>
                <a:ea typeface="Calibri"/>
                <a:cs typeface="Calibri"/>
                <a:sym typeface="Calibri"/>
              </a:defRPr>
            </a:lvl7pPr>
            <a:lvl8pPr marR="0" lvl="7" algn="l" rtl="0">
              <a:lnSpc>
                <a:spcPct val="85000"/>
              </a:lnSpc>
              <a:spcBef>
                <a:spcPts val="0"/>
              </a:spcBef>
              <a:spcAft>
                <a:spcPts val="0"/>
              </a:spcAft>
              <a:buClr>
                <a:srgbClr val="000000"/>
              </a:buClr>
              <a:buSzPts val="1400"/>
              <a:buFont typeface="Arial"/>
              <a:buNone/>
              <a:defRPr sz="4800" b="0" i="0" u="none" strike="noStrike" cap="none">
                <a:solidFill>
                  <a:srgbClr val="404040"/>
                </a:solidFill>
                <a:latin typeface="Calibri"/>
                <a:ea typeface="Calibri"/>
                <a:cs typeface="Calibri"/>
                <a:sym typeface="Calibri"/>
              </a:defRPr>
            </a:lvl8pPr>
            <a:lvl9pPr marR="0" lvl="8" algn="l" rtl="0">
              <a:lnSpc>
                <a:spcPct val="85000"/>
              </a:lnSpc>
              <a:spcBef>
                <a:spcPts val="0"/>
              </a:spcBef>
              <a:spcAft>
                <a:spcPts val="0"/>
              </a:spcAft>
              <a:buClr>
                <a:srgbClr val="000000"/>
              </a:buClr>
              <a:buSzPts val="1400"/>
              <a:buFont typeface="Arial"/>
              <a:buNone/>
              <a:defRPr sz="4800" b="0" i="0" u="none" strike="noStrike" cap="none">
                <a:solidFill>
                  <a:srgbClr val="404040"/>
                </a:solidFill>
                <a:latin typeface="Calibri"/>
                <a:ea typeface="Calibri"/>
                <a:cs typeface="Calibri"/>
                <a:sym typeface="Calibri"/>
              </a:defRPr>
            </a:lvl9pPr>
          </a:lstStyle>
          <a:p>
            <a:pPr>
              <a:buClr>
                <a:srgbClr val="404040"/>
              </a:buClr>
              <a:buSzPts val="4800"/>
            </a:pPr>
            <a:r>
              <a:rPr lang="en-US" dirty="0" err="1" smtClean="0"/>
              <a:t>Puberteit</a:t>
            </a:r>
            <a:r>
              <a:rPr lang="en-US" dirty="0" smtClean="0"/>
              <a:t> </a:t>
            </a:r>
            <a:r>
              <a:rPr lang="en-US" dirty="0" err="1" smtClean="0"/>
              <a:t>en</a:t>
            </a:r>
            <a:r>
              <a:rPr lang="en-US" dirty="0" smtClean="0"/>
              <a:t> </a:t>
            </a:r>
            <a:r>
              <a:rPr lang="en-US" dirty="0" err="1" smtClean="0"/>
              <a:t>Lichamelijkheid</a:t>
            </a:r>
            <a:endParaRPr lang="en-US" dirty="0"/>
          </a:p>
        </p:txBody>
      </p:sp>
      <p:sp>
        <p:nvSpPr>
          <p:cNvPr id="14" name="Shape 374"/>
          <p:cNvSpPr txBox="1"/>
          <p:nvPr/>
        </p:nvSpPr>
        <p:spPr>
          <a:xfrm>
            <a:off x="981938" y="1660026"/>
            <a:ext cx="7543800" cy="621833"/>
          </a:xfrm>
          <a:prstGeom prst="rect">
            <a:avLst/>
          </a:prstGeom>
          <a:noFill/>
          <a:ln>
            <a:noFill/>
          </a:ln>
        </p:spPr>
        <p:txBody>
          <a:bodyPr spcFirstLastPara="1" wrap="square" lIns="68569" tIns="34275" rIns="68569" bIns="34275" anchor="b" anchorCtr="0">
            <a:noAutofit/>
          </a:bodyPr>
          <a:lstStyle/>
          <a:p>
            <a:pPr algn="ctr">
              <a:lnSpc>
                <a:spcPct val="85000"/>
              </a:lnSpc>
              <a:buClr>
                <a:srgbClr val="404040"/>
              </a:buClr>
              <a:buSzPts val="4800"/>
            </a:pPr>
            <a:r>
              <a:rPr lang="en-US" sz="2800" dirty="0">
                <a:solidFill>
                  <a:schemeClr val="accent2"/>
                </a:solidFill>
                <a:latin typeface="Calibri"/>
                <a:ea typeface="Calibri"/>
                <a:cs typeface="Calibri"/>
                <a:sym typeface="Calibri"/>
              </a:rPr>
              <a:t>De </a:t>
            </a:r>
            <a:r>
              <a:rPr lang="en-US" sz="2800" dirty="0" err="1">
                <a:solidFill>
                  <a:schemeClr val="accent2"/>
                </a:solidFill>
                <a:latin typeface="Calibri"/>
                <a:ea typeface="Calibri"/>
                <a:cs typeface="Calibri"/>
                <a:sym typeface="Calibri"/>
              </a:rPr>
              <a:t>oedipale</a:t>
            </a:r>
            <a:r>
              <a:rPr lang="en-US" sz="2800" dirty="0">
                <a:solidFill>
                  <a:schemeClr val="accent2"/>
                </a:solidFill>
                <a:latin typeface="Calibri"/>
                <a:ea typeface="Calibri"/>
                <a:cs typeface="Calibri"/>
                <a:sym typeface="Calibri"/>
              </a:rPr>
              <a:t> </a:t>
            </a:r>
            <a:r>
              <a:rPr lang="en-US" sz="2800" dirty="0" err="1">
                <a:solidFill>
                  <a:schemeClr val="accent2"/>
                </a:solidFill>
                <a:latin typeface="Calibri"/>
                <a:ea typeface="Calibri"/>
                <a:cs typeface="Calibri"/>
                <a:sym typeface="Calibri"/>
              </a:rPr>
              <a:t>driehoek</a:t>
            </a:r>
            <a:r>
              <a:rPr lang="en-US" sz="2800" dirty="0">
                <a:solidFill>
                  <a:schemeClr val="accent2"/>
                </a:solidFill>
                <a:latin typeface="Calibri"/>
                <a:ea typeface="Calibri"/>
                <a:cs typeface="Calibri"/>
                <a:sym typeface="Calibri"/>
              </a:rPr>
              <a:t> - conflict - </a:t>
            </a:r>
            <a:r>
              <a:rPr lang="en-US" sz="2800" dirty="0" err="1">
                <a:solidFill>
                  <a:schemeClr val="accent2"/>
                </a:solidFill>
                <a:latin typeface="Calibri"/>
                <a:ea typeface="Calibri"/>
                <a:cs typeface="Calibri"/>
                <a:sym typeface="Calibri"/>
              </a:rPr>
              <a:t>integratie</a:t>
            </a:r>
            <a:endParaRPr sz="2800" dirty="0">
              <a:solidFill>
                <a:schemeClr val="accent2"/>
              </a:solidFill>
              <a:latin typeface="Calibri"/>
              <a:ea typeface="Calibri"/>
              <a:cs typeface="Calibri"/>
              <a:sym typeface="Calibri"/>
            </a:endParaRPr>
          </a:p>
        </p:txBody>
      </p:sp>
      <p:pic>
        <p:nvPicPr>
          <p:cNvPr id="15" name="Shape 132"/>
          <p:cNvPicPr preferRelativeResize="0"/>
          <p:nvPr/>
        </p:nvPicPr>
        <p:blipFill rotWithShape="1">
          <a:blip r:embed="rId4">
            <a:alphaModFix/>
          </a:blip>
          <a:srcRect/>
          <a:stretch/>
        </p:blipFill>
        <p:spPr>
          <a:xfrm>
            <a:off x="7317274" y="184915"/>
            <a:ext cx="1654969" cy="583406"/>
          </a:xfrm>
          <a:prstGeom prst="rect">
            <a:avLst/>
          </a:prstGeom>
          <a:noFill/>
          <a:ln>
            <a:noFill/>
          </a:ln>
        </p:spPr>
      </p:pic>
    </p:spTree>
    <p:extLst>
      <p:ext uri="{BB962C8B-B14F-4D97-AF65-F5344CB8AC3E}">
        <p14:creationId xmlns:p14="http://schemas.microsoft.com/office/powerpoint/2010/main" val="101841459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3" name="Shape 413"/>
          <p:cNvSpPr txBox="1"/>
          <p:nvPr/>
        </p:nvSpPr>
        <p:spPr>
          <a:xfrm>
            <a:off x="822325" y="1072753"/>
            <a:ext cx="7543800" cy="646285"/>
          </a:xfrm>
          <a:prstGeom prst="rect">
            <a:avLst/>
          </a:prstGeom>
          <a:noFill/>
          <a:ln>
            <a:noFill/>
          </a:ln>
        </p:spPr>
        <p:txBody>
          <a:bodyPr spcFirstLastPara="1" wrap="square" lIns="68569" tIns="34275" rIns="68569" bIns="34275" anchor="b" anchorCtr="0">
            <a:noAutofit/>
          </a:bodyPr>
          <a:lstStyle/>
          <a:p>
            <a:pPr>
              <a:lnSpc>
                <a:spcPct val="85000"/>
              </a:lnSpc>
              <a:buClr>
                <a:srgbClr val="404040"/>
              </a:buClr>
              <a:buSzPts val="4800"/>
            </a:pPr>
            <a:r>
              <a:rPr lang="en-US" sz="3600" dirty="0" err="1">
                <a:solidFill>
                  <a:srgbClr val="404040"/>
                </a:solidFill>
                <a:latin typeface="Calibri"/>
                <a:ea typeface="Calibri"/>
                <a:cs typeface="Calibri"/>
                <a:sym typeface="Calibri"/>
              </a:rPr>
              <a:t>Identiteitsontwikkeling</a:t>
            </a:r>
            <a:endParaRPr sz="1050" dirty="0"/>
          </a:p>
        </p:txBody>
      </p:sp>
      <p:sp>
        <p:nvSpPr>
          <p:cNvPr id="414" name="Shape 414"/>
          <p:cNvSpPr txBox="1">
            <a:spLocks noGrp="1"/>
          </p:cNvSpPr>
          <p:nvPr>
            <p:ph type="body" idx="4294967295"/>
          </p:nvPr>
        </p:nvSpPr>
        <p:spPr>
          <a:xfrm>
            <a:off x="383823" y="1761929"/>
            <a:ext cx="8309328" cy="4503404"/>
          </a:xfrm>
          <a:prstGeom prst="rect">
            <a:avLst/>
          </a:prstGeom>
          <a:noFill/>
          <a:ln>
            <a:noFill/>
          </a:ln>
        </p:spPr>
        <p:txBody>
          <a:bodyPr spcFirstLastPara="1" wrap="square" lIns="68569" tIns="34275" rIns="68569" bIns="34275" anchor="t" anchorCtr="0">
            <a:noAutofit/>
          </a:bodyPr>
          <a:lstStyle/>
          <a:p>
            <a:pPr indent="-276225">
              <a:spcBef>
                <a:spcPts val="225"/>
              </a:spcBef>
              <a:buClr>
                <a:srgbClr val="000000"/>
              </a:buClr>
              <a:buSzPts val="2200"/>
            </a:pPr>
            <a:r>
              <a:rPr lang="en-US" b="1" dirty="0" err="1">
                <a:solidFill>
                  <a:schemeClr val="accent2"/>
                </a:solidFill>
              </a:rPr>
              <a:t>Zelfconcept</a:t>
            </a:r>
            <a:r>
              <a:rPr lang="en-US" b="1" dirty="0">
                <a:solidFill>
                  <a:schemeClr val="accent2"/>
                </a:solidFill>
              </a:rPr>
              <a:t> - </a:t>
            </a:r>
            <a:r>
              <a:rPr lang="en-US" b="1" dirty="0" err="1">
                <a:solidFill>
                  <a:schemeClr val="accent2"/>
                </a:solidFill>
              </a:rPr>
              <a:t>optelsom</a:t>
            </a:r>
            <a:r>
              <a:rPr lang="en-US" b="1" dirty="0">
                <a:solidFill>
                  <a:schemeClr val="accent2"/>
                </a:solidFill>
              </a:rPr>
              <a:t> van </a:t>
            </a:r>
            <a:r>
              <a:rPr lang="en-US" b="1" dirty="0" err="1">
                <a:solidFill>
                  <a:schemeClr val="accent2"/>
                </a:solidFill>
              </a:rPr>
              <a:t>zelfschema’s</a:t>
            </a:r>
            <a:r>
              <a:rPr lang="en-US" b="1" dirty="0">
                <a:solidFill>
                  <a:schemeClr val="accent2"/>
                </a:solidFill>
              </a:rPr>
              <a:t> </a:t>
            </a:r>
            <a:endParaRPr lang="en-US" b="1" dirty="0" smtClean="0">
              <a:solidFill>
                <a:schemeClr val="accent2"/>
              </a:solidFill>
            </a:endParaRPr>
          </a:p>
          <a:p>
            <a:pPr marL="923925" lvl="1" indent="-285750">
              <a:lnSpc>
                <a:spcPct val="100000"/>
              </a:lnSpc>
              <a:spcBef>
                <a:spcPts val="600"/>
              </a:spcBef>
              <a:buClr>
                <a:srgbClr val="000000"/>
              </a:buClr>
              <a:buSzPct val="60000"/>
              <a:buFont typeface="Courier New" panose="02070309020205020404" pitchFamily="49" charset="0"/>
              <a:buChar char="o"/>
            </a:pPr>
            <a:r>
              <a:rPr lang="en-US" dirty="0" err="1" smtClean="0">
                <a:solidFill>
                  <a:schemeClr val="dk1"/>
                </a:solidFill>
              </a:rPr>
              <a:t>Relaties</a:t>
            </a:r>
            <a:r>
              <a:rPr lang="en-US" dirty="0">
                <a:solidFill>
                  <a:schemeClr val="dk1"/>
                </a:solidFill>
              </a:rPr>
              <a:t>, sport, </a:t>
            </a:r>
            <a:r>
              <a:rPr lang="en-US" dirty="0" err="1">
                <a:solidFill>
                  <a:schemeClr val="dk1"/>
                </a:solidFill>
              </a:rPr>
              <a:t>schoolse</a:t>
            </a:r>
            <a:r>
              <a:rPr lang="en-US" dirty="0">
                <a:solidFill>
                  <a:schemeClr val="dk1"/>
                </a:solidFill>
              </a:rPr>
              <a:t> </a:t>
            </a:r>
            <a:r>
              <a:rPr lang="en-US" dirty="0" err="1">
                <a:solidFill>
                  <a:schemeClr val="dk1"/>
                </a:solidFill>
              </a:rPr>
              <a:t>vakken</a:t>
            </a:r>
            <a:r>
              <a:rPr lang="en-US" dirty="0">
                <a:solidFill>
                  <a:schemeClr val="dk1"/>
                </a:solidFill>
              </a:rPr>
              <a:t>, </a:t>
            </a:r>
            <a:r>
              <a:rPr lang="en-US" dirty="0" err="1">
                <a:solidFill>
                  <a:schemeClr val="dk1"/>
                </a:solidFill>
              </a:rPr>
              <a:t>schoolse</a:t>
            </a:r>
            <a:r>
              <a:rPr lang="en-US" dirty="0">
                <a:solidFill>
                  <a:schemeClr val="dk1"/>
                </a:solidFill>
              </a:rPr>
              <a:t> attitudes, </a:t>
            </a:r>
            <a:r>
              <a:rPr lang="en-US" dirty="0" err="1">
                <a:solidFill>
                  <a:schemeClr val="dk1"/>
                </a:solidFill>
              </a:rPr>
              <a:t>sociale</a:t>
            </a:r>
            <a:r>
              <a:rPr lang="en-US" dirty="0">
                <a:solidFill>
                  <a:schemeClr val="dk1"/>
                </a:solidFill>
              </a:rPr>
              <a:t> </a:t>
            </a:r>
            <a:r>
              <a:rPr lang="en-US" dirty="0" err="1">
                <a:solidFill>
                  <a:schemeClr val="dk1"/>
                </a:solidFill>
              </a:rPr>
              <a:t>vaardigheden</a:t>
            </a:r>
            <a:r>
              <a:rPr lang="en-US" dirty="0">
                <a:solidFill>
                  <a:schemeClr val="dk1"/>
                </a:solidFill>
              </a:rPr>
              <a:t>,...</a:t>
            </a:r>
            <a:endParaRPr dirty="0">
              <a:solidFill>
                <a:srgbClr val="000000"/>
              </a:solidFill>
            </a:endParaRPr>
          </a:p>
          <a:p>
            <a:pPr marL="933450" lvl="1" indent="-285750">
              <a:lnSpc>
                <a:spcPct val="100000"/>
              </a:lnSpc>
              <a:spcBef>
                <a:spcPts val="600"/>
              </a:spcBef>
              <a:buClr>
                <a:srgbClr val="000000"/>
              </a:buClr>
              <a:buSzPct val="60000"/>
              <a:buFont typeface="Courier New" panose="02070309020205020404" pitchFamily="49" charset="0"/>
              <a:buChar char="o"/>
            </a:pPr>
            <a:r>
              <a:rPr lang="en-US" dirty="0">
                <a:solidFill>
                  <a:srgbClr val="000000"/>
                </a:solidFill>
              </a:rPr>
              <a:t>Hoe </a:t>
            </a:r>
            <a:r>
              <a:rPr lang="en-US" dirty="0" err="1">
                <a:solidFill>
                  <a:srgbClr val="000000"/>
                </a:solidFill>
              </a:rPr>
              <a:t>meervoudiger</a:t>
            </a:r>
            <a:r>
              <a:rPr lang="en-US" dirty="0">
                <a:solidFill>
                  <a:srgbClr val="000000"/>
                </a:solidFill>
              </a:rPr>
              <a:t> hoe </a:t>
            </a:r>
            <a:r>
              <a:rPr lang="en-US" dirty="0" err="1">
                <a:solidFill>
                  <a:srgbClr val="000000"/>
                </a:solidFill>
              </a:rPr>
              <a:t>beter</a:t>
            </a:r>
            <a:endParaRPr dirty="0">
              <a:solidFill>
                <a:srgbClr val="000000"/>
              </a:solidFill>
            </a:endParaRPr>
          </a:p>
          <a:p>
            <a:pPr marL="933450" lvl="1" indent="-285750">
              <a:lnSpc>
                <a:spcPct val="100000"/>
              </a:lnSpc>
              <a:spcBef>
                <a:spcPts val="600"/>
              </a:spcBef>
              <a:buClr>
                <a:srgbClr val="000000"/>
              </a:buClr>
              <a:buSzPct val="60000"/>
              <a:buFont typeface="Courier New" panose="02070309020205020404" pitchFamily="49" charset="0"/>
              <a:buChar char="o"/>
            </a:pPr>
            <a:r>
              <a:rPr lang="en-US" dirty="0" err="1">
                <a:solidFill>
                  <a:srgbClr val="000000"/>
                </a:solidFill>
              </a:rPr>
              <a:t>Hangt</a:t>
            </a:r>
            <a:r>
              <a:rPr lang="en-US" dirty="0">
                <a:solidFill>
                  <a:srgbClr val="000000"/>
                </a:solidFill>
              </a:rPr>
              <a:t> </a:t>
            </a:r>
            <a:r>
              <a:rPr lang="en-US" dirty="0" err="1">
                <a:solidFill>
                  <a:srgbClr val="000000"/>
                </a:solidFill>
              </a:rPr>
              <a:t>samen</a:t>
            </a:r>
            <a:r>
              <a:rPr lang="en-US" dirty="0">
                <a:solidFill>
                  <a:srgbClr val="000000"/>
                </a:solidFill>
              </a:rPr>
              <a:t> met </a:t>
            </a:r>
            <a:r>
              <a:rPr lang="en-US" dirty="0" err="1">
                <a:solidFill>
                  <a:srgbClr val="000000"/>
                </a:solidFill>
              </a:rPr>
              <a:t>autonomie-ontwikkeling</a:t>
            </a:r>
            <a:r>
              <a:rPr lang="en-US" dirty="0">
                <a:solidFill>
                  <a:srgbClr val="000000"/>
                </a:solidFill>
              </a:rPr>
              <a:t> en </a:t>
            </a:r>
            <a:r>
              <a:rPr lang="en-US" dirty="0" err="1">
                <a:solidFill>
                  <a:schemeClr val="dk1"/>
                </a:solidFill>
              </a:rPr>
              <a:t>competentie-ontwikkeling</a:t>
            </a:r>
            <a:endParaRPr dirty="0">
              <a:solidFill>
                <a:srgbClr val="000000"/>
              </a:solidFill>
            </a:endParaRPr>
          </a:p>
          <a:p>
            <a:pPr marL="933450" lvl="1" indent="-285750">
              <a:lnSpc>
                <a:spcPct val="150000"/>
              </a:lnSpc>
              <a:spcBef>
                <a:spcPts val="0"/>
              </a:spcBef>
              <a:buClr>
                <a:srgbClr val="000000"/>
              </a:buClr>
              <a:buSzPct val="60000"/>
              <a:buFont typeface="Courier New" panose="02070309020205020404" pitchFamily="49" charset="0"/>
              <a:buChar char="o"/>
            </a:pPr>
            <a:r>
              <a:rPr lang="en-US" dirty="0">
                <a:solidFill>
                  <a:schemeClr val="dk1"/>
                </a:solidFill>
                <a:highlight>
                  <a:srgbClr val="FFFFFF"/>
                </a:highlight>
              </a:rPr>
              <a:t>Higgins: 2 </a:t>
            </a:r>
            <a:r>
              <a:rPr lang="en-US" dirty="0" err="1">
                <a:solidFill>
                  <a:schemeClr val="dk1"/>
                </a:solidFill>
                <a:highlight>
                  <a:srgbClr val="FFFFFF"/>
                </a:highlight>
              </a:rPr>
              <a:t>zelfgidsen</a:t>
            </a:r>
            <a:endParaRPr dirty="0">
              <a:solidFill>
                <a:schemeClr val="dk1"/>
              </a:solidFill>
              <a:highlight>
                <a:srgbClr val="FFFFFF"/>
              </a:highlight>
            </a:endParaRPr>
          </a:p>
          <a:p>
            <a:pPr marL="1447800" lvl="2" indent="0">
              <a:spcBef>
                <a:spcPts val="600"/>
              </a:spcBef>
              <a:buClr>
                <a:schemeClr val="dk1"/>
              </a:buClr>
              <a:buSzPts val="2000"/>
              <a:buFont typeface="Arial" panose="020B0604020202020204" pitchFamily="34" charset="0"/>
              <a:buChar char="•"/>
            </a:pPr>
            <a:r>
              <a:rPr lang="en-US" sz="1600" dirty="0">
                <a:solidFill>
                  <a:schemeClr val="dk1"/>
                </a:solidFill>
                <a:highlight>
                  <a:srgbClr val="FFFFFF"/>
                </a:highlight>
              </a:rPr>
              <a:t>het</a:t>
            </a:r>
            <a:r>
              <a:rPr lang="en-US" sz="1600" i="1" dirty="0">
                <a:solidFill>
                  <a:schemeClr val="dk1"/>
                </a:solidFill>
                <a:highlight>
                  <a:srgbClr val="FFFFFF"/>
                </a:highlight>
              </a:rPr>
              <a:t> </a:t>
            </a:r>
            <a:r>
              <a:rPr lang="en-US" sz="1600" i="1" dirty="0" err="1">
                <a:solidFill>
                  <a:schemeClr val="dk1"/>
                </a:solidFill>
                <a:highlight>
                  <a:srgbClr val="FFFFFF"/>
                </a:highlight>
              </a:rPr>
              <a:t>ideale</a:t>
            </a:r>
            <a:r>
              <a:rPr lang="en-US" sz="1600" i="1" dirty="0">
                <a:solidFill>
                  <a:schemeClr val="dk1"/>
                </a:solidFill>
                <a:highlight>
                  <a:srgbClr val="FFFFFF"/>
                </a:highlight>
              </a:rPr>
              <a:t> </a:t>
            </a:r>
            <a:r>
              <a:rPr lang="en-US" sz="1600" i="1" dirty="0" err="1">
                <a:solidFill>
                  <a:schemeClr val="dk1"/>
                </a:solidFill>
                <a:highlight>
                  <a:srgbClr val="FFFFFF"/>
                </a:highlight>
              </a:rPr>
              <a:t>zelf</a:t>
            </a:r>
            <a:endParaRPr sz="1600" i="1" dirty="0">
              <a:solidFill>
                <a:schemeClr val="dk1"/>
              </a:solidFill>
              <a:highlight>
                <a:srgbClr val="FFFFFF"/>
              </a:highlight>
            </a:endParaRPr>
          </a:p>
          <a:p>
            <a:pPr marL="1447800" lvl="2" indent="0">
              <a:lnSpc>
                <a:spcPct val="100000"/>
              </a:lnSpc>
              <a:spcBef>
                <a:spcPts val="600"/>
              </a:spcBef>
              <a:buClr>
                <a:schemeClr val="dk1"/>
              </a:buClr>
              <a:buSzPts val="2000"/>
              <a:buFont typeface="Arial" panose="020B0604020202020204" pitchFamily="34" charset="0"/>
              <a:buChar char="•"/>
            </a:pPr>
            <a:r>
              <a:rPr lang="en-US" sz="1600" dirty="0">
                <a:solidFill>
                  <a:schemeClr val="dk1"/>
                </a:solidFill>
                <a:highlight>
                  <a:srgbClr val="FFFFFF"/>
                </a:highlight>
              </a:rPr>
              <a:t>het </a:t>
            </a:r>
            <a:r>
              <a:rPr lang="en-US" sz="1600" i="1" dirty="0" err="1">
                <a:solidFill>
                  <a:schemeClr val="dk1"/>
                </a:solidFill>
                <a:highlight>
                  <a:srgbClr val="FFFFFF"/>
                </a:highlight>
              </a:rPr>
              <a:t>zou</a:t>
            </a:r>
            <a:r>
              <a:rPr lang="en-US" sz="1600" i="1" dirty="0">
                <a:solidFill>
                  <a:schemeClr val="dk1"/>
                </a:solidFill>
                <a:highlight>
                  <a:srgbClr val="FFFFFF"/>
                </a:highlight>
              </a:rPr>
              <a:t> </a:t>
            </a:r>
            <a:r>
              <a:rPr lang="en-US" sz="1600" i="1" dirty="0" err="1">
                <a:solidFill>
                  <a:schemeClr val="dk1"/>
                </a:solidFill>
                <a:highlight>
                  <a:srgbClr val="FFFFFF"/>
                </a:highlight>
              </a:rPr>
              <a:t>moeten</a:t>
            </a:r>
            <a:r>
              <a:rPr lang="en-US" sz="1600" i="1" dirty="0">
                <a:solidFill>
                  <a:schemeClr val="dk1"/>
                </a:solidFill>
                <a:highlight>
                  <a:srgbClr val="FFFFFF"/>
                </a:highlight>
              </a:rPr>
              <a:t> </a:t>
            </a:r>
            <a:r>
              <a:rPr lang="en-US" sz="1600" i="1" dirty="0" err="1">
                <a:solidFill>
                  <a:schemeClr val="dk1"/>
                </a:solidFill>
                <a:highlight>
                  <a:srgbClr val="FFFFFF"/>
                </a:highlight>
              </a:rPr>
              <a:t>zelf</a:t>
            </a:r>
            <a:endParaRPr sz="1600" dirty="0">
              <a:solidFill>
                <a:srgbClr val="000000"/>
              </a:solidFill>
            </a:endParaRPr>
          </a:p>
          <a:p>
            <a:pPr indent="-285750">
              <a:spcBef>
                <a:spcPts val="0"/>
              </a:spcBef>
              <a:buClr>
                <a:srgbClr val="000000"/>
              </a:buClr>
              <a:buSzPts val="2400"/>
            </a:pPr>
            <a:endParaRPr lang="en-US" sz="1800" b="1" dirty="0" smtClean="0">
              <a:solidFill>
                <a:srgbClr val="000000"/>
              </a:solidFill>
            </a:endParaRPr>
          </a:p>
          <a:p>
            <a:pPr indent="-285750">
              <a:spcBef>
                <a:spcPts val="0"/>
              </a:spcBef>
              <a:buClr>
                <a:srgbClr val="000000"/>
              </a:buClr>
              <a:buSzPts val="2400"/>
            </a:pPr>
            <a:r>
              <a:rPr lang="en-US" b="1" dirty="0" err="1" smtClean="0">
                <a:solidFill>
                  <a:schemeClr val="accent2"/>
                </a:solidFill>
              </a:rPr>
              <a:t>Zelfwaardering</a:t>
            </a:r>
            <a:endParaRPr b="1" dirty="0">
              <a:solidFill>
                <a:schemeClr val="accent2"/>
              </a:solidFill>
            </a:endParaRPr>
          </a:p>
          <a:p>
            <a:pPr lvl="1" indent="-266700">
              <a:lnSpc>
                <a:spcPct val="115000"/>
              </a:lnSpc>
              <a:spcBef>
                <a:spcPts val="0"/>
              </a:spcBef>
              <a:buClr>
                <a:srgbClr val="888888"/>
              </a:buClr>
              <a:buSzPts val="2000"/>
            </a:pPr>
            <a:r>
              <a:rPr lang="en-US" dirty="0" err="1">
                <a:solidFill>
                  <a:schemeClr val="dk1"/>
                </a:solidFill>
              </a:rPr>
              <a:t>Drie</a:t>
            </a:r>
            <a:r>
              <a:rPr lang="en-US" dirty="0">
                <a:solidFill>
                  <a:schemeClr val="dk1"/>
                </a:solidFill>
              </a:rPr>
              <a:t> </a:t>
            </a:r>
            <a:r>
              <a:rPr lang="en-US" dirty="0" err="1">
                <a:solidFill>
                  <a:schemeClr val="dk1"/>
                </a:solidFill>
              </a:rPr>
              <a:t>onderdelen</a:t>
            </a:r>
            <a:endParaRPr dirty="0">
              <a:solidFill>
                <a:schemeClr val="dk1"/>
              </a:solidFill>
            </a:endParaRPr>
          </a:p>
          <a:p>
            <a:pPr marL="1400175" lvl="2" indent="-285750">
              <a:lnSpc>
                <a:spcPct val="115000"/>
              </a:lnSpc>
              <a:spcBef>
                <a:spcPts val="0"/>
              </a:spcBef>
              <a:buClr>
                <a:srgbClr val="888888"/>
              </a:buClr>
              <a:buSzPts val="1800"/>
              <a:buFont typeface="Arial" panose="020B0604020202020204" pitchFamily="34" charset="0"/>
              <a:buChar char="•"/>
            </a:pPr>
            <a:r>
              <a:rPr lang="en-US" sz="1600" i="1" dirty="0">
                <a:solidFill>
                  <a:schemeClr val="dk1"/>
                </a:solidFill>
              </a:rPr>
              <a:t>Performance </a:t>
            </a:r>
            <a:r>
              <a:rPr lang="en-US" sz="1600" i="1" dirty="0" err="1">
                <a:solidFill>
                  <a:schemeClr val="dk1"/>
                </a:solidFill>
              </a:rPr>
              <a:t>waardering</a:t>
            </a:r>
            <a:endParaRPr sz="1600" i="1" dirty="0">
              <a:solidFill>
                <a:schemeClr val="dk1"/>
              </a:solidFill>
            </a:endParaRPr>
          </a:p>
          <a:p>
            <a:pPr marL="1400175" lvl="2" indent="-285750">
              <a:lnSpc>
                <a:spcPct val="115000"/>
              </a:lnSpc>
              <a:spcBef>
                <a:spcPts val="0"/>
              </a:spcBef>
              <a:buClr>
                <a:srgbClr val="888888"/>
              </a:buClr>
              <a:buSzPts val="1800"/>
              <a:buFont typeface="Arial" panose="020B0604020202020204" pitchFamily="34" charset="0"/>
              <a:buChar char="•"/>
            </a:pPr>
            <a:r>
              <a:rPr lang="en-US" sz="1600" i="1" dirty="0" err="1">
                <a:solidFill>
                  <a:schemeClr val="dk1"/>
                </a:solidFill>
              </a:rPr>
              <a:t>Verschijning</a:t>
            </a:r>
            <a:r>
              <a:rPr lang="en-US" sz="1600" i="1" dirty="0">
                <a:solidFill>
                  <a:schemeClr val="dk1"/>
                </a:solidFill>
              </a:rPr>
              <a:t> </a:t>
            </a:r>
            <a:r>
              <a:rPr lang="en-US" sz="1600" i="1" dirty="0" err="1">
                <a:solidFill>
                  <a:schemeClr val="dk1"/>
                </a:solidFill>
              </a:rPr>
              <a:t>waardering</a:t>
            </a:r>
            <a:endParaRPr sz="1600" i="1" dirty="0">
              <a:solidFill>
                <a:schemeClr val="dk1"/>
              </a:solidFill>
            </a:endParaRPr>
          </a:p>
          <a:p>
            <a:pPr marL="1400175" lvl="2" indent="-285750">
              <a:lnSpc>
                <a:spcPct val="115000"/>
              </a:lnSpc>
              <a:spcBef>
                <a:spcPts val="0"/>
              </a:spcBef>
              <a:buClr>
                <a:srgbClr val="888888"/>
              </a:buClr>
              <a:buSzPts val="1800"/>
              <a:buFont typeface="Arial" panose="020B0604020202020204" pitchFamily="34" charset="0"/>
              <a:buChar char="•"/>
            </a:pPr>
            <a:r>
              <a:rPr lang="en-US" sz="1600" i="1" dirty="0" err="1">
                <a:solidFill>
                  <a:schemeClr val="dk1"/>
                </a:solidFill>
              </a:rPr>
              <a:t>Sociale</a:t>
            </a:r>
            <a:r>
              <a:rPr lang="en-US" sz="1600" i="1" dirty="0">
                <a:solidFill>
                  <a:schemeClr val="dk1"/>
                </a:solidFill>
              </a:rPr>
              <a:t> </a:t>
            </a:r>
            <a:r>
              <a:rPr lang="en-US" sz="1600" i="1" dirty="0" err="1">
                <a:solidFill>
                  <a:schemeClr val="dk1"/>
                </a:solidFill>
              </a:rPr>
              <a:t>waardering</a:t>
            </a:r>
            <a:endParaRPr sz="1600" i="1" dirty="0">
              <a:solidFill>
                <a:schemeClr val="dk1"/>
              </a:solidFill>
            </a:endParaRPr>
          </a:p>
          <a:p>
            <a:pPr lvl="1" indent="-266700">
              <a:lnSpc>
                <a:spcPct val="150000"/>
              </a:lnSpc>
              <a:spcBef>
                <a:spcPts val="0"/>
              </a:spcBef>
              <a:buClr>
                <a:srgbClr val="000000"/>
              </a:buClr>
              <a:buSzPts val="2000"/>
            </a:pPr>
            <a:r>
              <a:rPr lang="en-US" dirty="0" err="1">
                <a:solidFill>
                  <a:srgbClr val="000000"/>
                </a:solidFill>
              </a:rPr>
              <a:t>Niveau</a:t>
            </a:r>
            <a:r>
              <a:rPr lang="en-US" dirty="0">
                <a:solidFill>
                  <a:srgbClr val="000000"/>
                </a:solidFill>
              </a:rPr>
              <a:t> en </a:t>
            </a:r>
            <a:r>
              <a:rPr lang="en-US" dirty="0" err="1">
                <a:solidFill>
                  <a:srgbClr val="000000"/>
                </a:solidFill>
              </a:rPr>
              <a:t>variabiliteit</a:t>
            </a:r>
            <a:endParaRPr dirty="0">
              <a:solidFill>
                <a:srgbClr val="000000"/>
              </a:solidFill>
            </a:endParaRPr>
          </a:p>
          <a:p>
            <a:pPr indent="-276225">
              <a:spcBef>
                <a:spcPts val="0"/>
              </a:spcBef>
              <a:buClr>
                <a:srgbClr val="000000"/>
              </a:buClr>
              <a:buSzPts val="2200"/>
            </a:pPr>
            <a:endParaRPr sz="1650" b="1" dirty="0">
              <a:solidFill>
                <a:srgbClr val="000000"/>
              </a:solidFill>
            </a:endParaRPr>
          </a:p>
        </p:txBody>
      </p:sp>
      <p:sp>
        <p:nvSpPr>
          <p:cNvPr id="415" name="Shape 415"/>
          <p:cNvSpPr txBox="1">
            <a:spLocks noGrp="1"/>
          </p:cNvSpPr>
          <p:nvPr>
            <p:ph type="body" idx="4294967295"/>
          </p:nvPr>
        </p:nvSpPr>
        <p:spPr>
          <a:xfrm>
            <a:off x="4757737" y="4492978"/>
            <a:ext cx="3641465" cy="1343378"/>
          </a:xfrm>
          <a:prstGeom prst="rect">
            <a:avLst/>
          </a:prstGeom>
          <a:noFill/>
          <a:ln>
            <a:noFill/>
          </a:ln>
        </p:spPr>
        <p:txBody>
          <a:bodyPr spcFirstLastPara="1" wrap="square" lIns="68569" tIns="34275" rIns="68569" bIns="34275" anchor="t" anchorCtr="0">
            <a:noAutofit/>
          </a:bodyPr>
          <a:lstStyle/>
          <a:p>
            <a:pPr indent="-285750">
              <a:spcBef>
                <a:spcPts val="225"/>
              </a:spcBef>
              <a:buClr>
                <a:srgbClr val="000000"/>
              </a:buClr>
              <a:buSzPts val="2400"/>
            </a:pPr>
            <a:r>
              <a:rPr lang="en-US" b="1" dirty="0" err="1">
                <a:solidFill>
                  <a:schemeClr val="accent2"/>
                </a:solidFill>
              </a:rPr>
              <a:t>Sociale</a:t>
            </a:r>
            <a:r>
              <a:rPr lang="en-US" b="1" dirty="0">
                <a:solidFill>
                  <a:schemeClr val="accent2"/>
                </a:solidFill>
              </a:rPr>
              <a:t> </a:t>
            </a:r>
            <a:r>
              <a:rPr lang="en-US" b="1" dirty="0" err="1">
                <a:solidFill>
                  <a:schemeClr val="accent2"/>
                </a:solidFill>
              </a:rPr>
              <a:t>Identiteit</a:t>
            </a:r>
            <a:endParaRPr b="1" dirty="0">
              <a:solidFill>
                <a:schemeClr val="accent2"/>
              </a:solidFill>
            </a:endParaRPr>
          </a:p>
          <a:p>
            <a:pPr lvl="1" indent="-266700">
              <a:lnSpc>
                <a:spcPct val="100000"/>
              </a:lnSpc>
              <a:spcBef>
                <a:spcPts val="600"/>
              </a:spcBef>
              <a:buClr>
                <a:srgbClr val="888888"/>
              </a:buClr>
              <a:buSzPts val="2000"/>
            </a:pPr>
            <a:r>
              <a:rPr lang="en-US" dirty="0" err="1">
                <a:solidFill>
                  <a:schemeClr val="dk1"/>
                </a:solidFill>
              </a:rPr>
              <a:t>observeerbaar</a:t>
            </a:r>
            <a:endParaRPr dirty="0">
              <a:solidFill>
                <a:schemeClr val="dk1"/>
              </a:solidFill>
            </a:endParaRPr>
          </a:p>
          <a:p>
            <a:pPr lvl="1" indent="-266700">
              <a:lnSpc>
                <a:spcPct val="100000"/>
              </a:lnSpc>
              <a:spcBef>
                <a:spcPts val="600"/>
              </a:spcBef>
              <a:buClr>
                <a:srgbClr val="000000"/>
              </a:buClr>
              <a:buSzPts val="2000"/>
            </a:pPr>
            <a:r>
              <a:rPr lang="en-US" dirty="0">
                <a:solidFill>
                  <a:srgbClr val="000000"/>
                </a:solidFill>
              </a:rPr>
              <a:t>de “</a:t>
            </a:r>
            <a:r>
              <a:rPr lang="en-US" dirty="0" err="1">
                <a:solidFill>
                  <a:srgbClr val="000000"/>
                </a:solidFill>
              </a:rPr>
              <a:t>impressie</a:t>
            </a:r>
            <a:r>
              <a:rPr lang="en-US" dirty="0">
                <a:solidFill>
                  <a:srgbClr val="000000"/>
                </a:solidFill>
              </a:rPr>
              <a:t>”</a:t>
            </a:r>
            <a:endParaRPr dirty="0">
              <a:solidFill>
                <a:srgbClr val="000000"/>
              </a:solidFill>
            </a:endParaRPr>
          </a:p>
          <a:p>
            <a:pPr indent="-314325">
              <a:spcBef>
                <a:spcPts val="0"/>
              </a:spcBef>
              <a:buClr>
                <a:srgbClr val="000000"/>
              </a:buClr>
              <a:buSzPts val="3000"/>
            </a:pPr>
            <a:endParaRPr sz="2250" b="1" dirty="0">
              <a:solidFill>
                <a:srgbClr val="000000"/>
              </a:solidFill>
            </a:endParaRPr>
          </a:p>
          <a:p>
            <a:pPr marL="142875" indent="0">
              <a:spcBef>
                <a:spcPts val="0"/>
              </a:spcBef>
              <a:buClr>
                <a:srgbClr val="000000"/>
              </a:buClr>
              <a:buSzPts val="3000"/>
              <a:buNone/>
            </a:pPr>
            <a:r>
              <a:rPr lang="en-US" sz="2250" b="1" dirty="0" err="1" smtClean="0">
                <a:solidFill>
                  <a:srgbClr val="000000"/>
                </a:solidFill>
              </a:rPr>
              <a:t>Continuïteit</a:t>
            </a:r>
            <a:r>
              <a:rPr lang="en-US" sz="2250" b="1" dirty="0" smtClean="0">
                <a:solidFill>
                  <a:srgbClr val="000000"/>
                </a:solidFill>
              </a:rPr>
              <a:t> </a:t>
            </a:r>
            <a:r>
              <a:rPr lang="en-US" sz="2250" b="1" dirty="0">
                <a:solidFill>
                  <a:srgbClr val="000000"/>
                </a:solidFill>
              </a:rPr>
              <a:t>en Contrast</a:t>
            </a:r>
            <a:endParaRPr sz="2250" b="1" dirty="0">
              <a:solidFill>
                <a:srgbClr val="000000"/>
              </a:solidFill>
            </a:endParaRPr>
          </a:p>
        </p:txBody>
      </p:sp>
      <p:sp>
        <p:nvSpPr>
          <p:cNvPr id="416" name="Shape 416"/>
          <p:cNvSpPr/>
          <p:nvPr/>
        </p:nvSpPr>
        <p:spPr>
          <a:xfrm>
            <a:off x="3886142" y="3936776"/>
            <a:ext cx="441000" cy="139275"/>
          </a:xfrm>
          <a:prstGeom prst="rightArrow">
            <a:avLst>
              <a:gd name="adj1" fmla="val 50000"/>
              <a:gd name="adj2" fmla="val 50000"/>
            </a:avLst>
          </a:prstGeom>
          <a:solidFill>
            <a:srgbClr val="85200C"/>
          </a:solidFill>
          <a:ln w="9525" cap="flat" cmpd="sng">
            <a:solidFill>
              <a:schemeClr val="dk2"/>
            </a:solidFill>
            <a:prstDash val="solid"/>
            <a:round/>
            <a:headEnd type="none" w="sm" len="sm"/>
            <a:tailEnd type="none" w="sm" len="sm"/>
          </a:ln>
        </p:spPr>
        <p:txBody>
          <a:bodyPr spcFirstLastPara="1" wrap="square" lIns="68569" tIns="68569" rIns="68569" bIns="68569" anchor="ctr" anchorCtr="0">
            <a:noAutofit/>
          </a:bodyPr>
          <a:lstStyle/>
          <a:p>
            <a:endParaRPr sz="1050"/>
          </a:p>
        </p:txBody>
      </p:sp>
      <p:sp>
        <p:nvSpPr>
          <p:cNvPr id="417" name="Shape 417"/>
          <p:cNvSpPr txBox="1"/>
          <p:nvPr/>
        </p:nvSpPr>
        <p:spPr>
          <a:xfrm>
            <a:off x="4457305" y="3787370"/>
            <a:ext cx="2982071" cy="407494"/>
          </a:xfrm>
          <a:prstGeom prst="rect">
            <a:avLst/>
          </a:prstGeom>
          <a:noFill/>
          <a:ln>
            <a:noFill/>
          </a:ln>
        </p:spPr>
        <p:txBody>
          <a:bodyPr spcFirstLastPara="1" wrap="square" lIns="68569" tIns="68569" rIns="68569" bIns="68569" anchor="t" anchorCtr="0">
            <a:noAutofit/>
          </a:bodyPr>
          <a:lstStyle/>
          <a:p>
            <a:r>
              <a:rPr lang="en-US" sz="2000" b="1" dirty="0" err="1">
                <a:latin typeface="Calibri"/>
                <a:ea typeface="Calibri"/>
                <a:cs typeface="Calibri"/>
                <a:sym typeface="Calibri"/>
              </a:rPr>
              <a:t>identiteitsexperimenten</a:t>
            </a:r>
            <a:r>
              <a:rPr lang="en-US" sz="2000" b="1" dirty="0">
                <a:latin typeface="Calibri"/>
                <a:ea typeface="Calibri"/>
                <a:cs typeface="Calibri"/>
                <a:sym typeface="Calibri"/>
              </a:rPr>
              <a:t>!</a:t>
            </a:r>
            <a:endParaRPr sz="2000" b="1" dirty="0">
              <a:latin typeface="Calibri"/>
              <a:ea typeface="Calibri"/>
              <a:cs typeface="Calibri"/>
              <a:sym typeface="Calibri"/>
            </a:endParaRPr>
          </a:p>
        </p:txBody>
      </p:sp>
      <p:pic>
        <p:nvPicPr>
          <p:cNvPr id="8" name="Shape 132"/>
          <p:cNvPicPr preferRelativeResize="0"/>
          <p:nvPr/>
        </p:nvPicPr>
        <p:blipFill rotWithShape="1">
          <a:blip r:embed="rId3">
            <a:alphaModFix/>
          </a:blip>
          <a:srcRect/>
          <a:stretch/>
        </p:blipFill>
        <p:spPr>
          <a:xfrm>
            <a:off x="7317274" y="184915"/>
            <a:ext cx="1654969" cy="583406"/>
          </a:xfrm>
          <a:prstGeom prst="rect">
            <a:avLst/>
          </a:prstGeom>
          <a:noFill/>
          <a:ln>
            <a:noFill/>
          </a:ln>
        </p:spPr>
      </p:pic>
    </p:spTree>
    <p:extLst>
      <p:ext uri="{BB962C8B-B14F-4D97-AF65-F5344CB8AC3E}">
        <p14:creationId xmlns:p14="http://schemas.microsoft.com/office/powerpoint/2010/main" val="217941856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4" name="Shape 424"/>
          <p:cNvSpPr txBox="1"/>
          <p:nvPr/>
        </p:nvSpPr>
        <p:spPr>
          <a:xfrm>
            <a:off x="891822" y="1142837"/>
            <a:ext cx="7655665" cy="666903"/>
          </a:xfrm>
          <a:prstGeom prst="rect">
            <a:avLst/>
          </a:prstGeom>
          <a:noFill/>
          <a:ln>
            <a:noFill/>
          </a:ln>
        </p:spPr>
        <p:txBody>
          <a:bodyPr spcFirstLastPara="1" wrap="square" lIns="68569" tIns="34275" rIns="68569" bIns="34275" anchor="b" anchorCtr="0">
            <a:noAutofit/>
          </a:bodyPr>
          <a:lstStyle/>
          <a:p>
            <a:pPr>
              <a:lnSpc>
                <a:spcPct val="85000"/>
              </a:lnSpc>
              <a:buClr>
                <a:srgbClr val="404040"/>
              </a:buClr>
              <a:buSzPts val="4800"/>
            </a:pPr>
            <a:r>
              <a:rPr lang="en-US" sz="3600" dirty="0" err="1" smtClean="0">
                <a:solidFill>
                  <a:srgbClr val="404040"/>
                </a:solidFill>
                <a:latin typeface="Calibri"/>
                <a:ea typeface="Calibri"/>
                <a:cs typeface="Calibri"/>
                <a:sym typeface="Calibri"/>
              </a:rPr>
              <a:t>Identiteitsontwikkeling</a:t>
            </a:r>
            <a:r>
              <a:rPr lang="en-US" sz="3600" dirty="0" smtClean="0">
                <a:solidFill>
                  <a:srgbClr val="404040"/>
                </a:solidFill>
                <a:latin typeface="Calibri"/>
                <a:ea typeface="Calibri"/>
                <a:cs typeface="Calibri"/>
                <a:sym typeface="Calibri"/>
              </a:rPr>
              <a:t> – de “</a:t>
            </a:r>
            <a:r>
              <a:rPr lang="en-US" sz="3600" dirty="0" err="1" smtClean="0">
                <a:solidFill>
                  <a:srgbClr val="404040"/>
                </a:solidFill>
                <a:latin typeface="Calibri"/>
                <a:ea typeface="Calibri"/>
                <a:cs typeface="Calibri"/>
                <a:sym typeface="Calibri"/>
              </a:rPr>
              <a:t>expressie</a:t>
            </a:r>
            <a:r>
              <a:rPr lang="en-US" sz="3600" dirty="0" smtClean="0">
                <a:solidFill>
                  <a:srgbClr val="404040"/>
                </a:solidFill>
                <a:latin typeface="Calibri"/>
                <a:ea typeface="Calibri"/>
                <a:cs typeface="Calibri"/>
                <a:sym typeface="Calibri"/>
              </a:rPr>
              <a:t>”</a:t>
            </a:r>
            <a:endParaRPr sz="1050" dirty="0"/>
          </a:p>
        </p:txBody>
      </p:sp>
      <p:pic>
        <p:nvPicPr>
          <p:cNvPr id="425" name="Shape 425"/>
          <p:cNvPicPr preferRelativeResize="0"/>
          <p:nvPr/>
        </p:nvPicPr>
        <p:blipFill>
          <a:blip r:embed="rId3">
            <a:alphaModFix/>
          </a:blip>
          <a:stretch>
            <a:fillRect/>
          </a:stretch>
        </p:blipFill>
        <p:spPr>
          <a:xfrm>
            <a:off x="4583457" y="2245547"/>
            <a:ext cx="4464844" cy="2964656"/>
          </a:xfrm>
          <a:prstGeom prst="rect">
            <a:avLst/>
          </a:prstGeom>
          <a:noFill/>
          <a:ln>
            <a:noFill/>
          </a:ln>
        </p:spPr>
      </p:pic>
      <p:pic>
        <p:nvPicPr>
          <p:cNvPr id="426" name="Shape 426"/>
          <p:cNvPicPr preferRelativeResize="0"/>
          <p:nvPr/>
        </p:nvPicPr>
        <p:blipFill>
          <a:blip r:embed="rId4">
            <a:alphaModFix/>
          </a:blip>
          <a:stretch>
            <a:fillRect/>
          </a:stretch>
        </p:blipFill>
        <p:spPr>
          <a:xfrm>
            <a:off x="1903094" y="1809740"/>
            <a:ext cx="2111325" cy="3173606"/>
          </a:xfrm>
          <a:prstGeom prst="rect">
            <a:avLst/>
          </a:prstGeom>
          <a:noFill/>
          <a:ln>
            <a:noFill/>
          </a:ln>
        </p:spPr>
      </p:pic>
      <p:pic>
        <p:nvPicPr>
          <p:cNvPr id="427" name="Shape 427"/>
          <p:cNvPicPr preferRelativeResize="0"/>
          <p:nvPr/>
        </p:nvPicPr>
        <p:blipFill>
          <a:blip r:embed="rId5">
            <a:alphaModFix/>
          </a:blip>
          <a:stretch>
            <a:fillRect/>
          </a:stretch>
        </p:blipFill>
        <p:spPr>
          <a:xfrm>
            <a:off x="3209913" y="4884806"/>
            <a:ext cx="1685926" cy="1439282"/>
          </a:xfrm>
          <a:prstGeom prst="rect">
            <a:avLst/>
          </a:prstGeom>
          <a:noFill/>
          <a:ln>
            <a:noFill/>
          </a:ln>
        </p:spPr>
      </p:pic>
      <p:pic>
        <p:nvPicPr>
          <p:cNvPr id="428" name="Shape 428"/>
          <p:cNvPicPr preferRelativeResize="0"/>
          <p:nvPr/>
        </p:nvPicPr>
        <p:blipFill>
          <a:blip r:embed="rId6">
            <a:alphaModFix/>
          </a:blip>
          <a:stretch>
            <a:fillRect/>
          </a:stretch>
        </p:blipFill>
        <p:spPr>
          <a:xfrm>
            <a:off x="217169" y="1809750"/>
            <a:ext cx="1685925" cy="1685925"/>
          </a:xfrm>
          <a:prstGeom prst="rect">
            <a:avLst/>
          </a:prstGeom>
          <a:noFill/>
          <a:ln>
            <a:noFill/>
          </a:ln>
        </p:spPr>
      </p:pic>
      <p:pic>
        <p:nvPicPr>
          <p:cNvPr id="429" name="Shape 429"/>
          <p:cNvPicPr preferRelativeResize="0"/>
          <p:nvPr/>
        </p:nvPicPr>
        <p:blipFill>
          <a:blip r:embed="rId7">
            <a:alphaModFix/>
          </a:blip>
          <a:stretch>
            <a:fillRect/>
          </a:stretch>
        </p:blipFill>
        <p:spPr>
          <a:xfrm>
            <a:off x="217169" y="3708006"/>
            <a:ext cx="1685925" cy="2616079"/>
          </a:xfrm>
          <a:prstGeom prst="rect">
            <a:avLst/>
          </a:prstGeom>
          <a:noFill/>
          <a:ln>
            <a:noFill/>
          </a:ln>
        </p:spPr>
      </p:pic>
      <p:pic>
        <p:nvPicPr>
          <p:cNvPr id="9" name="Shape 132"/>
          <p:cNvPicPr preferRelativeResize="0"/>
          <p:nvPr/>
        </p:nvPicPr>
        <p:blipFill rotWithShape="1">
          <a:blip r:embed="rId8">
            <a:alphaModFix/>
          </a:blip>
          <a:srcRect/>
          <a:stretch/>
        </p:blipFill>
        <p:spPr>
          <a:xfrm>
            <a:off x="7317274" y="184915"/>
            <a:ext cx="1654969" cy="583406"/>
          </a:xfrm>
          <a:prstGeom prst="rect">
            <a:avLst/>
          </a:prstGeom>
          <a:noFill/>
          <a:ln>
            <a:noFill/>
          </a:ln>
        </p:spPr>
      </p:pic>
    </p:spTree>
    <p:extLst>
      <p:ext uri="{BB962C8B-B14F-4D97-AF65-F5344CB8AC3E}">
        <p14:creationId xmlns:p14="http://schemas.microsoft.com/office/powerpoint/2010/main" val="180421686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pic>
        <p:nvPicPr>
          <p:cNvPr id="437" name="Shape 437"/>
          <p:cNvPicPr preferRelativeResize="0"/>
          <p:nvPr/>
        </p:nvPicPr>
        <p:blipFill>
          <a:blip r:embed="rId3">
            <a:alphaModFix/>
          </a:blip>
          <a:stretch>
            <a:fillRect/>
          </a:stretch>
        </p:blipFill>
        <p:spPr>
          <a:xfrm>
            <a:off x="3131363" y="2529300"/>
            <a:ext cx="2743200" cy="2083031"/>
          </a:xfrm>
          <a:prstGeom prst="rect">
            <a:avLst/>
          </a:prstGeom>
          <a:noFill/>
          <a:ln>
            <a:noFill/>
          </a:ln>
        </p:spPr>
      </p:pic>
      <p:sp>
        <p:nvSpPr>
          <p:cNvPr id="438" name="Shape 438"/>
          <p:cNvSpPr txBox="1"/>
          <p:nvPr/>
        </p:nvSpPr>
        <p:spPr>
          <a:xfrm>
            <a:off x="3499861" y="2749800"/>
            <a:ext cx="1921527" cy="1165725"/>
          </a:xfrm>
          <a:prstGeom prst="rect">
            <a:avLst/>
          </a:prstGeom>
          <a:noFill/>
          <a:ln>
            <a:noFill/>
          </a:ln>
        </p:spPr>
        <p:txBody>
          <a:bodyPr spcFirstLastPara="1" wrap="square" lIns="68569" tIns="68569" rIns="68569" bIns="68569" anchor="t" anchorCtr="0">
            <a:noAutofit/>
          </a:bodyPr>
          <a:lstStyle/>
          <a:p>
            <a:pPr algn="ctr"/>
            <a:r>
              <a:rPr lang="en-US" sz="1800" dirty="0"/>
              <a:t>het Conflict</a:t>
            </a:r>
            <a:br>
              <a:rPr lang="en-US" sz="1800" dirty="0"/>
            </a:br>
            <a:r>
              <a:rPr lang="en-US" sz="1800" dirty="0" err="1" smtClean="0"/>
              <a:t>en</a:t>
            </a:r>
            <a:r>
              <a:rPr lang="en-US" sz="1800" dirty="0"/>
              <a:t> </a:t>
            </a:r>
            <a:r>
              <a:rPr lang="en-US" sz="1800" dirty="0" smtClean="0"/>
              <a:t>de </a:t>
            </a:r>
            <a:r>
              <a:rPr lang="en-US" sz="1800" dirty="0" err="1" smtClean="0"/>
              <a:t>Conflictoplossing</a:t>
            </a:r>
            <a:endParaRPr sz="1800" dirty="0"/>
          </a:p>
        </p:txBody>
      </p:sp>
      <p:sp>
        <p:nvSpPr>
          <p:cNvPr id="439" name="Shape 439"/>
          <p:cNvSpPr txBox="1"/>
          <p:nvPr/>
        </p:nvSpPr>
        <p:spPr>
          <a:xfrm>
            <a:off x="1601363" y="2529300"/>
            <a:ext cx="1369125" cy="394650"/>
          </a:xfrm>
          <a:prstGeom prst="rect">
            <a:avLst/>
          </a:prstGeom>
          <a:noFill/>
          <a:ln>
            <a:noFill/>
          </a:ln>
        </p:spPr>
        <p:txBody>
          <a:bodyPr spcFirstLastPara="1" wrap="square" lIns="68569" tIns="68569" rIns="68569" bIns="68569" anchor="t" anchorCtr="0">
            <a:noAutofit/>
          </a:bodyPr>
          <a:lstStyle/>
          <a:p>
            <a:pPr algn="r"/>
            <a:r>
              <a:rPr lang="en-US" sz="1800" dirty="0"/>
              <a:t>de </a:t>
            </a:r>
            <a:r>
              <a:rPr lang="en-US" sz="1800" dirty="0" err="1"/>
              <a:t>positie</a:t>
            </a:r>
            <a:endParaRPr sz="1800" dirty="0"/>
          </a:p>
        </p:txBody>
      </p:sp>
      <p:sp>
        <p:nvSpPr>
          <p:cNvPr id="440" name="Shape 440"/>
          <p:cNvSpPr txBox="1"/>
          <p:nvPr/>
        </p:nvSpPr>
        <p:spPr>
          <a:xfrm>
            <a:off x="6035438" y="2529300"/>
            <a:ext cx="1695398" cy="394650"/>
          </a:xfrm>
          <a:prstGeom prst="rect">
            <a:avLst/>
          </a:prstGeom>
          <a:noFill/>
          <a:ln>
            <a:noFill/>
          </a:ln>
        </p:spPr>
        <p:txBody>
          <a:bodyPr spcFirstLastPara="1" wrap="square" lIns="68569" tIns="68569" rIns="68569" bIns="68569" anchor="t" anchorCtr="0">
            <a:noAutofit/>
          </a:bodyPr>
          <a:lstStyle/>
          <a:p>
            <a:r>
              <a:rPr lang="en-US" sz="1800" dirty="0"/>
              <a:t>de anti-</a:t>
            </a:r>
            <a:r>
              <a:rPr lang="en-US" sz="1800" dirty="0" err="1"/>
              <a:t>positie</a:t>
            </a:r>
            <a:endParaRPr sz="1800" dirty="0"/>
          </a:p>
        </p:txBody>
      </p:sp>
      <p:sp>
        <p:nvSpPr>
          <p:cNvPr id="441" name="Shape 441"/>
          <p:cNvSpPr txBox="1"/>
          <p:nvPr/>
        </p:nvSpPr>
        <p:spPr>
          <a:xfrm>
            <a:off x="2544031" y="4623090"/>
            <a:ext cx="3833185" cy="358823"/>
          </a:xfrm>
          <a:prstGeom prst="rect">
            <a:avLst/>
          </a:prstGeom>
          <a:noFill/>
          <a:ln>
            <a:noFill/>
          </a:ln>
        </p:spPr>
        <p:txBody>
          <a:bodyPr spcFirstLastPara="1" wrap="square" lIns="68569" tIns="68569" rIns="68569" bIns="68569" anchor="t" anchorCtr="0">
            <a:noAutofit/>
          </a:bodyPr>
          <a:lstStyle/>
          <a:p>
            <a:pPr algn="ctr"/>
            <a:r>
              <a:rPr lang="en-US" sz="1800" dirty="0"/>
              <a:t>het </a:t>
            </a:r>
            <a:r>
              <a:rPr lang="en-US" sz="1800" dirty="0" err="1"/>
              <a:t>compromis</a:t>
            </a:r>
            <a:r>
              <a:rPr lang="en-US" sz="1800" dirty="0"/>
              <a:t>          de </a:t>
            </a:r>
            <a:r>
              <a:rPr lang="en-US" sz="1800" dirty="0" err="1"/>
              <a:t>integratie</a:t>
            </a:r>
            <a:endParaRPr sz="1800" dirty="0"/>
          </a:p>
        </p:txBody>
      </p:sp>
      <p:sp>
        <p:nvSpPr>
          <p:cNvPr id="442" name="Shape 442"/>
          <p:cNvSpPr/>
          <p:nvPr/>
        </p:nvSpPr>
        <p:spPr>
          <a:xfrm>
            <a:off x="4460625" y="4757456"/>
            <a:ext cx="255375" cy="104400"/>
          </a:xfrm>
          <a:prstGeom prst="rightArrow">
            <a:avLst>
              <a:gd name="adj1" fmla="val 50000"/>
              <a:gd name="adj2" fmla="val 50000"/>
            </a:avLst>
          </a:prstGeom>
          <a:solidFill>
            <a:srgbClr val="45818E"/>
          </a:solidFill>
          <a:ln w="9525" cap="flat" cmpd="sng">
            <a:solidFill>
              <a:schemeClr val="dk2"/>
            </a:solidFill>
            <a:prstDash val="solid"/>
            <a:round/>
            <a:headEnd type="none" w="sm" len="sm"/>
            <a:tailEnd type="none" w="sm" len="sm"/>
          </a:ln>
        </p:spPr>
        <p:txBody>
          <a:bodyPr spcFirstLastPara="1" wrap="square" lIns="68569" tIns="68569" rIns="68569" bIns="68569" anchor="ctr" anchorCtr="0">
            <a:noAutofit/>
          </a:bodyPr>
          <a:lstStyle/>
          <a:p>
            <a:endParaRPr sz="1050"/>
          </a:p>
        </p:txBody>
      </p:sp>
      <p:sp>
        <p:nvSpPr>
          <p:cNvPr id="443" name="Shape 443"/>
          <p:cNvSpPr txBox="1"/>
          <p:nvPr/>
        </p:nvSpPr>
        <p:spPr>
          <a:xfrm>
            <a:off x="452550" y="2923950"/>
            <a:ext cx="2490300" cy="991575"/>
          </a:xfrm>
          <a:prstGeom prst="rect">
            <a:avLst/>
          </a:prstGeom>
          <a:noFill/>
          <a:ln>
            <a:noFill/>
          </a:ln>
        </p:spPr>
        <p:txBody>
          <a:bodyPr spcFirstLastPara="1" wrap="square" lIns="68569" tIns="68569" rIns="68569" bIns="68569" anchor="t" anchorCtr="0">
            <a:noAutofit/>
          </a:bodyPr>
          <a:lstStyle/>
          <a:p>
            <a:pPr algn="r"/>
            <a:r>
              <a:rPr lang="en-US" sz="1800">
                <a:solidFill>
                  <a:schemeClr val="dk1"/>
                </a:solidFill>
              </a:rPr>
              <a:t> Ik zou graag in een muziekgroepje spelen en wil daarvoor gitaar leren spelen</a:t>
            </a:r>
            <a:endParaRPr sz="1800"/>
          </a:p>
        </p:txBody>
      </p:sp>
      <p:sp>
        <p:nvSpPr>
          <p:cNvPr id="444" name="Shape 444"/>
          <p:cNvSpPr txBox="1"/>
          <p:nvPr/>
        </p:nvSpPr>
        <p:spPr>
          <a:xfrm>
            <a:off x="5874562" y="2923950"/>
            <a:ext cx="2970179" cy="1440940"/>
          </a:xfrm>
          <a:prstGeom prst="rect">
            <a:avLst/>
          </a:prstGeom>
          <a:noFill/>
          <a:ln>
            <a:noFill/>
          </a:ln>
        </p:spPr>
        <p:txBody>
          <a:bodyPr spcFirstLastPara="1" wrap="square" lIns="68569" tIns="68569" rIns="68569" bIns="68569" anchor="t" anchorCtr="0">
            <a:noAutofit/>
          </a:bodyPr>
          <a:lstStyle/>
          <a:p>
            <a:r>
              <a:rPr lang="en-US" sz="1800" dirty="0">
                <a:solidFill>
                  <a:schemeClr val="dk1"/>
                </a:solidFill>
              </a:rPr>
              <a:t> </a:t>
            </a:r>
            <a:r>
              <a:rPr lang="en-US" sz="1800" dirty="0" err="1">
                <a:solidFill>
                  <a:schemeClr val="dk1"/>
                </a:solidFill>
              </a:rPr>
              <a:t>Ik</a:t>
            </a:r>
            <a:r>
              <a:rPr lang="en-US" sz="1800" dirty="0">
                <a:solidFill>
                  <a:schemeClr val="dk1"/>
                </a:solidFill>
              </a:rPr>
              <a:t> </a:t>
            </a:r>
            <a:r>
              <a:rPr lang="en-US" sz="1800" dirty="0" err="1">
                <a:solidFill>
                  <a:schemeClr val="dk1"/>
                </a:solidFill>
              </a:rPr>
              <a:t>moet</a:t>
            </a:r>
            <a:r>
              <a:rPr lang="en-US" sz="1800" dirty="0">
                <a:solidFill>
                  <a:schemeClr val="dk1"/>
                </a:solidFill>
              </a:rPr>
              <a:t> </a:t>
            </a:r>
            <a:r>
              <a:rPr lang="en-US" sz="1800" dirty="0" err="1">
                <a:solidFill>
                  <a:schemeClr val="dk1"/>
                </a:solidFill>
              </a:rPr>
              <a:t>dan</a:t>
            </a:r>
            <a:r>
              <a:rPr lang="en-US" sz="1800" dirty="0">
                <a:solidFill>
                  <a:schemeClr val="dk1"/>
                </a:solidFill>
              </a:rPr>
              <a:t> </a:t>
            </a:r>
            <a:r>
              <a:rPr lang="en-US" sz="1800" dirty="0" err="1">
                <a:solidFill>
                  <a:schemeClr val="dk1"/>
                </a:solidFill>
              </a:rPr>
              <a:t>wel</a:t>
            </a:r>
            <a:r>
              <a:rPr lang="en-US" sz="1800" dirty="0">
                <a:solidFill>
                  <a:schemeClr val="dk1"/>
                </a:solidFill>
              </a:rPr>
              <a:t> </a:t>
            </a:r>
            <a:r>
              <a:rPr lang="en-US" sz="1800" dirty="0" err="1">
                <a:solidFill>
                  <a:schemeClr val="dk1"/>
                </a:solidFill>
              </a:rPr>
              <a:t>veel</a:t>
            </a:r>
            <a:r>
              <a:rPr lang="en-US" sz="1800" dirty="0">
                <a:solidFill>
                  <a:schemeClr val="dk1"/>
                </a:solidFill>
              </a:rPr>
              <a:t> </a:t>
            </a:r>
            <a:r>
              <a:rPr lang="en-US" sz="1800" dirty="0" err="1">
                <a:solidFill>
                  <a:schemeClr val="dk1"/>
                </a:solidFill>
              </a:rPr>
              <a:t>tijd</a:t>
            </a:r>
            <a:r>
              <a:rPr lang="en-US" sz="1800" dirty="0">
                <a:solidFill>
                  <a:schemeClr val="dk1"/>
                </a:solidFill>
              </a:rPr>
              <a:t> </a:t>
            </a:r>
            <a:r>
              <a:rPr lang="en-US" sz="1800" dirty="0" err="1">
                <a:solidFill>
                  <a:schemeClr val="dk1"/>
                </a:solidFill>
              </a:rPr>
              <a:t>en</a:t>
            </a:r>
            <a:r>
              <a:rPr lang="en-US" sz="1800" dirty="0">
                <a:solidFill>
                  <a:schemeClr val="dk1"/>
                </a:solidFill>
              </a:rPr>
              <a:t> </a:t>
            </a:r>
            <a:r>
              <a:rPr lang="en-US" sz="1800" dirty="0" err="1">
                <a:solidFill>
                  <a:schemeClr val="dk1"/>
                </a:solidFill>
              </a:rPr>
              <a:t>energie</a:t>
            </a:r>
            <a:r>
              <a:rPr lang="en-US" sz="1800" dirty="0">
                <a:solidFill>
                  <a:schemeClr val="dk1"/>
                </a:solidFill>
              </a:rPr>
              <a:t> </a:t>
            </a:r>
            <a:r>
              <a:rPr lang="en-US" sz="1800" dirty="0" err="1">
                <a:solidFill>
                  <a:schemeClr val="dk1"/>
                </a:solidFill>
              </a:rPr>
              <a:t>steken</a:t>
            </a:r>
            <a:r>
              <a:rPr lang="en-US" sz="1800" dirty="0">
                <a:solidFill>
                  <a:schemeClr val="dk1"/>
                </a:solidFill>
              </a:rPr>
              <a:t> in het </a:t>
            </a:r>
            <a:r>
              <a:rPr lang="en-US" sz="1800" dirty="0" err="1">
                <a:solidFill>
                  <a:schemeClr val="dk1"/>
                </a:solidFill>
              </a:rPr>
              <a:t>gitaar</a:t>
            </a:r>
            <a:r>
              <a:rPr lang="en-US" sz="1800" dirty="0">
                <a:solidFill>
                  <a:schemeClr val="dk1"/>
                </a:solidFill>
              </a:rPr>
              <a:t> </a:t>
            </a:r>
            <a:r>
              <a:rPr lang="en-US" sz="1800" dirty="0" err="1">
                <a:solidFill>
                  <a:schemeClr val="dk1"/>
                </a:solidFill>
              </a:rPr>
              <a:t>leren</a:t>
            </a:r>
            <a:r>
              <a:rPr lang="en-US" sz="1800" dirty="0">
                <a:solidFill>
                  <a:schemeClr val="dk1"/>
                </a:solidFill>
              </a:rPr>
              <a:t> </a:t>
            </a:r>
            <a:r>
              <a:rPr lang="en-US" sz="1800" dirty="0" err="1">
                <a:solidFill>
                  <a:schemeClr val="dk1"/>
                </a:solidFill>
              </a:rPr>
              <a:t>spelen</a:t>
            </a:r>
            <a:r>
              <a:rPr lang="en-US" sz="1800" dirty="0">
                <a:solidFill>
                  <a:schemeClr val="dk1"/>
                </a:solidFill>
              </a:rPr>
              <a:t>, </a:t>
            </a:r>
            <a:r>
              <a:rPr lang="en-US" sz="1800" dirty="0" err="1">
                <a:solidFill>
                  <a:schemeClr val="dk1"/>
                </a:solidFill>
              </a:rPr>
              <a:t>en</a:t>
            </a:r>
            <a:r>
              <a:rPr lang="en-US" sz="1800" dirty="0">
                <a:solidFill>
                  <a:schemeClr val="dk1"/>
                </a:solidFill>
              </a:rPr>
              <a:t> </a:t>
            </a:r>
            <a:r>
              <a:rPr lang="en-US" sz="1800" dirty="0" err="1">
                <a:solidFill>
                  <a:schemeClr val="dk1"/>
                </a:solidFill>
              </a:rPr>
              <a:t>heb</a:t>
            </a:r>
            <a:r>
              <a:rPr lang="en-US" sz="1800" dirty="0">
                <a:solidFill>
                  <a:schemeClr val="dk1"/>
                </a:solidFill>
              </a:rPr>
              <a:t> </a:t>
            </a:r>
            <a:r>
              <a:rPr lang="en-US" sz="1800" dirty="0" err="1">
                <a:solidFill>
                  <a:schemeClr val="dk1"/>
                </a:solidFill>
              </a:rPr>
              <a:t>dan</a:t>
            </a:r>
            <a:r>
              <a:rPr lang="en-US" sz="1800" dirty="0">
                <a:solidFill>
                  <a:schemeClr val="dk1"/>
                </a:solidFill>
              </a:rPr>
              <a:t> </a:t>
            </a:r>
            <a:r>
              <a:rPr lang="en-US" sz="1800" dirty="0" err="1">
                <a:solidFill>
                  <a:schemeClr val="dk1"/>
                </a:solidFill>
              </a:rPr>
              <a:t>geen</a:t>
            </a:r>
            <a:r>
              <a:rPr lang="en-US" sz="1800" dirty="0">
                <a:solidFill>
                  <a:schemeClr val="dk1"/>
                </a:solidFill>
              </a:rPr>
              <a:t> </a:t>
            </a:r>
            <a:r>
              <a:rPr lang="en-US" sz="1800" dirty="0" err="1">
                <a:solidFill>
                  <a:schemeClr val="dk1"/>
                </a:solidFill>
              </a:rPr>
              <a:t>tijd</a:t>
            </a:r>
            <a:r>
              <a:rPr lang="en-US" sz="1800" dirty="0">
                <a:solidFill>
                  <a:schemeClr val="dk1"/>
                </a:solidFill>
              </a:rPr>
              <a:t> </a:t>
            </a:r>
            <a:r>
              <a:rPr lang="en-US" sz="1800" dirty="0" err="1">
                <a:solidFill>
                  <a:schemeClr val="dk1"/>
                </a:solidFill>
              </a:rPr>
              <a:t>meer</a:t>
            </a:r>
            <a:r>
              <a:rPr lang="en-US" sz="1800" dirty="0">
                <a:solidFill>
                  <a:schemeClr val="dk1"/>
                </a:solidFill>
              </a:rPr>
              <a:t> om </a:t>
            </a:r>
            <a:r>
              <a:rPr lang="en-US" sz="1800" dirty="0" err="1">
                <a:solidFill>
                  <a:schemeClr val="dk1"/>
                </a:solidFill>
              </a:rPr>
              <a:t>gewoon</a:t>
            </a:r>
            <a:r>
              <a:rPr lang="en-US" sz="1800" dirty="0">
                <a:solidFill>
                  <a:schemeClr val="dk1"/>
                </a:solidFill>
              </a:rPr>
              <a:t> </a:t>
            </a:r>
            <a:r>
              <a:rPr lang="en-US" sz="1800" dirty="0" err="1">
                <a:solidFill>
                  <a:schemeClr val="dk1"/>
                </a:solidFill>
              </a:rPr>
              <a:t>te</a:t>
            </a:r>
            <a:r>
              <a:rPr lang="en-US" sz="1800" dirty="0">
                <a:solidFill>
                  <a:schemeClr val="dk1"/>
                </a:solidFill>
              </a:rPr>
              <a:t> </a:t>
            </a:r>
            <a:r>
              <a:rPr lang="en-US" sz="1800" i="1" dirty="0" err="1">
                <a:solidFill>
                  <a:schemeClr val="dk1"/>
                </a:solidFill>
              </a:rPr>
              <a:t>chillen</a:t>
            </a:r>
            <a:r>
              <a:rPr lang="en-US" sz="1800" dirty="0">
                <a:solidFill>
                  <a:schemeClr val="dk1"/>
                </a:solidFill>
              </a:rPr>
              <a:t> met </a:t>
            </a:r>
            <a:r>
              <a:rPr lang="en-US" sz="1800" dirty="0" err="1">
                <a:solidFill>
                  <a:schemeClr val="dk1"/>
                </a:solidFill>
              </a:rPr>
              <a:t>vrienden</a:t>
            </a:r>
            <a:endParaRPr sz="1800" dirty="0"/>
          </a:p>
        </p:txBody>
      </p:sp>
      <p:sp>
        <p:nvSpPr>
          <p:cNvPr id="445" name="Shape 445"/>
          <p:cNvSpPr txBox="1"/>
          <p:nvPr/>
        </p:nvSpPr>
        <p:spPr>
          <a:xfrm>
            <a:off x="266888" y="4981913"/>
            <a:ext cx="8819100" cy="583425"/>
          </a:xfrm>
          <a:prstGeom prst="rect">
            <a:avLst/>
          </a:prstGeom>
          <a:noFill/>
          <a:ln>
            <a:noFill/>
          </a:ln>
        </p:spPr>
        <p:txBody>
          <a:bodyPr spcFirstLastPara="1" wrap="square" lIns="68569" tIns="68569" rIns="68569" bIns="68569" anchor="t" anchorCtr="0">
            <a:noAutofit/>
          </a:bodyPr>
          <a:lstStyle/>
          <a:p>
            <a:pPr algn="ctr"/>
            <a:r>
              <a:rPr lang="en-US" sz="1800">
                <a:solidFill>
                  <a:schemeClr val="dk1"/>
                </a:solidFill>
              </a:rPr>
              <a:t>KT: Ik zoek in mijn vriendenkring wie ook gitaar wil leren spelen en misschien kunnen we dan samen les volgen</a:t>
            </a:r>
            <a:br>
              <a:rPr lang="en-US" sz="1800">
                <a:solidFill>
                  <a:schemeClr val="dk1"/>
                </a:solidFill>
              </a:rPr>
            </a:br>
            <a:r>
              <a:rPr lang="en-US" sz="1800">
                <a:solidFill>
                  <a:schemeClr val="dk1"/>
                </a:solidFill>
              </a:rPr>
              <a:t>LT: Als ik eenmaal gitaar kan spelen en een band gevonden heb, is dit ook een manier van </a:t>
            </a:r>
            <a:r>
              <a:rPr lang="en-US" sz="1800" i="1">
                <a:solidFill>
                  <a:schemeClr val="dk1"/>
                </a:solidFill>
              </a:rPr>
              <a:t>chillen</a:t>
            </a:r>
            <a:r>
              <a:rPr lang="en-US" sz="1800">
                <a:solidFill>
                  <a:schemeClr val="dk1"/>
                </a:solidFill>
              </a:rPr>
              <a:t> met vrienden</a:t>
            </a:r>
            <a:endParaRPr sz="1800"/>
          </a:p>
        </p:txBody>
      </p:sp>
      <p:sp>
        <p:nvSpPr>
          <p:cNvPr id="13" name="Shape 374"/>
          <p:cNvSpPr txBox="1"/>
          <p:nvPr/>
        </p:nvSpPr>
        <p:spPr>
          <a:xfrm>
            <a:off x="981938" y="1660026"/>
            <a:ext cx="7543800" cy="621833"/>
          </a:xfrm>
          <a:prstGeom prst="rect">
            <a:avLst/>
          </a:prstGeom>
          <a:noFill/>
          <a:ln>
            <a:noFill/>
          </a:ln>
        </p:spPr>
        <p:txBody>
          <a:bodyPr spcFirstLastPara="1" wrap="square" lIns="68569" tIns="34275" rIns="68569" bIns="34275" anchor="b" anchorCtr="0">
            <a:noAutofit/>
          </a:bodyPr>
          <a:lstStyle/>
          <a:p>
            <a:pPr algn="ctr">
              <a:lnSpc>
                <a:spcPct val="85000"/>
              </a:lnSpc>
              <a:buClr>
                <a:srgbClr val="404040"/>
              </a:buClr>
              <a:buSzPts val="4800"/>
            </a:pPr>
            <a:r>
              <a:rPr lang="en-US" sz="2800" dirty="0">
                <a:solidFill>
                  <a:schemeClr val="accent2"/>
                </a:solidFill>
                <a:latin typeface="Calibri"/>
                <a:ea typeface="Calibri"/>
                <a:cs typeface="Calibri"/>
                <a:sym typeface="Calibri"/>
              </a:rPr>
              <a:t>De </a:t>
            </a:r>
            <a:r>
              <a:rPr lang="en-US" sz="2800" dirty="0" err="1">
                <a:solidFill>
                  <a:schemeClr val="accent2"/>
                </a:solidFill>
                <a:latin typeface="Calibri"/>
                <a:ea typeface="Calibri"/>
                <a:cs typeface="Calibri"/>
                <a:sym typeface="Calibri"/>
              </a:rPr>
              <a:t>oedipale</a:t>
            </a:r>
            <a:r>
              <a:rPr lang="en-US" sz="2800" dirty="0">
                <a:solidFill>
                  <a:schemeClr val="accent2"/>
                </a:solidFill>
                <a:latin typeface="Calibri"/>
                <a:ea typeface="Calibri"/>
                <a:cs typeface="Calibri"/>
                <a:sym typeface="Calibri"/>
              </a:rPr>
              <a:t> </a:t>
            </a:r>
            <a:r>
              <a:rPr lang="en-US" sz="2800" dirty="0" err="1">
                <a:solidFill>
                  <a:schemeClr val="accent2"/>
                </a:solidFill>
                <a:latin typeface="Calibri"/>
                <a:ea typeface="Calibri"/>
                <a:cs typeface="Calibri"/>
                <a:sym typeface="Calibri"/>
              </a:rPr>
              <a:t>driehoek</a:t>
            </a:r>
            <a:r>
              <a:rPr lang="en-US" sz="2800" dirty="0">
                <a:solidFill>
                  <a:schemeClr val="accent2"/>
                </a:solidFill>
                <a:latin typeface="Calibri"/>
                <a:ea typeface="Calibri"/>
                <a:cs typeface="Calibri"/>
                <a:sym typeface="Calibri"/>
              </a:rPr>
              <a:t> - conflict - </a:t>
            </a:r>
            <a:r>
              <a:rPr lang="en-US" sz="2800" dirty="0" err="1">
                <a:solidFill>
                  <a:schemeClr val="accent2"/>
                </a:solidFill>
                <a:latin typeface="Calibri"/>
                <a:ea typeface="Calibri"/>
                <a:cs typeface="Calibri"/>
                <a:sym typeface="Calibri"/>
              </a:rPr>
              <a:t>integratie</a:t>
            </a:r>
            <a:endParaRPr sz="2800" dirty="0">
              <a:solidFill>
                <a:schemeClr val="accent2"/>
              </a:solidFill>
              <a:latin typeface="Calibri"/>
              <a:ea typeface="Calibri"/>
              <a:cs typeface="Calibri"/>
              <a:sym typeface="Calibri"/>
            </a:endParaRPr>
          </a:p>
        </p:txBody>
      </p:sp>
      <p:sp>
        <p:nvSpPr>
          <p:cNvPr id="14" name="Shape 424"/>
          <p:cNvSpPr txBox="1"/>
          <p:nvPr/>
        </p:nvSpPr>
        <p:spPr>
          <a:xfrm>
            <a:off x="891822" y="1142837"/>
            <a:ext cx="7655665" cy="666903"/>
          </a:xfrm>
          <a:prstGeom prst="rect">
            <a:avLst/>
          </a:prstGeom>
          <a:noFill/>
          <a:ln>
            <a:noFill/>
          </a:ln>
        </p:spPr>
        <p:txBody>
          <a:bodyPr spcFirstLastPara="1" wrap="square" lIns="68569" tIns="34275" rIns="68569" bIns="34275" anchor="b" anchorCtr="0">
            <a:noAutofit/>
          </a:bodyPr>
          <a:lstStyle/>
          <a:p>
            <a:pPr>
              <a:lnSpc>
                <a:spcPct val="85000"/>
              </a:lnSpc>
              <a:buClr>
                <a:srgbClr val="404040"/>
              </a:buClr>
              <a:buSzPts val="4800"/>
            </a:pPr>
            <a:r>
              <a:rPr lang="en-US" sz="3600" dirty="0" err="1">
                <a:solidFill>
                  <a:srgbClr val="404040"/>
                </a:solidFill>
                <a:latin typeface="Calibri"/>
                <a:ea typeface="Calibri"/>
                <a:cs typeface="Calibri"/>
                <a:sym typeface="Calibri"/>
              </a:rPr>
              <a:t>Identiteitsontwikkeling</a:t>
            </a:r>
            <a:endParaRPr sz="1050" dirty="0"/>
          </a:p>
        </p:txBody>
      </p:sp>
      <p:pic>
        <p:nvPicPr>
          <p:cNvPr id="15" name="Shape 132"/>
          <p:cNvPicPr preferRelativeResize="0"/>
          <p:nvPr/>
        </p:nvPicPr>
        <p:blipFill rotWithShape="1">
          <a:blip r:embed="rId4">
            <a:alphaModFix/>
          </a:blip>
          <a:srcRect/>
          <a:stretch/>
        </p:blipFill>
        <p:spPr>
          <a:xfrm>
            <a:off x="7317274" y="184915"/>
            <a:ext cx="1654969" cy="583406"/>
          </a:xfrm>
          <a:prstGeom prst="rect">
            <a:avLst/>
          </a:prstGeom>
          <a:noFill/>
          <a:ln>
            <a:noFill/>
          </a:ln>
        </p:spPr>
      </p:pic>
    </p:spTree>
    <p:extLst>
      <p:ext uri="{BB962C8B-B14F-4D97-AF65-F5344CB8AC3E}">
        <p14:creationId xmlns:p14="http://schemas.microsoft.com/office/powerpoint/2010/main" val="109497914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idx="1"/>
          </p:nvPr>
        </p:nvSpPr>
        <p:spPr>
          <a:xfrm>
            <a:off x="864524" y="1778924"/>
            <a:ext cx="7996012" cy="4939927"/>
          </a:xfrm>
        </p:spPr>
        <p:txBody>
          <a:bodyPr>
            <a:normAutofit/>
          </a:bodyPr>
          <a:lstStyle/>
          <a:p>
            <a:pPr marL="0" indent="0">
              <a:buNone/>
            </a:pPr>
            <a:r>
              <a:rPr lang="nl-NL" dirty="0" smtClean="0">
                <a:solidFill>
                  <a:schemeClr val="tx1"/>
                </a:solidFill>
              </a:rPr>
              <a:t>Het ‘breekpunt’</a:t>
            </a:r>
          </a:p>
          <a:p>
            <a:pPr>
              <a:buFontTx/>
              <a:buChar char="-"/>
            </a:pPr>
            <a:r>
              <a:rPr lang="nl-NL" sz="2000" dirty="0" smtClean="0">
                <a:solidFill>
                  <a:schemeClr val="tx1"/>
                </a:solidFill>
              </a:rPr>
              <a:t>Het kerstrapport in het 3</a:t>
            </a:r>
            <a:r>
              <a:rPr lang="nl-NL" sz="2000" baseline="30000" dirty="0" smtClean="0">
                <a:solidFill>
                  <a:schemeClr val="tx1"/>
                </a:solidFill>
              </a:rPr>
              <a:t>de</a:t>
            </a:r>
            <a:r>
              <a:rPr lang="nl-NL" sz="2000" dirty="0" smtClean="0">
                <a:solidFill>
                  <a:schemeClr val="tx1"/>
                </a:solidFill>
              </a:rPr>
              <a:t> jaar SO. Tim haalde voor het eerst lagere cijfers dan zijn neef en zijn ouders reageerden verslagen zonder hier woorden aan te kunnen geven. Tim en zijn resultaten werden ‘doodgezwegen’. Tim herinnert zich dit voorval echt als een traumatisch ‘van zijn sokkel vallen’.</a:t>
            </a:r>
          </a:p>
          <a:p>
            <a:pPr>
              <a:buFontTx/>
              <a:buChar char="-"/>
            </a:pPr>
            <a:r>
              <a:rPr lang="nl-NL" sz="2000" dirty="0" smtClean="0">
                <a:solidFill>
                  <a:schemeClr val="tx1"/>
                </a:solidFill>
              </a:rPr>
              <a:t>Tim kon niet adequaat </a:t>
            </a:r>
            <a:r>
              <a:rPr lang="nl-NL" sz="2000" i="1" dirty="0" err="1" smtClean="0">
                <a:solidFill>
                  <a:schemeClr val="tx1"/>
                </a:solidFill>
              </a:rPr>
              <a:t>copen</a:t>
            </a:r>
            <a:r>
              <a:rPr lang="nl-NL" sz="2000" dirty="0" smtClean="0">
                <a:solidFill>
                  <a:schemeClr val="tx1"/>
                </a:solidFill>
              </a:rPr>
              <a:t> met deze ervaring, i.e. er de les uit trekken dat hij vanaf nu moest beginnen leren studeren, en dit omwille van het taboe op het onderwerp, het onvermogen van moeder om zijn ontreddering te helpen dragen, het conflict tussen autonomie en afhankelijkheid waar ze niet doorheen geraakten.</a:t>
            </a:r>
          </a:p>
          <a:p>
            <a:pPr>
              <a:buFontTx/>
              <a:buChar char="-"/>
            </a:pPr>
            <a:r>
              <a:rPr lang="nl-NL" sz="2000" dirty="0" smtClean="0">
                <a:solidFill>
                  <a:schemeClr val="tx1"/>
                </a:solidFill>
              </a:rPr>
              <a:t> Tim koos voor de ‘flight’, de vermijding, die hij vond in het gamen (en waarin hij zijn primair narcistische </a:t>
            </a:r>
            <a:r>
              <a:rPr lang="nl-NL" sz="2000" dirty="0" err="1" smtClean="0">
                <a:solidFill>
                  <a:schemeClr val="tx1"/>
                </a:solidFill>
              </a:rPr>
              <a:t>zelfwaardegevoel</a:t>
            </a:r>
            <a:r>
              <a:rPr lang="nl-NL" sz="2000" dirty="0" smtClean="0">
                <a:solidFill>
                  <a:schemeClr val="tx1"/>
                </a:solidFill>
              </a:rPr>
              <a:t> wel in stand kon houden)</a:t>
            </a:r>
          </a:p>
          <a:p>
            <a:pPr lvl="1">
              <a:buFont typeface="Wingdings" panose="05000000000000000000" pitchFamily="2" charset="2"/>
              <a:buChar char="à"/>
            </a:pPr>
            <a:endParaRPr lang="nl-NL" sz="2000" dirty="0" smtClean="0">
              <a:solidFill>
                <a:schemeClr val="tx1"/>
              </a:solidFill>
            </a:endParaRPr>
          </a:p>
          <a:p>
            <a:pPr lvl="2">
              <a:buFontTx/>
              <a:buChar char="-"/>
            </a:pPr>
            <a:endParaRPr lang="nl-NL" dirty="0">
              <a:solidFill>
                <a:schemeClr val="tx1"/>
              </a:solidFill>
            </a:endParaRPr>
          </a:p>
        </p:txBody>
      </p:sp>
      <p:sp>
        <p:nvSpPr>
          <p:cNvPr id="7" name="Titel 1"/>
          <p:cNvSpPr>
            <a:spLocks noGrp="1"/>
          </p:cNvSpPr>
          <p:nvPr>
            <p:ph type="title"/>
          </p:nvPr>
        </p:nvSpPr>
        <p:spPr>
          <a:xfrm>
            <a:off x="793050" y="1176320"/>
            <a:ext cx="3546003" cy="585978"/>
          </a:xfrm>
        </p:spPr>
        <p:txBody>
          <a:bodyPr>
            <a:noAutofit/>
          </a:bodyPr>
          <a:lstStyle/>
          <a:p>
            <a:r>
              <a:rPr lang="nl-BE" dirty="0" smtClean="0">
                <a:solidFill>
                  <a:schemeClr val="tx1"/>
                </a:solidFill>
                <a:latin typeface="Calibri" panose="020F0502020204030204" pitchFamily="34" charset="0"/>
                <a:ea typeface="Verdana"/>
                <a:cs typeface="Calibri" panose="020F0502020204030204" pitchFamily="34" charset="0"/>
              </a:rPr>
              <a:t>Casus Tim</a:t>
            </a:r>
            <a:endParaRPr lang="nl-BE" dirty="0">
              <a:solidFill>
                <a:schemeClr val="tx1"/>
              </a:solidFill>
              <a:latin typeface="Calibri" panose="020F0502020204030204" pitchFamily="34" charset="0"/>
              <a:ea typeface="Verdana"/>
              <a:cs typeface="Calibri" panose="020F0502020204030204" pitchFamily="34" charset="0"/>
            </a:endParaRPr>
          </a:p>
        </p:txBody>
      </p:sp>
      <p:pic>
        <p:nvPicPr>
          <p:cNvPr id="8" name="Shape 108"/>
          <p:cNvPicPr preferRelativeResize="0"/>
          <p:nvPr/>
        </p:nvPicPr>
        <p:blipFill rotWithShape="1">
          <a:blip r:embed="rId3">
            <a:alphaModFix/>
          </a:blip>
          <a:srcRect/>
          <a:stretch/>
        </p:blipFill>
        <p:spPr>
          <a:xfrm>
            <a:off x="6945312" y="44450"/>
            <a:ext cx="2206625" cy="777875"/>
          </a:xfrm>
          <a:prstGeom prst="rect">
            <a:avLst/>
          </a:prstGeom>
          <a:noFill/>
          <a:ln>
            <a:noFill/>
          </a:ln>
        </p:spPr>
      </p:pic>
    </p:spTree>
    <p:extLst>
      <p:ext uri="{BB962C8B-B14F-4D97-AF65-F5344CB8AC3E}">
        <p14:creationId xmlns:p14="http://schemas.microsoft.com/office/powerpoint/2010/main" val="200507940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idx="1"/>
          </p:nvPr>
        </p:nvSpPr>
        <p:spPr>
          <a:xfrm>
            <a:off x="831272" y="1795549"/>
            <a:ext cx="8029263" cy="4505498"/>
          </a:xfrm>
        </p:spPr>
        <p:txBody>
          <a:bodyPr>
            <a:normAutofit/>
          </a:bodyPr>
          <a:lstStyle/>
          <a:p>
            <a:pPr marL="0" indent="0">
              <a:buNone/>
            </a:pPr>
            <a:r>
              <a:rPr lang="nl-NL" dirty="0" smtClean="0">
                <a:solidFill>
                  <a:schemeClr val="tx1"/>
                </a:solidFill>
              </a:rPr>
              <a:t>Neerwaartse spiraal</a:t>
            </a:r>
          </a:p>
          <a:p>
            <a:pPr>
              <a:buFontTx/>
              <a:buChar char="-"/>
            </a:pPr>
            <a:r>
              <a:rPr lang="nl-NL" dirty="0" err="1" smtClean="0">
                <a:solidFill>
                  <a:schemeClr val="tx1"/>
                </a:solidFill>
              </a:rPr>
              <a:t>Tims</a:t>
            </a:r>
            <a:r>
              <a:rPr lang="nl-NL" dirty="0" smtClean="0">
                <a:solidFill>
                  <a:schemeClr val="tx1"/>
                </a:solidFill>
              </a:rPr>
              <a:t> schoolresultaten daalden verder en dit dreef zijn ouders tot wanhoop.</a:t>
            </a:r>
          </a:p>
          <a:p>
            <a:pPr>
              <a:buFontTx/>
              <a:buChar char="-"/>
            </a:pPr>
            <a:r>
              <a:rPr lang="nl-NL" dirty="0" smtClean="0">
                <a:solidFill>
                  <a:schemeClr val="tx1"/>
                </a:solidFill>
              </a:rPr>
              <a:t>Doordat beide ouders en ook Tim heel veel moeite hebben met het reguleren van emoties, en de gezinsrelaties al erg kwetsbaar waren, kwamen ze in aanhoudende ruzies terecht.</a:t>
            </a:r>
          </a:p>
          <a:p>
            <a:pPr>
              <a:buFontTx/>
              <a:buChar char="-"/>
            </a:pPr>
            <a:r>
              <a:rPr lang="nl-NL" dirty="0" smtClean="0">
                <a:solidFill>
                  <a:schemeClr val="tx1"/>
                </a:solidFill>
              </a:rPr>
              <a:t>Doordat Tim ervaarde dat zijn coping (vermijding) inadequaat was (leidde tot nog slechtere schoolresultaten) en hij tegelijk niet kon stilstaan bij en nadenken over zijn moeilijkheden, begon hij te </a:t>
            </a:r>
            <a:r>
              <a:rPr lang="nl-NL" dirty="0" err="1" smtClean="0">
                <a:solidFill>
                  <a:schemeClr val="tx1"/>
                </a:solidFill>
              </a:rPr>
              <a:t>somatiseren</a:t>
            </a:r>
            <a:r>
              <a:rPr lang="nl-NL" dirty="0" smtClean="0">
                <a:solidFill>
                  <a:schemeClr val="tx1"/>
                </a:solidFill>
              </a:rPr>
              <a:t>.</a:t>
            </a:r>
          </a:p>
          <a:p>
            <a:pPr>
              <a:buFontTx/>
              <a:buChar char="-"/>
            </a:pPr>
            <a:r>
              <a:rPr lang="nl-NL" dirty="0" smtClean="0">
                <a:solidFill>
                  <a:schemeClr val="tx1"/>
                </a:solidFill>
              </a:rPr>
              <a:t>Zijn somatische klachten maakten het nog moeilijker om uit de neerwaartse spiraal te geraken.</a:t>
            </a:r>
          </a:p>
          <a:p>
            <a:pPr>
              <a:buFontTx/>
              <a:buChar char="-"/>
            </a:pPr>
            <a:endParaRPr lang="nl-NL" sz="2000" dirty="0" smtClean="0">
              <a:solidFill>
                <a:schemeClr val="tx1"/>
              </a:solidFill>
            </a:endParaRPr>
          </a:p>
          <a:p>
            <a:pPr lvl="2">
              <a:buFontTx/>
              <a:buChar char="-"/>
            </a:pPr>
            <a:endParaRPr lang="nl-NL" dirty="0">
              <a:solidFill>
                <a:schemeClr val="tx1"/>
              </a:solidFill>
            </a:endParaRPr>
          </a:p>
        </p:txBody>
      </p:sp>
      <p:sp>
        <p:nvSpPr>
          <p:cNvPr id="7" name="Titel 1"/>
          <p:cNvSpPr>
            <a:spLocks noGrp="1"/>
          </p:cNvSpPr>
          <p:nvPr>
            <p:ph type="title"/>
          </p:nvPr>
        </p:nvSpPr>
        <p:spPr>
          <a:xfrm>
            <a:off x="793050" y="1176320"/>
            <a:ext cx="3546003" cy="585978"/>
          </a:xfrm>
        </p:spPr>
        <p:txBody>
          <a:bodyPr>
            <a:noAutofit/>
          </a:bodyPr>
          <a:lstStyle/>
          <a:p>
            <a:r>
              <a:rPr lang="nl-BE" dirty="0" smtClean="0">
                <a:solidFill>
                  <a:schemeClr val="tx1"/>
                </a:solidFill>
                <a:latin typeface="Calibri" panose="020F0502020204030204" pitchFamily="34" charset="0"/>
                <a:ea typeface="Verdana"/>
                <a:cs typeface="Calibri" panose="020F0502020204030204" pitchFamily="34" charset="0"/>
              </a:rPr>
              <a:t>Casus Tim</a:t>
            </a:r>
            <a:endParaRPr lang="nl-BE" dirty="0">
              <a:solidFill>
                <a:schemeClr val="tx1"/>
              </a:solidFill>
              <a:latin typeface="Calibri" panose="020F0502020204030204" pitchFamily="34" charset="0"/>
              <a:ea typeface="Verdana"/>
              <a:cs typeface="Calibri" panose="020F0502020204030204" pitchFamily="34" charset="0"/>
            </a:endParaRPr>
          </a:p>
        </p:txBody>
      </p:sp>
      <p:pic>
        <p:nvPicPr>
          <p:cNvPr id="8" name="Shape 108"/>
          <p:cNvPicPr preferRelativeResize="0"/>
          <p:nvPr/>
        </p:nvPicPr>
        <p:blipFill rotWithShape="1">
          <a:blip r:embed="rId3">
            <a:alphaModFix/>
          </a:blip>
          <a:srcRect/>
          <a:stretch/>
        </p:blipFill>
        <p:spPr>
          <a:xfrm>
            <a:off x="6945312" y="44450"/>
            <a:ext cx="2206625" cy="777875"/>
          </a:xfrm>
          <a:prstGeom prst="rect">
            <a:avLst/>
          </a:prstGeom>
          <a:noFill/>
          <a:ln>
            <a:noFill/>
          </a:ln>
        </p:spPr>
      </p:pic>
    </p:spTree>
    <p:extLst>
      <p:ext uri="{BB962C8B-B14F-4D97-AF65-F5344CB8AC3E}">
        <p14:creationId xmlns:p14="http://schemas.microsoft.com/office/powerpoint/2010/main" val="267110278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Shape 467"/>
          <p:cNvSpPr txBox="1">
            <a:spLocks noGrp="1"/>
          </p:cNvSpPr>
          <p:nvPr>
            <p:ph type="body" idx="1"/>
          </p:nvPr>
        </p:nvSpPr>
        <p:spPr>
          <a:xfrm>
            <a:off x="592137" y="2981325"/>
            <a:ext cx="8004375" cy="1203750"/>
          </a:xfrm>
          <a:prstGeom prst="rect">
            <a:avLst/>
          </a:prstGeom>
          <a:noFill/>
          <a:ln>
            <a:noFill/>
          </a:ln>
        </p:spPr>
        <p:txBody>
          <a:bodyPr spcFirstLastPara="1" wrap="square" lIns="68569" tIns="68569" rIns="68569" bIns="68569" anchor="t" anchorCtr="0">
            <a:noAutofit/>
          </a:bodyPr>
          <a:lstStyle/>
          <a:p>
            <a:pPr marL="67865" indent="-67865" algn="ctr">
              <a:spcBef>
                <a:spcPts val="0"/>
              </a:spcBef>
              <a:buSzPts val="2400"/>
              <a:buNone/>
            </a:pPr>
            <a:endParaRPr sz="2400" dirty="0"/>
          </a:p>
          <a:p>
            <a:pPr marL="67865" indent="-67865" algn="ctr">
              <a:spcBef>
                <a:spcPts val="150"/>
              </a:spcBef>
              <a:buSzPts val="4400"/>
              <a:buNone/>
            </a:pPr>
            <a:r>
              <a:rPr lang="en-US" sz="4000" dirty="0" err="1"/>
              <a:t>Processen</a:t>
            </a:r>
            <a:r>
              <a:rPr lang="en-US" sz="4000" dirty="0"/>
              <a:t> van </a:t>
            </a:r>
            <a:r>
              <a:rPr lang="en-US" sz="4000" dirty="0" err="1"/>
              <a:t>bekrachtiging</a:t>
            </a:r>
            <a:endParaRPr sz="1800" dirty="0"/>
          </a:p>
          <a:p>
            <a:pPr marL="67865" indent="141683">
              <a:spcBef>
                <a:spcPts val="1050"/>
              </a:spcBef>
              <a:buSzPts val="4400"/>
              <a:buNone/>
            </a:pPr>
            <a:endParaRPr sz="4000" dirty="0"/>
          </a:p>
        </p:txBody>
      </p:sp>
      <p:sp>
        <p:nvSpPr>
          <p:cNvPr id="469" name="Shape 469"/>
          <p:cNvSpPr txBox="1"/>
          <p:nvPr/>
        </p:nvSpPr>
        <p:spPr>
          <a:xfrm>
            <a:off x="822424" y="565547"/>
            <a:ext cx="7543800" cy="1086975"/>
          </a:xfrm>
          <a:prstGeom prst="rect">
            <a:avLst/>
          </a:prstGeom>
          <a:noFill/>
          <a:ln>
            <a:noFill/>
          </a:ln>
        </p:spPr>
        <p:txBody>
          <a:bodyPr spcFirstLastPara="1" wrap="square" lIns="68569" tIns="34275" rIns="68569" bIns="34275" anchor="b" anchorCtr="0">
            <a:noAutofit/>
          </a:bodyPr>
          <a:lstStyle/>
          <a:p>
            <a:pPr marL="0" marR="0" lvl="0" indent="0" algn="r" defTabSz="914400" rtl="0" eaLnBrk="1" fontAlgn="auto" latinLnBrk="0" hangingPunct="1">
              <a:lnSpc>
                <a:spcPct val="85000"/>
              </a:lnSpc>
              <a:spcBef>
                <a:spcPts val="0"/>
              </a:spcBef>
              <a:spcAft>
                <a:spcPts val="0"/>
              </a:spcAft>
              <a:buClr>
                <a:srgbClr val="404040"/>
              </a:buClr>
              <a:buSzPts val="4800"/>
              <a:buFont typeface="Arial"/>
              <a:buNone/>
              <a:tabLst/>
              <a:defRPr/>
            </a:pPr>
            <a:r>
              <a:rPr kumimoji="0" lang="en-US" sz="3600" b="0" i="0" u="none" strike="noStrike" kern="0" cap="none" spc="0" normalizeH="0" baseline="0" noProof="0">
                <a:ln>
                  <a:noFill/>
                </a:ln>
                <a:solidFill>
                  <a:srgbClr val="404040"/>
                </a:solidFill>
                <a:effectLst/>
                <a:uLnTx/>
                <a:uFillTx/>
                <a:latin typeface="Calibri"/>
                <a:ea typeface="Calibri"/>
                <a:cs typeface="Calibri"/>
                <a:sym typeface="Calibri"/>
              </a:rPr>
              <a:t>Processen </a:t>
            </a:r>
            <a:endParaRPr kumimoji="0" sz="1050" b="0" i="0" u="none" strike="noStrike" kern="0" cap="none" spc="0" normalizeH="0" baseline="0" noProof="0">
              <a:ln>
                <a:noFill/>
              </a:ln>
              <a:solidFill>
                <a:srgbClr val="000000"/>
              </a:solidFill>
              <a:effectLst/>
              <a:uLnTx/>
              <a:uFillTx/>
              <a:latin typeface="Arial"/>
              <a:cs typeface="Arial"/>
              <a:sym typeface="Arial"/>
            </a:endParaRPr>
          </a:p>
        </p:txBody>
      </p:sp>
      <p:pic>
        <p:nvPicPr>
          <p:cNvPr id="5" name="Shape 278">
            <a:extLst>
              <a:ext uri="{FF2B5EF4-FFF2-40B4-BE49-F238E27FC236}">
                <a16:creationId xmlns:a16="http://schemas.microsoft.com/office/drawing/2014/main" id="{1D8DF197-AB42-4D7F-A9C1-9696A225B1F6}"/>
              </a:ext>
            </a:extLst>
          </p:cNvPr>
          <p:cNvPicPr preferRelativeResize="0"/>
          <p:nvPr/>
        </p:nvPicPr>
        <p:blipFill rotWithShape="1">
          <a:blip r:embed="rId3">
            <a:alphaModFix/>
          </a:blip>
          <a:srcRect/>
          <a:stretch/>
        </p:blipFill>
        <p:spPr>
          <a:xfrm>
            <a:off x="7489031" y="273844"/>
            <a:ext cx="1654969" cy="583406"/>
          </a:xfrm>
          <a:prstGeom prst="rect">
            <a:avLst/>
          </a:prstGeom>
          <a:noFill/>
          <a:ln>
            <a:noFill/>
          </a:ln>
        </p:spPr>
      </p:pic>
    </p:spTree>
    <p:extLst>
      <p:ext uri="{BB962C8B-B14F-4D97-AF65-F5344CB8AC3E}">
        <p14:creationId xmlns:p14="http://schemas.microsoft.com/office/powerpoint/2010/main" val="320582943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Shape 482"/>
          <p:cNvSpPr txBox="1">
            <a:spLocks noGrp="1"/>
          </p:cNvSpPr>
          <p:nvPr>
            <p:ph type="body" idx="1"/>
          </p:nvPr>
        </p:nvSpPr>
        <p:spPr>
          <a:xfrm>
            <a:off x="687942" y="2068447"/>
            <a:ext cx="7768116" cy="3452625"/>
          </a:xfrm>
          <a:prstGeom prst="rect">
            <a:avLst/>
          </a:prstGeom>
          <a:noFill/>
          <a:ln>
            <a:noFill/>
          </a:ln>
        </p:spPr>
        <p:txBody>
          <a:bodyPr spcFirstLastPara="1" wrap="square" lIns="68569" tIns="34275" rIns="68569" bIns="34275" anchor="t" anchorCtr="0">
            <a:noAutofit/>
          </a:bodyPr>
          <a:lstStyle/>
          <a:p>
            <a:pPr marL="0" indent="0">
              <a:spcBef>
                <a:spcPts val="225"/>
              </a:spcBef>
              <a:buNone/>
            </a:pPr>
            <a:r>
              <a:rPr lang="en-US" sz="2400" b="1" dirty="0">
                <a:solidFill>
                  <a:srgbClr val="AB620D"/>
                </a:solidFill>
              </a:rPr>
              <a:t>“</a:t>
            </a:r>
            <a:r>
              <a:rPr lang="en-US" sz="2400" b="1" dirty="0" err="1">
                <a:solidFill>
                  <a:srgbClr val="AB620D"/>
                </a:solidFill>
              </a:rPr>
              <a:t>Hetzelfde</a:t>
            </a:r>
            <a:r>
              <a:rPr lang="en-US" sz="2400" b="1" dirty="0">
                <a:solidFill>
                  <a:srgbClr val="AB620D"/>
                </a:solidFill>
              </a:rPr>
              <a:t> </a:t>
            </a:r>
            <a:r>
              <a:rPr lang="en-US" sz="2400" b="1" dirty="0" err="1">
                <a:solidFill>
                  <a:srgbClr val="AB620D"/>
                </a:solidFill>
              </a:rPr>
              <a:t>en</a:t>
            </a:r>
            <a:r>
              <a:rPr lang="en-US" sz="2400" b="1" dirty="0">
                <a:solidFill>
                  <a:srgbClr val="AB620D"/>
                </a:solidFill>
              </a:rPr>
              <a:t> </a:t>
            </a:r>
            <a:r>
              <a:rPr lang="en-US" sz="2400" b="1" dirty="0" err="1">
                <a:solidFill>
                  <a:srgbClr val="AB620D"/>
                </a:solidFill>
              </a:rPr>
              <a:t>toch</a:t>
            </a:r>
            <a:r>
              <a:rPr lang="en-US" sz="2400" b="1" dirty="0">
                <a:solidFill>
                  <a:srgbClr val="AB620D"/>
                </a:solidFill>
              </a:rPr>
              <a:t> </a:t>
            </a:r>
            <a:r>
              <a:rPr lang="en-US" sz="2400" b="1" dirty="0" err="1">
                <a:solidFill>
                  <a:srgbClr val="AB620D"/>
                </a:solidFill>
              </a:rPr>
              <a:t>anders</a:t>
            </a:r>
            <a:r>
              <a:rPr lang="en-US" sz="2400" b="1" dirty="0">
                <a:solidFill>
                  <a:srgbClr val="AB620D"/>
                </a:solidFill>
              </a:rPr>
              <a:t>…”</a:t>
            </a:r>
            <a:endParaRPr sz="2400" b="1" dirty="0">
              <a:solidFill>
                <a:srgbClr val="AB620D"/>
              </a:solidFill>
            </a:endParaRPr>
          </a:p>
          <a:p>
            <a:pPr marL="342900" indent="-266700">
              <a:spcBef>
                <a:spcPts val="750"/>
              </a:spcBef>
              <a:buClr>
                <a:srgbClr val="000000"/>
              </a:buClr>
              <a:buChar char="●"/>
            </a:pPr>
            <a:r>
              <a:rPr lang="en-US" sz="2400" dirty="0">
                <a:solidFill>
                  <a:srgbClr val="000000"/>
                </a:solidFill>
              </a:rPr>
              <a:t>In de </a:t>
            </a:r>
            <a:r>
              <a:rPr lang="en-US" sz="2400" dirty="0" err="1">
                <a:solidFill>
                  <a:srgbClr val="000000"/>
                </a:solidFill>
              </a:rPr>
              <a:t>adolescentie</a:t>
            </a:r>
            <a:r>
              <a:rPr lang="en-US" sz="2400" dirty="0">
                <a:solidFill>
                  <a:srgbClr val="000000"/>
                </a:solidFill>
              </a:rPr>
              <a:t> </a:t>
            </a:r>
            <a:r>
              <a:rPr lang="en-US" sz="2400" dirty="0" err="1">
                <a:solidFill>
                  <a:srgbClr val="000000"/>
                </a:solidFill>
              </a:rPr>
              <a:t>gelden</a:t>
            </a:r>
            <a:r>
              <a:rPr lang="en-US" sz="2400" dirty="0">
                <a:solidFill>
                  <a:srgbClr val="000000"/>
                </a:solidFill>
              </a:rPr>
              <a:t> </a:t>
            </a:r>
            <a:r>
              <a:rPr lang="en-US" sz="2400" dirty="0" err="1">
                <a:solidFill>
                  <a:srgbClr val="000000"/>
                </a:solidFill>
              </a:rPr>
              <a:t>dezelfde</a:t>
            </a:r>
            <a:r>
              <a:rPr lang="en-US" sz="2400" dirty="0">
                <a:solidFill>
                  <a:srgbClr val="000000"/>
                </a:solidFill>
              </a:rPr>
              <a:t> </a:t>
            </a:r>
            <a:r>
              <a:rPr lang="en-US" sz="2400" dirty="0" err="1">
                <a:solidFill>
                  <a:srgbClr val="000000"/>
                </a:solidFill>
              </a:rPr>
              <a:t>bekrachtigings</a:t>
            </a:r>
            <a:r>
              <a:rPr lang="en-US" sz="2400" b="1" dirty="0" err="1">
                <a:solidFill>
                  <a:srgbClr val="000000"/>
                </a:solidFill>
              </a:rPr>
              <a:t>processen</a:t>
            </a:r>
            <a:r>
              <a:rPr lang="en-US" sz="2400" dirty="0">
                <a:solidFill>
                  <a:srgbClr val="000000"/>
                </a:solidFill>
              </a:rPr>
              <a:t> </a:t>
            </a:r>
            <a:r>
              <a:rPr lang="en-US" sz="2400" dirty="0" err="1">
                <a:solidFill>
                  <a:srgbClr val="000000"/>
                </a:solidFill>
              </a:rPr>
              <a:t>als</a:t>
            </a:r>
            <a:r>
              <a:rPr lang="en-US" sz="2400" dirty="0">
                <a:solidFill>
                  <a:srgbClr val="000000"/>
                </a:solidFill>
              </a:rPr>
              <a:t> </a:t>
            </a:r>
            <a:r>
              <a:rPr lang="en-US" sz="2400" dirty="0" err="1">
                <a:solidFill>
                  <a:srgbClr val="000000"/>
                </a:solidFill>
              </a:rPr>
              <a:t>bij</a:t>
            </a:r>
            <a:r>
              <a:rPr lang="en-US" sz="2400" dirty="0">
                <a:solidFill>
                  <a:srgbClr val="000000"/>
                </a:solidFill>
              </a:rPr>
              <a:t> </a:t>
            </a:r>
            <a:r>
              <a:rPr lang="en-US" sz="2400" dirty="0" err="1">
                <a:solidFill>
                  <a:srgbClr val="000000"/>
                </a:solidFill>
              </a:rPr>
              <a:t>jongere</a:t>
            </a:r>
            <a:r>
              <a:rPr lang="en-US" sz="2400" dirty="0">
                <a:solidFill>
                  <a:srgbClr val="000000"/>
                </a:solidFill>
              </a:rPr>
              <a:t> </a:t>
            </a:r>
            <a:r>
              <a:rPr lang="en-US" sz="2400" dirty="0" err="1">
                <a:solidFill>
                  <a:srgbClr val="000000"/>
                </a:solidFill>
              </a:rPr>
              <a:t>kinderen</a:t>
            </a:r>
            <a:r>
              <a:rPr lang="en-US" sz="2400" dirty="0">
                <a:solidFill>
                  <a:srgbClr val="000000"/>
                </a:solidFill>
              </a:rPr>
              <a:t> </a:t>
            </a:r>
            <a:endParaRPr sz="2400" dirty="0">
              <a:solidFill>
                <a:srgbClr val="000000"/>
              </a:solidFill>
            </a:endParaRPr>
          </a:p>
          <a:p>
            <a:pPr marL="342900" indent="-266700">
              <a:spcBef>
                <a:spcPts val="750"/>
              </a:spcBef>
              <a:buClr>
                <a:srgbClr val="000000"/>
              </a:buClr>
              <a:buChar char="●"/>
            </a:pPr>
            <a:r>
              <a:rPr lang="en-US" sz="2400" dirty="0">
                <a:solidFill>
                  <a:srgbClr val="000000"/>
                </a:solidFill>
              </a:rPr>
              <a:t>De </a:t>
            </a:r>
            <a:r>
              <a:rPr lang="en-US" sz="2400" b="1" dirty="0" err="1">
                <a:solidFill>
                  <a:srgbClr val="000000"/>
                </a:solidFill>
              </a:rPr>
              <a:t>thema’</a:t>
            </a:r>
            <a:r>
              <a:rPr lang="en-US" sz="2400" dirty="0" err="1">
                <a:solidFill>
                  <a:srgbClr val="000000"/>
                </a:solidFill>
              </a:rPr>
              <a:t>s</a:t>
            </a:r>
            <a:r>
              <a:rPr lang="en-US" sz="2400" dirty="0">
                <a:solidFill>
                  <a:srgbClr val="000000"/>
                </a:solidFill>
              </a:rPr>
              <a:t> </a:t>
            </a:r>
            <a:r>
              <a:rPr lang="en-US" sz="2400" dirty="0" err="1">
                <a:solidFill>
                  <a:srgbClr val="000000"/>
                </a:solidFill>
              </a:rPr>
              <a:t>zijn</a:t>
            </a:r>
            <a:r>
              <a:rPr lang="en-US" sz="2400" dirty="0">
                <a:solidFill>
                  <a:srgbClr val="000000"/>
                </a:solidFill>
              </a:rPr>
              <a:t> </a:t>
            </a:r>
            <a:r>
              <a:rPr lang="en-US" sz="2400" dirty="0" err="1">
                <a:solidFill>
                  <a:srgbClr val="000000"/>
                </a:solidFill>
              </a:rPr>
              <a:t>voor</a:t>
            </a:r>
            <a:r>
              <a:rPr lang="en-US" sz="2400" dirty="0">
                <a:solidFill>
                  <a:srgbClr val="000000"/>
                </a:solidFill>
              </a:rPr>
              <a:t> </a:t>
            </a:r>
            <a:r>
              <a:rPr lang="en-US" sz="2400" dirty="0" err="1">
                <a:solidFill>
                  <a:srgbClr val="000000"/>
                </a:solidFill>
              </a:rPr>
              <a:t>een</a:t>
            </a:r>
            <a:r>
              <a:rPr lang="en-US" sz="2400" dirty="0">
                <a:solidFill>
                  <a:srgbClr val="000000"/>
                </a:solidFill>
              </a:rPr>
              <a:t> </a:t>
            </a:r>
            <a:r>
              <a:rPr lang="en-US" sz="2400" dirty="0" err="1">
                <a:solidFill>
                  <a:srgbClr val="000000"/>
                </a:solidFill>
              </a:rPr>
              <a:t>puber</a:t>
            </a:r>
            <a:r>
              <a:rPr lang="en-US" sz="2400" dirty="0">
                <a:solidFill>
                  <a:srgbClr val="000000"/>
                </a:solidFill>
              </a:rPr>
              <a:t>/adolescent </a:t>
            </a:r>
            <a:r>
              <a:rPr lang="en-US" sz="2400" dirty="0" err="1">
                <a:solidFill>
                  <a:srgbClr val="000000"/>
                </a:solidFill>
              </a:rPr>
              <a:t>anders</a:t>
            </a:r>
            <a:r>
              <a:rPr lang="en-US" sz="2400" dirty="0">
                <a:solidFill>
                  <a:srgbClr val="000000"/>
                </a:solidFill>
              </a:rPr>
              <a:t> dan </a:t>
            </a:r>
            <a:r>
              <a:rPr lang="en-US" sz="2400" dirty="0" err="1">
                <a:solidFill>
                  <a:srgbClr val="000000"/>
                </a:solidFill>
              </a:rPr>
              <a:t>voor</a:t>
            </a:r>
            <a:r>
              <a:rPr lang="en-US" sz="2400" dirty="0">
                <a:solidFill>
                  <a:srgbClr val="000000"/>
                </a:solidFill>
              </a:rPr>
              <a:t> </a:t>
            </a:r>
            <a:r>
              <a:rPr lang="en-US" sz="2400" dirty="0" err="1">
                <a:solidFill>
                  <a:srgbClr val="000000"/>
                </a:solidFill>
              </a:rPr>
              <a:t>jongere</a:t>
            </a:r>
            <a:r>
              <a:rPr lang="en-US" sz="2400" dirty="0">
                <a:solidFill>
                  <a:srgbClr val="000000"/>
                </a:solidFill>
              </a:rPr>
              <a:t> </a:t>
            </a:r>
            <a:r>
              <a:rPr lang="en-US" sz="2400" dirty="0" err="1">
                <a:solidFill>
                  <a:srgbClr val="000000"/>
                </a:solidFill>
              </a:rPr>
              <a:t>kinderen</a:t>
            </a:r>
            <a:r>
              <a:rPr lang="en-US" sz="2400" dirty="0">
                <a:solidFill>
                  <a:srgbClr val="000000"/>
                </a:solidFill>
              </a:rPr>
              <a:t>, </a:t>
            </a:r>
            <a:r>
              <a:rPr lang="en-US" sz="2400" dirty="0" err="1">
                <a:solidFill>
                  <a:srgbClr val="000000"/>
                </a:solidFill>
              </a:rPr>
              <a:t>waardoor</a:t>
            </a:r>
            <a:r>
              <a:rPr lang="en-US" sz="2400" dirty="0">
                <a:solidFill>
                  <a:srgbClr val="000000"/>
                </a:solidFill>
              </a:rPr>
              <a:t> de </a:t>
            </a:r>
            <a:r>
              <a:rPr lang="en-US" sz="2400" dirty="0" err="1">
                <a:solidFill>
                  <a:srgbClr val="000000"/>
                </a:solidFill>
              </a:rPr>
              <a:t>gevolgen</a:t>
            </a:r>
            <a:r>
              <a:rPr lang="en-US" sz="2400" dirty="0">
                <a:solidFill>
                  <a:srgbClr val="000000"/>
                </a:solidFill>
              </a:rPr>
              <a:t> op </a:t>
            </a:r>
            <a:r>
              <a:rPr lang="en-US" sz="2400" dirty="0" err="1">
                <a:solidFill>
                  <a:srgbClr val="000000"/>
                </a:solidFill>
              </a:rPr>
              <a:t>deze</a:t>
            </a:r>
            <a:r>
              <a:rPr lang="en-US" sz="2400" dirty="0">
                <a:solidFill>
                  <a:srgbClr val="000000"/>
                </a:solidFill>
              </a:rPr>
              <a:t> </a:t>
            </a:r>
            <a:r>
              <a:rPr lang="en-US" sz="2400" dirty="0" err="1">
                <a:solidFill>
                  <a:srgbClr val="000000"/>
                </a:solidFill>
              </a:rPr>
              <a:t>thema’s</a:t>
            </a:r>
            <a:r>
              <a:rPr lang="en-US" sz="2400" dirty="0">
                <a:solidFill>
                  <a:srgbClr val="000000"/>
                </a:solidFill>
              </a:rPr>
              <a:t> </a:t>
            </a:r>
            <a:r>
              <a:rPr lang="en-US" sz="2400" dirty="0" err="1">
                <a:solidFill>
                  <a:srgbClr val="000000"/>
                </a:solidFill>
              </a:rPr>
              <a:t>een</a:t>
            </a:r>
            <a:r>
              <a:rPr lang="en-US" sz="2400" dirty="0">
                <a:solidFill>
                  <a:srgbClr val="000000"/>
                </a:solidFill>
              </a:rPr>
              <a:t> </a:t>
            </a:r>
            <a:r>
              <a:rPr lang="en-US" sz="2400" dirty="0" err="1">
                <a:solidFill>
                  <a:srgbClr val="000000"/>
                </a:solidFill>
              </a:rPr>
              <a:t>sterker</a:t>
            </a:r>
            <a:r>
              <a:rPr lang="en-US" sz="2400" dirty="0">
                <a:solidFill>
                  <a:srgbClr val="000000"/>
                </a:solidFill>
              </a:rPr>
              <a:t> </a:t>
            </a:r>
            <a:r>
              <a:rPr lang="en-US" sz="2400" dirty="0" err="1">
                <a:solidFill>
                  <a:srgbClr val="000000"/>
                </a:solidFill>
              </a:rPr>
              <a:t>bekrachtigingseffect</a:t>
            </a:r>
            <a:r>
              <a:rPr lang="en-US" sz="2400" dirty="0">
                <a:solidFill>
                  <a:srgbClr val="000000"/>
                </a:solidFill>
              </a:rPr>
              <a:t> </a:t>
            </a:r>
            <a:r>
              <a:rPr lang="en-US" sz="2400" dirty="0" err="1">
                <a:solidFill>
                  <a:srgbClr val="000000"/>
                </a:solidFill>
              </a:rPr>
              <a:t>zullen</a:t>
            </a:r>
            <a:r>
              <a:rPr lang="en-US" sz="2400" dirty="0">
                <a:solidFill>
                  <a:srgbClr val="000000"/>
                </a:solidFill>
              </a:rPr>
              <a:t> </a:t>
            </a:r>
            <a:r>
              <a:rPr lang="en-US" sz="2400" dirty="0" err="1">
                <a:solidFill>
                  <a:srgbClr val="000000"/>
                </a:solidFill>
              </a:rPr>
              <a:t>hebben</a:t>
            </a:r>
            <a:r>
              <a:rPr lang="en-US" sz="2400" dirty="0">
                <a:solidFill>
                  <a:srgbClr val="000000"/>
                </a:solidFill>
              </a:rPr>
              <a:t> dan </a:t>
            </a:r>
            <a:r>
              <a:rPr lang="en-US" sz="2400" dirty="0" err="1">
                <a:solidFill>
                  <a:srgbClr val="000000"/>
                </a:solidFill>
              </a:rPr>
              <a:t>andere</a:t>
            </a:r>
            <a:r>
              <a:rPr lang="en-US" sz="2400" dirty="0">
                <a:solidFill>
                  <a:srgbClr val="000000"/>
                </a:solidFill>
              </a:rPr>
              <a:t>. </a:t>
            </a:r>
            <a:endParaRPr sz="2400" dirty="0">
              <a:solidFill>
                <a:srgbClr val="000000"/>
              </a:solidFill>
            </a:endParaRPr>
          </a:p>
          <a:p>
            <a:pPr marL="342900" indent="-266700">
              <a:spcBef>
                <a:spcPts val="750"/>
              </a:spcBef>
              <a:buClr>
                <a:srgbClr val="000000"/>
              </a:buClr>
              <a:buChar char="●"/>
            </a:pPr>
            <a:r>
              <a:rPr lang="en-US" sz="2400" dirty="0" err="1">
                <a:solidFill>
                  <a:srgbClr val="000000"/>
                </a:solidFill>
              </a:rPr>
              <a:t>Daarnaast</a:t>
            </a:r>
            <a:r>
              <a:rPr lang="en-US" sz="2400" dirty="0">
                <a:solidFill>
                  <a:srgbClr val="000000"/>
                </a:solidFill>
              </a:rPr>
              <a:t> </a:t>
            </a:r>
            <a:r>
              <a:rPr lang="en-US" sz="2400" dirty="0" err="1">
                <a:solidFill>
                  <a:srgbClr val="000000"/>
                </a:solidFill>
              </a:rPr>
              <a:t>liggen</a:t>
            </a:r>
            <a:r>
              <a:rPr lang="en-US" sz="2400" dirty="0">
                <a:solidFill>
                  <a:srgbClr val="000000"/>
                </a:solidFill>
              </a:rPr>
              <a:t> de</a:t>
            </a:r>
            <a:r>
              <a:rPr lang="en-US" sz="2400" b="1" dirty="0">
                <a:solidFill>
                  <a:srgbClr val="000000"/>
                </a:solidFill>
              </a:rPr>
              <a:t> </a:t>
            </a:r>
            <a:r>
              <a:rPr lang="en-US" sz="2400" b="1" dirty="0" err="1">
                <a:solidFill>
                  <a:srgbClr val="000000"/>
                </a:solidFill>
              </a:rPr>
              <a:t>verwachtingen</a:t>
            </a:r>
            <a:r>
              <a:rPr lang="en-US" sz="2400" dirty="0">
                <a:solidFill>
                  <a:srgbClr val="000000"/>
                </a:solidFill>
              </a:rPr>
              <a:t> van de </a:t>
            </a:r>
            <a:r>
              <a:rPr lang="en-US" sz="2400" dirty="0" err="1">
                <a:solidFill>
                  <a:srgbClr val="000000"/>
                </a:solidFill>
              </a:rPr>
              <a:t>omgeving</a:t>
            </a:r>
            <a:r>
              <a:rPr lang="en-US" sz="2400" dirty="0">
                <a:solidFill>
                  <a:srgbClr val="000000"/>
                </a:solidFill>
              </a:rPr>
              <a:t> ten </a:t>
            </a:r>
            <a:r>
              <a:rPr lang="en-US" sz="2400" dirty="0" err="1">
                <a:solidFill>
                  <a:srgbClr val="000000"/>
                </a:solidFill>
              </a:rPr>
              <a:t>aanzien</a:t>
            </a:r>
            <a:r>
              <a:rPr lang="en-US" sz="2400" dirty="0">
                <a:solidFill>
                  <a:srgbClr val="000000"/>
                </a:solidFill>
              </a:rPr>
              <a:t> van de </a:t>
            </a:r>
            <a:r>
              <a:rPr lang="en-US" sz="2400" dirty="0" err="1">
                <a:solidFill>
                  <a:srgbClr val="000000"/>
                </a:solidFill>
              </a:rPr>
              <a:t>jongere</a:t>
            </a:r>
            <a:r>
              <a:rPr lang="en-US" sz="2400" dirty="0">
                <a:solidFill>
                  <a:srgbClr val="000000"/>
                </a:solidFill>
              </a:rPr>
              <a:t> </a:t>
            </a:r>
            <a:r>
              <a:rPr lang="en-US" sz="2400" dirty="0" err="1">
                <a:solidFill>
                  <a:srgbClr val="000000"/>
                </a:solidFill>
              </a:rPr>
              <a:t>ook</a:t>
            </a:r>
            <a:r>
              <a:rPr lang="en-US" sz="2400" dirty="0">
                <a:solidFill>
                  <a:srgbClr val="000000"/>
                </a:solidFill>
              </a:rPr>
              <a:t> </a:t>
            </a:r>
            <a:r>
              <a:rPr lang="en-US" sz="2400" dirty="0" err="1">
                <a:solidFill>
                  <a:srgbClr val="000000"/>
                </a:solidFill>
              </a:rPr>
              <a:t>veel</a:t>
            </a:r>
            <a:r>
              <a:rPr lang="en-US" sz="2400" dirty="0">
                <a:solidFill>
                  <a:srgbClr val="000000"/>
                </a:solidFill>
              </a:rPr>
              <a:t> </a:t>
            </a:r>
            <a:r>
              <a:rPr lang="en-US" sz="2400" dirty="0" err="1">
                <a:solidFill>
                  <a:srgbClr val="000000"/>
                </a:solidFill>
              </a:rPr>
              <a:t>hoger</a:t>
            </a:r>
            <a:endParaRPr sz="2400" dirty="0">
              <a:solidFill>
                <a:srgbClr val="000000"/>
              </a:solidFill>
            </a:endParaRPr>
          </a:p>
        </p:txBody>
      </p:sp>
      <p:sp>
        <p:nvSpPr>
          <p:cNvPr id="484" name="Shape 484"/>
          <p:cNvSpPr txBox="1"/>
          <p:nvPr/>
        </p:nvSpPr>
        <p:spPr>
          <a:xfrm>
            <a:off x="971550" y="547288"/>
            <a:ext cx="7543800" cy="1086975"/>
          </a:xfrm>
          <a:prstGeom prst="rect">
            <a:avLst/>
          </a:prstGeom>
          <a:noFill/>
          <a:ln>
            <a:noFill/>
          </a:ln>
        </p:spPr>
        <p:txBody>
          <a:bodyPr spcFirstLastPara="1" wrap="square" lIns="68569" tIns="34275" rIns="68569" bIns="34275" anchor="b" anchorCtr="0">
            <a:noAutofit/>
          </a:bodyPr>
          <a:lstStyle/>
          <a:p>
            <a:pPr marL="0" marR="0" lvl="0" indent="0" algn="r" defTabSz="914400" rtl="0" eaLnBrk="1" fontAlgn="auto" latinLnBrk="0" hangingPunct="1">
              <a:lnSpc>
                <a:spcPct val="85000"/>
              </a:lnSpc>
              <a:spcBef>
                <a:spcPts val="0"/>
              </a:spcBef>
              <a:spcAft>
                <a:spcPts val="0"/>
              </a:spcAft>
              <a:buClr>
                <a:srgbClr val="404040"/>
              </a:buClr>
              <a:buSzPts val="4000"/>
              <a:buFont typeface="Arial"/>
              <a:buNone/>
              <a:tabLst/>
              <a:defRPr/>
            </a:pPr>
            <a:r>
              <a:rPr kumimoji="0" lang="en-US" sz="3000" b="0" i="0" u="none" strike="noStrike" kern="0" cap="none" spc="0" normalizeH="0" baseline="0" noProof="0" dirty="0" err="1">
                <a:ln>
                  <a:noFill/>
                </a:ln>
                <a:solidFill>
                  <a:srgbClr val="404040"/>
                </a:solidFill>
                <a:effectLst/>
                <a:uLnTx/>
                <a:uFillTx/>
                <a:latin typeface="Calibri"/>
                <a:ea typeface="Calibri"/>
                <a:cs typeface="Calibri"/>
                <a:sym typeface="Calibri"/>
              </a:rPr>
              <a:t>Processen</a:t>
            </a:r>
            <a:r>
              <a:rPr kumimoji="0" lang="en-US" sz="3000" b="0" i="0" u="none" strike="noStrike" kern="0" cap="none" spc="0" normalizeH="0" baseline="0" noProof="0" dirty="0">
                <a:ln>
                  <a:noFill/>
                </a:ln>
                <a:solidFill>
                  <a:srgbClr val="404040"/>
                </a:solidFill>
                <a:effectLst/>
                <a:uLnTx/>
                <a:uFillTx/>
                <a:latin typeface="Calibri"/>
                <a:ea typeface="Calibri"/>
                <a:cs typeface="Calibri"/>
                <a:sym typeface="Calibri"/>
              </a:rPr>
              <a:t> van </a:t>
            </a:r>
            <a:r>
              <a:rPr kumimoji="0" lang="en-US" sz="3000" b="0" i="0" u="none" strike="noStrike" kern="0" cap="none" spc="0" normalizeH="0" baseline="0" noProof="0" dirty="0" err="1">
                <a:ln>
                  <a:noFill/>
                </a:ln>
                <a:solidFill>
                  <a:srgbClr val="404040"/>
                </a:solidFill>
                <a:effectLst/>
                <a:uLnTx/>
                <a:uFillTx/>
                <a:latin typeface="Calibri"/>
                <a:ea typeface="Calibri"/>
                <a:cs typeface="Calibri"/>
                <a:sym typeface="Calibri"/>
              </a:rPr>
              <a:t>bekrachtiging</a:t>
            </a:r>
            <a:endParaRPr kumimoji="0" sz="1050" b="0" i="0" u="none" strike="noStrike" kern="0" cap="none" spc="0" normalizeH="0" baseline="0" noProof="0" dirty="0">
              <a:ln>
                <a:noFill/>
              </a:ln>
              <a:solidFill>
                <a:srgbClr val="000000"/>
              </a:solidFill>
              <a:effectLst/>
              <a:uLnTx/>
              <a:uFillTx/>
              <a:latin typeface="Arial"/>
              <a:cs typeface="Arial"/>
              <a:sym typeface="Arial"/>
            </a:endParaRPr>
          </a:p>
        </p:txBody>
      </p:sp>
      <p:pic>
        <p:nvPicPr>
          <p:cNvPr id="5" name="Shape 278">
            <a:extLst>
              <a:ext uri="{FF2B5EF4-FFF2-40B4-BE49-F238E27FC236}">
                <a16:creationId xmlns:a16="http://schemas.microsoft.com/office/drawing/2014/main" id="{953DD5EA-2CDF-425E-869F-8F8D735B74D0}"/>
              </a:ext>
            </a:extLst>
          </p:cNvPr>
          <p:cNvPicPr preferRelativeResize="0"/>
          <p:nvPr/>
        </p:nvPicPr>
        <p:blipFill rotWithShape="1">
          <a:blip r:embed="rId3">
            <a:alphaModFix/>
          </a:blip>
          <a:srcRect/>
          <a:stretch/>
        </p:blipFill>
        <p:spPr>
          <a:xfrm>
            <a:off x="7489031" y="273844"/>
            <a:ext cx="1654969" cy="583406"/>
          </a:xfrm>
          <a:prstGeom prst="rect">
            <a:avLst/>
          </a:prstGeom>
          <a:noFill/>
          <a:ln>
            <a:noFill/>
          </a:ln>
        </p:spPr>
      </p:pic>
    </p:spTree>
    <p:extLst>
      <p:ext uri="{BB962C8B-B14F-4D97-AF65-F5344CB8AC3E}">
        <p14:creationId xmlns:p14="http://schemas.microsoft.com/office/powerpoint/2010/main" val="21277452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Shape 482"/>
          <p:cNvSpPr txBox="1">
            <a:spLocks noGrp="1"/>
          </p:cNvSpPr>
          <p:nvPr>
            <p:ph type="body" idx="1"/>
          </p:nvPr>
        </p:nvSpPr>
        <p:spPr>
          <a:xfrm>
            <a:off x="800099" y="2107636"/>
            <a:ext cx="7543801" cy="3940467"/>
          </a:xfrm>
          <a:prstGeom prst="rect">
            <a:avLst/>
          </a:prstGeom>
          <a:noFill/>
          <a:ln>
            <a:noFill/>
          </a:ln>
        </p:spPr>
        <p:txBody>
          <a:bodyPr spcFirstLastPara="1" wrap="square" lIns="68569" tIns="34275" rIns="68569" bIns="34275" anchor="t" anchorCtr="0">
            <a:noAutofit/>
          </a:bodyPr>
          <a:lstStyle/>
          <a:p>
            <a:pPr marL="0" indent="0">
              <a:spcBef>
                <a:spcPts val="225"/>
              </a:spcBef>
              <a:buNone/>
            </a:pPr>
            <a:r>
              <a:rPr lang="en-US" sz="2400" b="1" dirty="0">
                <a:solidFill>
                  <a:srgbClr val="AB620D"/>
                </a:solidFill>
              </a:rPr>
              <a:t>“</a:t>
            </a:r>
            <a:r>
              <a:rPr lang="en-US" sz="2400" b="1" dirty="0" err="1">
                <a:solidFill>
                  <a:srgbClr val="AB620D"/>
                </a:solidFill>
              </a:rPr>
              <a:t>Hetzelfde</a:t>
            </a:r>
            <a:r>
              <a:rPr lang="en-US" sz="2400" b="1" dirty="0">
                <a:solidFill>
                  <a:srgbClr val="AB620D"/>
                </a:solidFill>
              </a:rPr>
              <a:t> </a:t>
            </a:r>
            <a:r>
              <a:rPr lang="en-US" sz="2400" b="1" dirty="0" err="1">
                <a:solidFill>
                  <a:srgbClr val="AB620D"/>
                </a:solidFill>
              </a:rPr>
              <a:t>en</a:t>
            </a:r>
            <a:r>
              <a:rPr lang="en-US" sz="2400" b="1" dirty="0">
                <a:solidFill>
                  <a:srgbClr val="AB620D"/>
                </a:solidFill>
              </a:rPr>
              <a:t> </a:t>
            </a:r>
            <a:r>
              <a:rPr lang="en-US" sz="2400" b="1" dirty="0" err="1">
                <a:solidFill>
                  <a:srgbClr val="AB620D"/>
                </a:solidFill>
              </a:rPr>
              <a:t>toch</a:t>
            </a:r>
            <a:r>
              <a:rPr lang="en-US" sz="2400" b="1" dirty="0">
                <a:solidFill>
                  <a:srgbClr val="AB620D"/>
                </a:solidFill>
              </a:rPr>
              <a:t> </a:t>
            </a:r>
            <a:r>
              <a:rPr lang="en-US" sz="2400" b="1" dirty="0" err="1">
                <a:solidFill>
                  <a:srgbClr val="AB620D"/>
                </a:solidFill>
              </a:rPr>
              <a:t>anders</a:t>
            </a:r>
            <a:r>
              <a:rPr lang="en-US" sz="2400" b="1" dirty="0">
                <a:solidFill>
                  <a:srgbClr val="AB620D"/>
                </a:solidFill>
              </a:rPr>
              <a:t>…”</a:t>
            </a:r>
            <a:endParaRPr sz="2400" b="1" dirty="0">
              <a:solidFill>
                <a:srgbClr val="AB620D"/>
              </a:solidFill>
            </a:endParaRPr>
          </a:p>
          <a:p>
            <a:pPr marL="342900" indent="-266700">
              <a:spcBef>
                <a:spcPts val="750"/>
              </a:spcBef>
              <a:buClr>
                <a:srgbClr val="000000"/>
              </a:buClr>
              <a:buChar char="●"/>
            </a:pPr>
            <a:r>
              <a:rPr lang="en-US" sz="2400" dirty="0" err="1">
                <a:solidFill>
                  <a:schemeClr val="dk1"/>
                </a:solidFill>
              </a:rPr>
              <a:t>Jongeren</a:t>
            </a:r>
            <a:r>
              <a:rPr lang="en-US" sz="2400" dirty="0">
                <a:solidFill>
                  <a:schemeClr val="dk1"/>
                </a:solidFill>
              </a:rPr>
              <a:t> </a:t>
            </a:r>
            <a:r>
              <a:rPr lang="en-US" sz="2400" dirty="0" err="1">
                <a:solidFill>
                  <a:schemeClr val="dk1"/>
                </a:solidFill>
              </a:rPr>
              <a:t>kunnen</a:t>
            </a:r>
            <a:r>
              <a:rPr lang="en-US" sz="2400" dirty="0">
                <a:solidFill>
                  <a:schemeClr val="dk1"/>
                </a:solidFill>
              </a:rPr>
              <a:t> </a:t>
            </a:r>
            <a:r>
              <a:rPr lang="en-US" sz="2400" dirty="0" err="1">
                <a:solidFill>
                  <a:schemeClr val="dk1"/>
                </a:solidFill>
              </a:rPr>
              <a:t>nog</a:t>
            </a:r>
            <a:r>
              <a:rPr lang="en-US" sz="2400" dirty="0">
                <a:solidFill>
                  <a:schemeClr val="dk1"/>
                </a:solidFill>
              </a:rPr>
              <a:t> steeds heel </a:t>
            </a:r>
            <a:r>
              <a:rPr lang="en-US" sz="2400" dirty="0" err="1">
                <a:solidFill>
                  <a:schemeClr val="dk1"/>
                </a:solidFill>
              </a:rPr>
              <a:t>moeilijk</a:t>
            </a:r>
            <a:r>
              <a:rPr lang="en-US" sz="2400" dirty="0">
                <a:solidFill>
                  <a:schemeClr val="dk1"/>
                </a:solidFill>
              </a:rPr>
              <a:t> </a:t>
            </a:r>
            <a:r>
              <a:rPr lang="en-US" sz="2400" dirty="0" err="1">
                <a:solidFill>
                  <a:schemeClr val="dk1"/>
                </a:solidFill>
              </a:rPr>
              <a:t>nadenken</a:t>
            </a:r>
            <a:r>
              <a:rPr lang="en-US" sz="2400" dirty="0">
                <a:solidFill>
                  <a:schemeClr val="dk1"/>
                </a:solidFill>
              </a:rPr>
              <a:t> over </a:t>
            </a:r>
            <a:r>
              <a:rPr lang="en-US" sz="2400" dirty="0" err="1">
                <a:solidFill>
                  <a:schemeClr val="dk1"/>
                </a:solidFill>
              </a:rPr>
              <a:t>lange</a:t>
            </a:r>
            <a:r>
              <a:rPr lang="en-US" sz="2400" dirty="0">
                <a:solidFill>
                  <a:schemeClr val="dk1"/>
                </a:solidFill>
              </a:rPr>
              <a:t> </a:t>
            </a:r>
            <a:r>
              <a:rPr lang="en-US" sz="2400" dirty="0" err="1">
                <a:solidFill>
                  <a:schemeClr val="dk1"/>
                </a:solidFill>
              </a:rPr>
              <a:t>termijn</a:t>
            </a:r>
            <a:r>
              <a:rPr lang="en-US" sz="2400" dirty="0">
                <a:solidFill>
                  <a:schemeClr val="dk1"/>
                </a:solidFill>
              </a:rPr>
              <a:t> </a:t>
            </a:r>
            <a:r>
              <a:rPr lang="en-US" sz="2400" dirty="0" err="1">
                <a:solidFill>
                  <a:schemeClr val="dk1"/>
                </a:solidFill>
              </a:rPr>
              <a:t>gevolgen</a:t>
            </a:r>
            <a:r>
              <a:rPr lang="en-US" sz="2400" dirty="0">
                <a:solidFill>
                  <a:schemeClr val="dk1"/>
                </a:solidFill>
              </a:rPr>
              <a:t> van </a:t>
            </a:r>
            <a:r>
              <a:rPr lang="en-US" sz="2400" dirty="0" err="1">
                <a:solidFill>
                  <a:schemeClr val="dk1"/>
                </a:solidFill>
              </a:rPr>
              <a:t>hun</a:t>
            </a:r>
            <a:r>
              <a:rPr lang="en-US" sz="2400" dirty="0">
                <a:solidFill>
                  <a:schemeClr val="dk1"/>
                </a:solidFill>
              </a:rPr>
              <a:t> </a:t>
            </a:r>
            <a:r>
              <a:rPr lang="en-US" sz="2400" dirty="0" err="1">
                <a:solidFill>
                  <a:schemeClr val="dk1"/>
                </a:solidFill>
              </a:rPr>
              <a:t>gedrag</a:t>
            </a:r>
            <a:r>
              <a:rPr lang="en-US" sz="2400" dirty="0">
                <a:solidFill>
                  <a:schemeClr val="dk1"/>
                </a:solidFill>
              </a:rPr>
              <a:t> maar het </a:t>
            </a:r>
            <a:r>
              <a:rPr lang="en-US" sz="2400" dirty="0" err="1">
                <a:solidFill>
                  <a:schemeClr val="dk1"/>
                </a:solidFill>
              </a:rPr>
              <a:t>wordt</a:t>
            </a:r>
            <a:r>
              <a:rPr lang="en-US" sz="2400" dirty="0">
                <a:solidFill>
                  <a:schemeClr val="dk1"/>
                </a:solidFill>
              </a:rPr>
              <a:t> </a:t>
            </a:r>
            <a:r>
              <a:rPr lang="en-US" sz="2400" dirty="0" err="1">
                <a:solidFill>
                  <a:schemeClr val="dk1"/>
                </a:solidFill>
              </a:rPr>
              <a:t>wel</a:t>
            </a:r>
            <a:r>
              <a:rPr lang="en-US" sz="2400" dirty="0">
                <a:solidFill>
                  <a:schemeClr val="dk1"/>
                </a:solidFill>
              </a:rPr>
              <a:t> </a:t>
            </a:r>
            <a:r>
              <a:rPr lang="en-US" sz="2400" dirty="0" err="1">
                <a:solidFill>
                  <a:schemeClr val="dk1"/>
                </a:solidFill>
              </a:rPr>
              <a:t>veel</a:t>
            </a:r>
            <a:r>
              <a:rPr lang="en-US" sz="2400" dirty="0">
                <a:solidFill>
                  <a:schemeClr val="dk1"/>
                </a:solidFill>
              </a:rPr>
              <a:t> </a:t>
            </a:r>
            <a:r>
              <a:rPr lang="en-US" sz="2400" dirty="0" err="1">
                <a:solidFill>
                  <a:schemeClr val="dk1"/>
                </a:solidFill>
              </a:rPr>
              <a:t>sterker</a:t>
            </a:r>
            <a:r>
              <a:rPr lang="en-US" sz="2400" dirty="0">
                <a:solidFill>
                  <a:schemeClr val="dk1"/>
                </a:solidFill>
              </a:rPr>
              <a:t> </a:t>
            </a:r>
            <a:r>
              <a:rPr lang="en-US" sz="2400" dirty="0" err="1">
                <a:solidFill>
                  <a:schemeClr val="dk1"/>
                </a:solidFill>
              </a:rPr>
              <a:t>verwacht</a:t>
            </a:r>
            <a:r>
              <a:rPr lang="en-US" sz="2400" dirty="0">
                <a:solidFill>
                  <a:schemeClr val="dk1"/>
                </a:solidFill>
              </a:rPr>
              <a:t> door </a:t>
            </a:r>
            <a:r>
              <a:rPr lang="en-US" sz="2400" dirty="0" err="1">
                <a:solidFill>
                  <a:schemeClr val="dk1"/>
                </a:solidFill>
              </a:rPr>
              <a:t>volwassenen</a:t>
            </a:r>
            <a:endParaRPr sz="2400" dirty="0">
              <a:solidFill>
                <a:schemeClr val="dk1"/>
              </a:solidFill>
            </a:endParaRPr>
          </a:p>
          <a:p>
            <a:pPr marL="342900" indent="-266700">
              <a:spcBef>
                <a:spcPts val="750"/>
              </a:spcBef>
              <a:buClr>
                <a:schemeClr val="dk1"/>
              </a:buClr>
              <a:buChar char="●"/>
            </a:pPr>
            <a:r>
              <a:rPr lang="en-US" sz="2400" dirty="0">
                <a:solidFill>
                  <a:schemeClr val="dk1"/>
                </a:solidFill>
              </a:rPr>
              <a:t>De </a:t>
            </a:r>
            <a:r>
              <a:rPr lang="en-US" sz="2400" dirty="0" err="1">
                <a:solidFill>
                  <a:schemeClr val="dk1"/>
                </a:solidFill>
              </a:rPr>
              <a:t>jongere</a:t>
            </a:r>
            <a:r>
              <a:rPr lang="en-US" sz="2400" dirty="0">
                <a:solidFill>
                  <a:schemeClr val="dk1"/>
                </a:solidFill>
              </a:rPr>
              <a:t> </a:t>
            </a:r>
            <a:r>
              <a:rPr lang="en-US" sz="2400" dirty="0" err="1">
                <a:solidFill>
                  <a:schemeClr val="dk1"/>
                </a:solidFill>
              </a:rPr>
              <a:t>heeft</a:t>
            </a:r>
            <a:r>
              <a:rPr lang="en-US" sz="2400" dirty="0">
                <a:solidFill>
                  <a:schemeClr val="dk1"/>
                </a:solidFill>
              </a:rPr>
              <a:t> </a:t>
            </a:r>
            <a:r>
              <a:rPr lang="en-US" sz="2400" dirty="0" err="1">
                <a:solidFill>
                  <a:schemeClr val="dk1"/>
                </a:solidFill>
              </a:rPr>
              <a:t>een</a:t>
            </a:r>
            <a:r>
              <a:rPr lang="en-US" sz="2400" dirty="0">
                <a:solidFill>
                  <a:schemeClr val="dk1"/>
                </a:solidFill>
              </a:rPr>
              <a:t> </a:t>
            </a:r>
            <a:r>
              <a:rPr lang="en-US" sz="2400" dirty="0" err="1">
                <a:solidFill>
                  <a:schemeClr val="dk1"/>
                </a:solidFill>
              </a:rPr>
              <a:t>veel</a:t>
            </a:r>
            <a:r>
              <a:rPr lang="en-US" sz="2400" dirty="0">
                <a:solidFill>
                  <a:schemeClr val="dk1"/>
                </a:solidFill>
              </a:rPr>
              <a:t> </a:t>
            </a:r>
            <a:r>
              <a:rPr lang="en-US" sz="2400" dirty="0" err="1">
                <a:solidFill>
                  <a:schemeClr val="dk1"/>
                </a:solidFill>
              </a:rPr>
              <a:t>beter</a:t>
            </a:r>
            <a:r>
              <a:rPr lang="en-US" sz="2400" dirty="0">
                <a:solidFill>
                  <a:schemeClr val="dk1"/>
                </a:solidFill>
              </a:rPr>
              <a:t> </a:t>
            </a:r>
            <a:r>
              <a:rPr lang="en-US" sz="2400" dirty="0" err="1">
                <a:solidFill>
                  <a:schemeClr val="dk1"/>
                </a:solidFill>
              </a:rPr>
              <a:t>redeneervermogen</a:t>
            </a:r>
            <a:r>
              <a:rPr lang="en-US" sz="2400" dirty="0">
                <a:solidFill>
                  <a:schemeClr val="dk1"/>
                </a:solidFill>
              </a:rPr>
              <a:t> dan de </a:t>
            </a:r>
            <a:r>
              <a:rPr lang="en-US" sz="2400" dirty="0" err="1">
                <a:solidFill>
                  <a:schemeClr val="dk1"/>
                </a:solidFill>
              </a:rPr>
              <a:t>kleuter</a:t>
            </a:r>
            <a:r>
              <a:rPr lang="en-US" sz="2400" dirty="0">
                <a:solidFill>
                  <a:schemeClr val="dk1"/>
                </a:solidFill>
              </a:rPr>
              <a:t> of </a:t>
            </a:r>
            <a:r>
              <a:rPr lang="en-US" sz="2400" dirty="0" err="1">
                <a:solidFill>
                  <a:schemeClr val="dk1"/>
                </a:solidFill>
              </a:rPr>
              <a:t>lagere-schoolkind</a:t>
            </a:r>
            <a:r>
              <a:rPr lang="en-US" sz="2400" dirty="0">
                <a:solidFill>
                  <a:schemeClr val="dk1"/>
                </a:solidFill>
              </a:rPr>
              <a:t>, maar </a:t>
            </a:r>
            <a:r>
              <a:rPr lang="en-US" sz="2400" dirty="0" err="1">
                <a:solidFill>
                  <a:schemeClr val="dk1"/>
                </a:solidFill>
              </a:rPr>
              <a:t>kan</a:t>
            </a:r>
            <a:r>
              <a:rPr lang="en-US" sz="2400" dirty="0">
                <a:solidFill>
                  <a:schemeClr val="dk1"/>
                </a:solidFill>
              </a:rPr>
              <a:t> </a:t>
            </a:r>
            <a:r>
              <a:rPr lang="en-US" sz="2400" dirty="0" err="1">
                <a:solidFill>
                  <a:schemeClr val="dk1"/>
                </a:solidFill>
              </a:rPr>
              <a:t>zijn</a:t>
            </a:r>
            <a:r>
              <a:rPr lang="en-US" sz="2400" dirty="0">
                <a:solidFill>
                  <a:schemeClr val="dk1"/>
                </a:solidFill>
              </a:rPr>
              <a:t> </a:t>
            </a:r>
            <a:r>
              <a:rPr lang="en-US" sz="2400" dirty="0" err="1">
                <a:solidFill>
                  <a:schemeClr val="dk1"/>
                </a:solidFill>
              </a:rPr>
              <a:t>gedrag</a:t>
            </a:r>
            <a:r>
              <a:rPr lang="en-US" sz="2400" dirty="0">
                <a:solidFill>
                  <a:schemeClr val="dk1"/>
                </a:solidFill>
              </a:rPr>
              <a:t> </a:t>
            </a:r>
            <a:r>
              <a:rPr lang="en-US" sz="2400" dirty="0" err="1">
                <a:solidFill>
                  <a:schemeClr val="dk1"/>
                </a:solidFill>
              </a:rPr>
              <a:t>er</a:t>
            </a:r>
            <a:r>
              <a:rPr lang="en-US" sz="2400" dirty="0">
                <a:solidFill>
                  <a:schemeClr val="dk1"/>
                </a:solidFill>
              </a:rPr>
              <a:t> </a:t>
            </a:r>
            <a:r>
              <a:rPr lang="en-US" sz="2400" dirty="0" err="1">
                <a:solidFill>
                  <a:schemeClr val="dk1"/>
                </a:solidFill>
              </a:rPr>
              <a:t>nog</a:t>
            </a:r>
            <a:r>
              <a:rPr lang="en-US" sz="2400" dirty="0">
                <a:solidFill>
                  <a:schemeClr val="dk1"/>
                </a:solidFill>
              </a:rPr>
              <a:t> </a:t>
            </a:r>
            <a:r>
              <a:rPr lang="en-US" sz="2400" dirty="0" err="1">
                <a:solidFill>
                  <a:schemeClr val="dk1"/>
                </a:solidFill>
              </a:rPr>
              <a:t>niet</a:t>
            </a:r>
            <a:r>
              <a:rPr lang="en-US" sz="2400" dirty="0">
                <a:solidFill>
                  <a:schemeClr val="dk1"/>
                </a:solidFill>
              </a:rPr>
              <a:t> op </a:t>
            </a:r>
            <a:r>
              <a:rPr lang="en-US" sz="2400" dirty="0" err="1">
                <a:solidFill>
                  <a:schemeClr val="dk1"/>
                </a:solidFill>
              </a:rPr>
              <a:t>richten</a:t>
            </a:r>
            <a:r>
              <a:rPr lang="en-US" sz="2400" dirty="0">
                <a:solidFill>
                  <a:schemeClr val="dk1"/>
                </a:solidFill>
              </a:rPr>
              <a:t>.</a:t>
            </a:r>
            <a:endParaRPr sz="2400" dirty="0">
              <a:solidFill>
                <a:schemeClr val="dk1"/>
              </a:solidFill>
            </a:endParaRPr>
          </a:p>
          <a:p>
            <a:pPr marL="342900" indent="-266700">
              <a:spcBef>
                <a:spcPts val="750"/>
              </a:spcBef>
              <a:spcAft>
                <a:spcPts val="750"/>
              </a:spcAft>
              <a:buClr>
                <a:srgbClr val="000000"/>
              </a:buClr>
              <a:buFont typeface="Calibri"/>
              <a:buChar char="●"/>
            </a:pPr>
            <a:r>
              <a:rPr lang="en-US" sz="2400" dirty="0" err="1">
                <a:solidFill>
                  <a:srgbClr val="000000"/>
                </a:solidFill>
              </a:rPr>
              <a:t>Sneller</a:t>
            </a:r>
            <a:r>
              <a:rPr lang="en-US" sz="2400" dirty="0">
                <a:solidFill>
                  <a:srgbClr val="000000"/>
                </a:solidFill>
              </a:rPr>
              <a:t> dan in de </a:t>
            </a:r>
            <a:r>
              <a:rPr lang="en-US" sz="2400" dirty="0" err="1">
                <a:solidFill>
                  <a:srgbClr val="000000"/>
                </a:solidFill>
              </a:rPr>
              <a:t>voorgaande</a:t>
            </a:r>
            <a:r>
              <a:rPr lang="en-US" sz="2400" dirty="0">
                <a:solidFill>
                  <a:srgbClr val="000000"/>
                </a:solidFill>
              </a:rPr>
              <a:t> </a:t>
            </a:r>
            <a:r>
              <a:rPr lang="en-US" sz="2400" dirty="0" err="1">
                <a:solidFill>
                  <a:srgbClr val="000000"/>
                </a:solidFill>
              </a:rPr>
              <a:t>jaren</a:t>
            </a:r>
            <a:r>
              <a:rPr lang="en-US" sz="2400" dirty="0">
                <a:solidFill>
                  <a:srgbClr val="000000"/>
                </a:solidFill>
              </a:rPr>
              <a:t> </a:t>
            </a:r>
            <a:r>
              <a:rPr lang="en-US" sz="2400" dirty="0" err="1">
                <a:solidFill>
                  <a:srgbClr val="000000"/>
                </a:solidFill>
              </a:rPr>
              <a:t>worden</a:t>
            </a:r>
            <a:r>
              <a:rPr lang="en-US" sz="2400" dirty="0">
                <a:solidFill>
                  <a:srgbClr val="000000"/>
                </a:solidFill>
              </a:rPr>
              <a:t> de </a:t>
            </a:r>
            <a:r>
              <a:rPr lang="en-US" sz="2400" b="1" dirty="0" err="1">
                <a:solidFill>
                  <a:srgbClr val="000000"/>
                </a:solidFill>
              </a:rPr>
              <a:t>ontwikkelingsgevolgen</a:t>
            </a:r>
            <a:r>
              <a:rPr lang="en-US" sz="2400" dirty="0">
                <a:solidFill>
                  <a:srgbClr val="000000"/>
                </a:solidFill>
              </a:rPr>
              <a:t> van </a:t>
            </a:r>
            <a:r>
              <a:rPr lang="en-US" sz="2400" dirty="0" err="1">
                <a:solidFill>
                  <a:srgbClr val="000000"/>
                </a:solidFill>
              </a:rPr>
              <a:t>herhaaldelijk</a:t>
            </a:r>
            <a:r>
              <a:rPr lang="en-US" sz="2400" dirty="0">
                <a:solidFill>
                  <a:srgbClr val="000000"/>
                </a:solidFill>
              </a:rPr>
              <a:t> of </a:t>
            </a:r>
            <a:r>
              <a:rPr lang="en-US" sz="2400" dirty="0" err="1">
                <a:solidFill>
                  <a:srgbClr val="000000"/>
                </a:solidFill>
              </a:rPr>
              <a:t>chronisch</a:t>
            </a:r>
            <a:r>
              <a:rPr lang="en-US" sz="2400" dirty="0">
                <a:solidFill>
                  <a:srgbClr val="000000"/>
                </a:solidFill>
              </a:rPr>
              <a:t> </a:t>
            </a:r>
            <a:r>
              <a:rPr lang="en-US" sz="2400" dirty="0" err="1">
                <a:solidFill>
                  <a:srgbClr val="000000"/>
                </a:solidFill>
              </a:rPr>
              <a:t>schoolverzuim</a:t>
            </a:r>
            <a:r>
              <a:rPr lang="en-US" sz="2400" dirty="0">
                <a:solidFill>
                  <a:srgbClr val="000000"/>
                </a:solidFill>
              </a:rPr>
              <a:t> </a:t>
            </a:r>
            <a:r>
              <a:rPr lang="en-US" sz="2400" dirty="0" err="1">
                <a:solidFill>
                  <a:srgbClr val="000000"/>
                </a:solidFill>
              </a:rPr>
              <a:t>zichtbaar</a:t>
            </a:r>
            <a:endParaRPr sz="2400" dirty="0">
              <a:solidFill>
                <a:srgbClr val="000000"/>
              </a:solidFill>
            </a:endParaRPr>
          </a:p>
        </p:txBody>
      </p:sp>
      <p:sp>
        <p:nvSpPr>
          <p:cNvPr id="484" name="Shape 484"/>
          <p:cNvSpPr txBox="1"/>
          <p:nvPr/>
        </p:nvSpPr>
        <p:spPr>
          <a:xfrm>
            <a:off x="971550" y="547288"/>
            <a:ext cx="7543800" cy="1086975"/>
          </a:xfrm>
          <a:prstGeom prst="rect">
            <a:avLst/>
          </a:prstGeom>
          <a:noFill/>
          <a:ln>
            <a:noFill/>
          </a:ln>
        </p:spPr>
        <p:txBody>
          <a:bodyPr spcFirstLastPara="1" wrap="square" lIns="68569" tIns="34275" rIns="68569" bIns="34275" anchor="b" anchorCtr="0">
            <a:noAutofit/>
          </a:bodyPr>
          <a:lstStyle/>
          <a:p>
            <a:pPr marL="0" marR="0" lvl="0" indent="0" algn="r" defTabSz="914400" rtl="0" eaLnBrk="1" fontAlgn="auto" latinLnBrk="0" hangingPunct="1">
              <a:lnSpc>
                <a:spcPct val="85000"/>
              </a:lnSpc>
              <a:spcBef>
                <a:spcPts val="0"/>
              </a:spcBef>
              <a:spcAft>
                <a:spcPts val="0"/>
              </a:spcAft>
              <a:buClr>
                <a:srgbClr val="404040"/>
              </a:buClr>
              <a:buSzPts val="4000"/>
              <a:buFont typeface="Arial"/>
              <a:buNone/>
              <a:tabLst/>
              <a:defRPr/>
            </a:pPr>
            <a:r>
              <a:rPr kumimoji="0" lang="en-US" sz="3000" b="0" i="0" u="none" strike="noStrike" kern="0" cap="none" spc="0" normalizeH="0" baseline="0" noProof="0" dirty="0" err="1">
                <a:ln>
                  <a:noFill/>
                </a:ln>
                <a:solidFill>
                  <a:srgbClr val="404040"/>
                </a:solidFill>
                <a:effectLst/>
                <a:uLnTx/>
                <a:uFillTx/>
                <a:latin typeface="Calibri"/>
                <a:ea typeface="Calibri"/>
                <a:cs typeface="Calibri"/>
                <a:sym typeface="Calibri"/>
              </a:rPr>
              <a:t>Processen</a:t>
            </a:r>
            <a:r>
              <a:rPr kumimoji="0" lang="en-US" sz="3000" b="0" i="0" u="none" strike="noStrike" kern="0" cap="none" spc="0" normalizeH="0" baseline="0" noProof="0" dirty="0">
                <a:ln>
                  <a:noFill/>
                </a:ln>
                <a:solidFill>
                  <a:srgbClr val="404040"/>
                </a:solidFill>
                <a:effectLst/>
                <a:uLnTx/>
                <a:uFillTx/>
                <a:latin typeface="Calibri"/>
                <a:ea typeface="Calibri"/>
                <a:cs typeface="Calibri"/>
                <a:sym typeface="Calibri"/>
              </a:rPr>
              <a:t> van </a:t>
            </a:r>
            <a:r>
              <a:rPr kumimoji="0" lang="en-US" sz="3000" b="0" i="0" u="none" strike="noStrike" kern="0" cap="none" spc="0" normalizeH="0" baseline="0" noProof="0" dirty="0" err="1">
                <a:ln>
                  <a:noFill/>
                </a:ln>
                <a:solidFill>
                  <a:srgbClr val="404040"/>
                </a:solidFill>
                <a:effectLst/>
                <a:uLnTx/>
                <a:uFillTx/>
                <a:latin typeface="Calibri"/>
                <a:ea typeface="Calibri"/>
                <a:cs typeface="Calibri"/>
                <a:sym typeface="Calibri"/>
              </a:rPr>
              <a:t>bekrachtiging</a:t>
            </a:r>
            <a:endParaRPr kumimoji="0" sz="1050" b="0" i="0" u="none" strike="noStrike" kern="0" cap="none" spc="0" normalizeH="0" baseline="0" noProof="0" dirty="0">
              <a:ln>
                <a:noFill/>
              </a:ln>
              <a:solidFill>
                <a:srgbClr val="000000"/>
              </a:solidFill>
              <a:effectLst/>
              <a:uLnTx/>
              <a:uFillTx/>
              <a:latin typeface="Arial"/>
              <a:cs typeface="Arial"/>
              <a:sym typeface="Arial"/>
            </a:endParaRPr>
          </a:p>
        </p:txBody>
      </p:sp>
      <p:pic>
        <p:nvPicPr>
          <p:cNvPr id="5" name="Shape 278">
            <a:extLst>
              <a:ext uri="{FF2B5EF4-FFF2-40B4-BE49-F238E27FC236}">
                <a16:creationId xmlns:a16="http://schemas.microsoft.com/office/drawing/2014/main" id="{953DD5EA-2CDF-425E-869F-8F8D735B74D0}"/>
              </a:ext>
            </a:extLst>
          </p:cNvPr>
          <p:cNvPicPr preferRelativeResize="0"/>
          <p:nvPr/>
        </p:nvPicPr>
        <p:blipFill rotWithShape="1">
          <a:blip r:embed="rId3">
            <a:alphaModFix/>
          </a:blip>
          <a:srcRect/>
          <a:stretch/>
        </p:blipFill>
        <p:spPr>
          <a:xfrm>
            <a:off x="7489031" y="273844"/>
            <a:ext cx="1654969" cy="583406"/>
          </a:xfrm>
          <a:prstGeom prst="rect">
            <a:avLst/>
          </a:prstGeom>
          <a:noFill/>
          <a:ln>
            <a:noFill/>
          </a:ln>
        </p:spPr>
      </p:pic>
    </p:spTree>
    <p:extLst>
      <p:ext uri="{BB962C8B-B14F-4D97-AF65-F5344CB8AC3E}">
        <p14:creationId xmlns:p14="http://schemas.microsoft.com/office/powerpoint/2010/main" val="280341298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Shape 489"/>
          <p:cNvSpPr txBox="1">
            <a:spLocks noGrp="1"/>
          </p:cNvSpPr>
          <p:nvPr>
            <p:ph type="body" idx="1"/>
          </p:nvPr>
        </p:nvSpPr>
        <p:spPr>
          <a:xfrm>
            <a:off x="827175" y="2143050"/>
            <a:ext cx="8182125" cy="3452625"/>
          </a:xfrm>
          <a:prstGeom prst="rect">
            <a:avLst/>
          </a:prstGeom>
          <a:noFill/>
          <a:ln>
            <a:noFill/>
          </a:ln>
        </p:spPr>
        <p:txBody>
          <a:bodyPr spcFirstLastPara="1" wrap="square" lIns="68569" tIns="34275" rIns="68569" bIns="34275" anchor="t" anchorCtr="0">
            <a:noAutofit/>
          </a:bodyPr>
          <a:lstStyle/>
          <a:p>
            <a:pPr marL="0" indent="0">
              <a:spcBef>
                <a:spcPts val="225"/>
              </a:spcBef>
              <a:buNone/>
            </a:pPr>
            <a:r>
              <a:rPr lang="en-US" sz="2200" dirty="0" err="1">
                <a:solidFill>
                  <a:schemeClr val="dk1"/>
                </a:solidFill>
              </a:rPr>
              <a:t>Enkele</a:t>
            </a:r>
            <a:r>
              <a:rPr lang="en-US" sz="2200" dirty="0">
                <a:solidFill>
                  <a:schemeClr val="dk1"/>
                </a:solidFill>
              </a:rPr>
              <a:t> </a:t>
            </a:r>
            <a:r>
              <a:rPr lang="en-US" sz="2200" dirty="0" err="1">
                <a:solidFill>
                  <a:schemeClr val="dk1"/>
                </a:solidFill>
              </a:rPr>
              <a:t>voorbeelden</a:t>
            </a:r>
            <a:r>
              <a:rPr lang="en-US" sz="2200" dirty="0">
                <a:solidFill>
                  <a:schemeClr val="dk1"/>
                </a:solidFill>
              </a:rPr>
              <a:t> (1):</a:t>
            </a:r>
            <a:endParaRPr sz="2200" dirty="0">
              <a:solidFill>
                <a:schemeClr val="dk1"/>
              </a:solidFill>
            </a:endParaRPr>
          </a:p>
          <a:p>
            <a:pPr marL="228600" indent="-266700">
              <a:lnSpc>
                <a:spcPct val="100000"/>
              </a:lnSpc>
              <a:spcBef>
                <a:spcPts val="750"/>
              </a:spcBef>
              <a:buClr>
                <a:schemeClr val="dk1"/>
              </a:buClr>
              <a:buChar char="○"/>
            </a:pPr>
            <a:r>
              <a:rPr lang="en-US" sz="2400" dirty="0" err="1">
                <a:solidFill>
                  <a:schemeClr val="dk1"/>
                </a:solidFill>
              </a:rPr>
              <a:t>vrienden</a:t>
            </a:r>
            <a:r>
              <a:rPr lang="en-US" sz="2400" dirty="0">
                <a:solidFill>
                  <a:schemeClr val="dk1"/>
                </a:solidFill>
              </a:rPr>
              <a:t> </a:t>
            </a:r>
            <a:r>
              <a:rPr lang="en-US" sz="2400" dirty="0" err="1">
                <a:solidFill>
                  <a:schemeClr val="dk1"/>
                </a:solidFill>
              </a:rPr>
              <a:t>worden</a:t>
            </a:r>
            <a:r>
              <a:rPr lang="en-US" sz="2400" dirty="0">
                <a:solidFill>
                  <a:schemeClr val="dk1"/>
                </a:solidFill>
              </a:rPr>
              <a:t> steeds </a:t>
            </a:r>
            <a:r>
              <a:rPr lang="en-US" sz="2400" dirty="0" err="1">
                <a:solidFill>
                  <a:schemeClr val="dk1"/>
                </a:solidFill>
              </a:rPr>
              <a:t>belangrijker</a:t>
            </a:r>
            <a:r>
              <a:rPr lang="en-US" sz="2400" dirty="0">
                <a:solidFill>
                  <a:schemeClr val="dk1"/>
                </a:solidFill>
              </a:rPr>
              <a:t> </a:t>
            </a:r>
            <a:r>
              <a:rPr lang="en-US" sz="2400" dirty="0" err="1">
                <a:solidFill>
                  <a:schemeClr val="dk1"/>
                </a:solidFill>
              </a:rPr>
              <a:t>en</a:t>
            </a:r>
            <a:r>
              <a:rPr lang="en-US" sz="2400" dirty="0">
                <a:solidFill>
                  <a:schemeClr val="dk1"/>
                </a:solidFill>
              </a:rPr>
              <a:t> </a:t>
            </a:r>
            <a:r>
              <a:rPr lang="en-US" sz="2400" dirty="0" err="1">
                <a:solidFill>
                  <a:schemeClr val="dk1"/>
                </a:solidFill>
              </a:rPr>
              <a:t>reacties</a:t>
            </a:r>
            <a:r>
              <a:rPr lang="en-US" sz="2400" dirty="0">
                <a:solidFill>
                  <a:schemeClr val="dk1"/>
                </a:solidFill>
              </a:rPr>
              <a:t> van </a:t>
            </a:r>
            <a:r>
              <a:rPr lang="en-US" sz="2400" dirty="0" err="1">
                <a:solidFill>
                  <a:schemeClr val="dk1"/>
                </a:solidFill>
              </a:rPr>
              <a:t>vrienden</a:t>
            </a:r>
            <a:r>
              <a:rPr lang="en-US" sz="2400" dirty="0">
                <a:solidFill>
                  <a:schemeClr val="dk1"/>
                </a:solidFill>
              </a:rPr>
              <a:t> </a:t>
            </a:r>
            <a:r>
              <a:rPr lang="en-US" sz="2400" dirty="0" err="1">
                <a:solidFill>
                  <a:schemeClr val="dk1"/>
                </a:solidFill>
              </a:rPr>
              <a:t>zullen</a:t>
            </a:r>
            <a:r>
              <a:rPr lang="en-US" sz="2400" dirty="0">
                <a:solidFill>
                  <a:schemeClr val="dk1"/>
                </a:solidFill>
              </a:rPr>
              <a:t> </a:t>
            </a:r>
            <a:r>
              <a:rPr lang="en-US" sz="2400" dirty="0" err="1">
                <a:solidFill>
                  <a:schemeClr val="dk1"/>
                </a:solidFill>
              </a:rPr>
              <a:t>dus</a:t>
            </a:r>
            <a:r>
              <a:rPr lang="en-US" sz="2400" dirty="0">
                <a:solidFill>
                  <a:schemeClr val="dk1"/>
                </a:solidFill>
              </a:rPr>
              <a:t> </a:t>
            </a:r>
            <a:r>
              <a:rPr lang="en-US" sz="2400" dirty="0" err="1">
                <a:solidFill>
                  <a:schemeClr val="dk1"/>
                </a:solidFill>
              </a:rPr>
              <a:t>veel</a:t>
            </a:r>
            <a:r>
              <a:rPr lang="en-US" sz="2400" dirty="0">
                <a:solidFill>
                  <a:schemeClr val="dk1"/>
                </a:solidFill>
              </a:rPr>
              <a:t> </a:t>
            </a:r>
            <a:r>
              <a:rPr lang="en-US" sz="2400" dirty="0" err="1">
                <a:solidFill>
                  <a:schemeClr val="dk1"/>
                </a:solidFill>
              </a:rPr>
              <a:t>invloed</a:t>
            </a:r>
            <a:r>
              <a:rPr lang="en-US" sz="2400" dirty="0">
                <a:solidFill>
                  <a:schemeClr val="dk1"/>
                </a:solidFill>
              </a:rPr>
              <a:t> </a:t>
            </a:r>
            <a:r>
              <a:rPr lang="en-US" sz="2400" dirty="0" err="1">
                <a:solidFill>
                  <a:schemeClr val="dk1"/>
                </a:solidFill>
              </a:rPr>
              <a:t>hebben</a:t>
            </a:r>
            <a:endParaRPr sz="2400" dirty="0">
              <a:solidFill>
                <a:schemeClr val="dk1"/>
              </a:solidFill>
            </a:endParaRPr>
          </a:p>
          <a:p>
            <a:pPr marL="228600" indent="-266700">
              <a:lnSpc>
                <a:spcPct val="100000"/>
              </a:lnSpc>
              <a:spcBef>
                <a:spcPts val="225"/>
              </a:spcBef>
              <a:buClr>
                <a:schemeClr val="dk1"/>
              </a:buClr>
              <a:buChar char="○"/>
            </a:pPr>
            <a:r>
              <a:rPr lang="en-US" sz="2400" dirty="0" err="1">
                <a:solidFill>
                  <a:schemeClr val="dk1"/>
                </a:solidFill>
              </a:rPr>
              <a:t>er</a:t>
            </a:r>
            <a:r>
              <a:rPr lang="en-US" sz="2400" dirty="0">
                <a:solidFill>
                  <a:schemeClr val="dk1"/>
                </a:solidFill>
              </a:rPr>
              <a:t> </a:t>
            </a:r>
            <a:r>
              <a:rPr lang="en-US" sz="2400" dirty="0" err="1">
                <a:solidFill>
                  <a:schemeClr val="dk1"/>
                </a:solidFill>
              </a:rPr>
              <a:t>wordt</a:t>
            </a:r>
            <a:r>
              <a:rPr lang="en-US" sz="2400" dirty="0">
                <a:solidFill>
                  <a:schemeClr val="dk1"/>
                </a:solidFill>
              </a:rPr>
              <a:t> </a:t>
            </a:r>
            <a:r>
              <a:rPr lang="en-US" sz="2400" dirty="0" err="1">
                <a:solidFill>
                  <a:schemeClr val="dk1"/>
                </a:solidFill>
              </a:rPr>
              <a:t>schijnbaar</a:t>
            </a:r>
            <a:r>
              <a:rPr lang="en-US" sz="2400" dirty="0">
                <a:solidFill>
                  <a:schemeClr val="dk1"/>
                </a:solidFill>
              </a:rPr>
              <a:t> minder </a:t>
            </a:r>
            <a:r>
              <a:rPr lang="en-US" sz="2400" dirty="0" err="1">
                <a:solidFill>
                  <a:schemeClr val="dk1"/>
                </a:solidFill>
              </a:rPr>
              <a:t>waarde</a:t>
            </a:r>
            <a:r>
              <a:rPr lang="en-US" sz="2400" dirty="0">
                <a:solidFill>
                  <a:schemeClr val="dk1"/>
                </a:solidFill>
              </a:rPr>
              <a:t> </a:t>
            </a:r>
            <a:r>
              <a:rPr lang="en-US" sz="2400" dirty="0" err="1">
                <a:solidFill>
                  <a:schemeClr val="dk1"/>
                </a:solidFill>
              </a:rPr>
              <a:t>gehecht</a:t>
            </a:r>
            <a:r>
              <a:rPr lang="en-US" sz="2400" dirty="0">
                <a:solidFill>
                  <a:schemeClr val="dk1"/>
                </a:solidFill>
              </a:rPr>
              <a:t> </a:t>
            </a:r>
            <a:r>
              <a:rPr lang="en-US" sz="2400" dirty="0" err="1">
                <a:solidFill>
                  <a:schemeClr val="dk1"/>
                </a:solidFill>
              </a:rPr>
              <a:t>aan</a:t>
            </a:r>
            <a:r>
              <a:rPr lang="en-US" sz="2400" dirty="0">
                <a:solidFill>
                  <a:schemeClr val="dk1"/>
                </a:solidFill>
              </a:rPr>
              <a:t> </a:t>
            </a:r>
            <a:r>
              <a:rPr lang="en-US" sz="2400" dirty="0" err="1">
                <a:solidFill>
                  <a:schemeClr val="dk1"/>
                </a:solidFill>
              </a:rPr>
              <a:t>adviezen</a:t>
            </a:r>
            <a:r>
              <a:rPr lang="en-US" sz="2400" dirty="0">
                <a:solidFill>
                  <a:schemeClr val="dk1"/>
                </a:solidFill>
              </a:rPr>
              <a:t>/</a:t>
            </a:r>
            <a:r>
              <a:rPr lang="en-US" sz="2400" dirty="0" err="1">
                <a:solidFill>
                  <a:schemeClr val="dk1"/>
                </a:solidFill>
              </a:rPr>
              <a:t>meningen</a:t>
            </a:r>
            <a:r>
              <a:rPr lang="en-US" sz="2400" dirty="0">
                <a:solidFill>
                  <a:schemeClr val="dk1"/>
                </a:solidFill>
              </a:rPr>
              <a:t> van </a:t>
            </a:r>
            <a:r>
              <a:rPr lang="en-US" sz="2400" dirty="0" err="1">
                <a:solidFill>
                  <a:schemeClr val="dk1"/>
                </a:solidFill>
              </a:rPr>
              <a:t>ouders</a:t>
            </a:r>
            <a:r>
              <a:rPr lang="en-US" sz="2400" dirty="0">
                <a:solidFill>
                  <a:schemeClr val="dk1"/>
                </a:solidFill>
              </a:rPr>
              <a:t>, maar de </a:t>
            </a:r>
            <a:r>
              <a:rPr lang="en-US" sz="2400" dirty="0" err="1">
                <a:solidFill>
                  <a:schemeClr val="dk1"/>
                </a:solidFill>
              </a:rPr>
              <a:t>mening</a:t>
            </a:r>
            <a:r>
              <a:rPr lang="en-US" sz="2400" dirty="0">
                <a:solidFill>
                  <a:schemeClr val="dk1"/>
                </a:solidFill>
              </a:rPr>
              <a:t> van </a:t>
            </a:r>
            <a:r>
              <a:rPr lang="en-US" sz="2400" dirty="0" err="1">
                <a:solidFill>
                  <a:schemeClr val="dk1"/>
                </a:solidFill>
              </a:rPr>
              <a:t>ouders</a:t>
            </a:r>
            <a:r>
              <a:rPr lang="en-US" sz="2400" dirty="0">
                <a:solidFill>
                  <a:schemeClr val="dk1"/>
                </a:solidFill>
              </a:rPr>
              <a:t> van </a:t>
            </a:r>
            <a:r>
              <a:rPr lang="en-US" sz="2400" dirty="0" err="1">
                <a:solidFill>
                  <a:schemeClr val="dk1"/>
                </a:solidFill>
              </a:rPr>
              <a:t>vrienden</a:t>
            </a:r>
            <a:r>
              <a:rPr lang="en-US" sz="2400" dirty="0">
                <a:solidFill>
                  <a:schemeClr val="dk1"/>
                </a:solidFill>
              </a:rPr>
              <a:t> </a:t>
            </a:r>
            <a:r>
              <a:rPr lang="en-US" sz="2400" dirty="0" err="1">
                <a:solidFill>
                  <a:schemeClr val="dk1"/>
                </a:solidFill>
              </a:rPr>
              <a:t>wordt</a:t>
            </a:r>
            <a:r>
              <a:rPr lang="en-US" sz="2400" dirty="0">
                <a:solidFill>
                  <a:schemeClr val="dk1"/>
                </a:solidFill>
              </a:rPr>
              <a:t> </a:t>
            </a:r>
            <a:r>
              <a:rPr lang="en-US" sz="2400" dirty="0" err="1">
                <a:solidFill>
                  <a:schemeClr val="dk1"/>
                </a:solidFill>
              </a:rPr>
              <a:t>wel</a:t>
            </a:r>
            <a:r>
              <a:rPr lang="en-US" sz="2400" dirty="0">
                <a:solidFill>
                  <a:schemeClr val="dk1"/>
                </a:solidFill>
              </a:rPr>
              <a:t> </a:t>
            </a:r>
            <a:r>
              <a:rPr lang="en-US" sz="2400" dirty="0" err="1">
                <a:solidFill>
                  <a:schemeClr val="dk1"/>
                </a:solidFill>
              </a:rPr>
              <a:t>vaak</a:t>
            </a:r>
            <a:r>
              <a:rPr lang="en-US" sz="2400" dirty="0">
                <a:solidFill>
                  <a:schemeClr val="dk1"/>
                </a:solidFill>
              </a:rPr>
              <a:t> heel </a:t>
            </a:r>
            <a:r>
              <a:rPr lang="en-US" sz="2400" dirty="0" err="1">
                <a:solidFill>
                  <a:schemeClr val="dk1"/>
                </a:solidFill>
              </a:rPr>
              <a:t>belangrijk</a:t>
            </a:r>
            <a:r>
              <a:rPr lang="en-US" sz="2400" dirty="0">
                <a:solidFill>
                  <a:schemeClr val="dk1"/>
                </a:solidFill>
              </a:rPr>
              <a:t> </a:t>
            </a:r>
            <a:r>
              <a:rPr lang="en-US" sz="2400" dirty="0" err="1">
                <a:solidFill>
                  <a:schemeClr val="dk1"/>
                </a:solidFill>
              </a:rPr>
              <a:t>gevonden</a:t>
            </a:r>
            <a:endParaRPr sz="2400" dirty="0">
              <a:solidFill>
                <a:schemeClr val="dk1"/>
              </a:solidFill>
            </a:endParaRPr>
          </a:p>
          <a:p>
            <a:pPr marL="228600" indent="-266700">
              <a:lnSpc>
                <a:spcPct val="100000"/>
              </a:lnSpc>
              <a:spcBef>
                <a:spcPts val="225"/>
              </a:spcBef>
              <a:buClr>
                <a:schemeClr val="dk1"/>
              </a:buClr>
              <a:buChar char="○"/>
            </a:pPr>
            <a:r>
              <a:rPr lang="en-US" sz="2400" dirty="0">
                <a:solidFill>
                  <a:schemeClr val="dk1"/>
                </a:solidFill>
              </a:rPr>
              <a:t> </a:t>
            </a:r>
            <a:r>
              <a:rPr lang="en-US" sz="2400" dirty="0" err="1">
                <a:solidFill>
                  <a:schemeClr val="dk1"/>
                </a:solidFill>
              </a:rPr>
              <a:t>waar</a:t>
            </a:r>
            <a:r>
              <a:rPr lang="en-US" sz="2400" dirty="0">
                <a:solidFill>
                  <a:schemeClr val="dk1"/>
                </a:solidFill>
              </a:rPr>
              <a:t> </a:t>
            </a:r>
            <a:r>
              <a:rPr lang="en-US" sz="2400" dirty="0" err="1">
                <a:solidFill>
                  <a:schemeClr val="dk1"/>
                </a:solidFill>
              </a:rPr>
              <a:t>er</a:t>
            </a:r>
            <a:r>
              <a:rPr lang="en-US" sz="2400" dirty="0">
                <a:solidFill>
                  <a:schemeClr val="dk1"/>
                </a:solidFill>
              </a:rPr>
              <a:t> in de </a:t>
            </a:r>
            <a:r>
              <a:rPr lang="en-US" sz="2400" dirty="0" err="1">
                <a:solidFill>
                  <a:schemeClr val="dk1"/>
                </a:solidFill>
              </a:rPr>
              <a:t>lagere</a:t>
            </a:r>
            <a:r>
              <a:rPr lang="en-US" sz="2400" dirty="0">
                <a:solidFill>
                  <a:schemeClr val="dk1"/>
                </a:solidFill>
              </a:rPr>
              <a:t> school </a:t>
            </a:r>
            <a:r>
              <a:rPr lang="en-US" sz="2400" dirty="0" err="1">
                <a:solidFill>
                  <a:schemeClr val="dk1"/>
                </a:solidFill>
              </a:rPr>
              <a:t>nog</a:t>
            </a:r>
            <a:r>
              <a:rPr lang="en-US" sz="2400" dirty="0">
                <a:solidFill>
                  <a:schemeClr val="dk1"/>
                </a:solidFill>
              </a:rPr>
              <a:t> minder focus </a:t>
            </a:r>
            <a:r>
              <a:rPr lang="en-US" sz="2400" dirty="0" err="1">
                <a:solidFill>
                  <a:schemeClr val="dk1"/>
                </a:solidFill>
              </a:rPr>
              <a:t>ligt</a:t>
            </a:r>
            <a:r>
              <a:rPr lang="en-US" sz="2400" dirty="0">
                <a:solidFill>
                  <a:schemeClr val="dk1"/>
                </a:solidFill>
              </a:rPr>
              <a:t> op </a:t>
            </a:r>
            <a:r>
              <a:rPr lang="en-US" sz="2400" dirty="0" err="1">
                <a:solidFill>
                  <a:schemeClr val="dk1"/>
                </a:solidFill>
              </a:rPr>
              <a:t>punten</a:t>
            </a:r>
            <a:r>
              <a:rPr lang="en-US" sz="2400" dirty="0">
                <a:solidFill>
                  <a:schemeClr val="dk1"/>
                </a:solidFill>
              </a:rPr>
              <a:t> </a:t>
            </a:r>
            <a:r>
              <a:rPr lang="en-US" sz="2400" dirty="0" err="1">
                <a:solidFill>
                  <a:schemeClr val="dk1"/>
                </a:solidFill>
              </a:rPr>
              <a:t>voor</a:t>
            </a:r>
            <a:r>
              <a:rPr lang="en-US" sz="2400" dirty="0">
                <a:solidFill>
                  <a:schemeClr val="dk1"/>
                </a:solidFill>
              </a:rPr>
              <a:t> het al dan </a:t>
            </a:r>
            <a:r>
              <a:rPr lang="en-US" sz="2400" dirty="0" err="1">
                <a:solidFill>
                  <a:schemeClr val="dk1"/>
                </a:solidFill>
              </a:rPr>
              <a:t>niet</a:t>
            </a:r>
            <a:r>
              <a:rPr lang="en-US" sz="2400" dirty="0">
                <a:solidFill>
                  <a:schemeClr val="dk1"/>
                </a:solidFill>
              </a:rPr>
              <a:t> </a:t>
            </a:r>
            <a:r>
              <a:rPr lang="en-US" sz="2400" dirty="0" err="1">
                <a:solidFill>
                  <a:schemeClr val="dk1"/>
                </a:solidFill>
              </a:rPr>
              <a:t>slagen</a:t>
            </a:r>
            <a:r>
              <a:rPr lang="en-US" sz="2400" dirty="0">
                <a:solidFill>
                  <a:schemeClr val="dk1"/>
                </a:solidFill>
              </a:rPr>
              <a:t> in </a:t>
            </a:r>
            <a:r>
              <a:rPr lang="en-US" sz="2400" dirty="0" err="1">
                <a:solidFill>
                  <a:schemeClr val="dk1"/>
                </a:solidFill>
              </a:rPr>
              <a:t>een</a:t>
            </a:r>
            <a:r>
              <a:rPr lang="en-US" sz="2400" dirty="0">
                <a:solidFill>
                  <a:schemeClr val="dk1"/>
                </a:solidFill>
              </a:rPr>
              <a:t> </a:t>
            </a:r>
            <a:r>
              <a:rPr lang="en-US" sz="2400" dirty="0" err="1">
                <a:solidFill>
                  <a:schemeClr val="dk1"/>
                </a:solidFill>
              </a:rPr>
              <a:t>jaar</a:t>
            </a:r>
            <a:r>
              <a:rPr lang="en-US" sz="2400" dirty="0">
                <a:solidFill>
                  <a:schemeClr val="dk1"/>
                </a:solidFill>
              </a:rPr>
              <a:t>, </a:t>
            </a:r>
            <a:r>
              <a:rPr lang="en-US" sz="2400" dirty="0" err="1">
                <a:solidFill>
                  <a:schemeClr val="dk1"/>
                </a:solidFill>
              </a:rPr>
              <a:t>speelt</a:t>
            </a:r>
            <a:r>
              <a:rPr lang="en-US" sz="2400" dirty="0">
                <a:solidFill>
                  <a:schemeClr val="dk1"/>
                </a:solidFill>
              </a:rPr>
              <a:t> </a:t>
            </a:r>
            <a:r>
              <a:rPr lang="en-US" sz="2400" dirty="0" err="1">
                <a:solidFill>
                  <a:schemeClr val="dk1"/>
                </a:solidFill>
              </a:rPr>
              <a:t>dit</a:t>
            </a:r>
            <a:r>
              <a:rPr lang="en-US" sz="2400" dirty="0">
                <a:solidFill>
                  <a:schemeClr val="dk1"/>
                </a:solidFill>
              </a:rPr>
              <a:t> in het </a:t>
            </a:r>
            <a:r>
              <a:rPr lang="en-US" sz="2400" dirty="0" err="1">
                <a:solidFill>
                  <a:schemeClr val="dk1"/>
                </a:solidFill>
              </a:rPr>
              <a:t>middelbaar</a:t>
            </a:r>
            <a:r>
              <a:rPr lang="en-US" sz="2400" dirty="0">
                <a:solidFill>
                  <a:schemeClr val="dk1"/>
                </a:solidFill>
              </a:rPr>
              <a:t> </a:t>
            </a:r>
            <a:r>
              <a:rPr lang="en-US" sz="2400" dirty="0" err="1">
                <a:solidFill>
                  <a:schemeClr val="dk1"/>
                </a:solidFill>
              </a:rPr>
              <a:t>wel</a:t>
            </a:r>
            <a:r>
              <a:rPr lang="en-US" sz="2400" dirty="0">
                <a:solidFill>
                  <a:schemeClr val="dk1"/>
                </a:solidFill>
              </a:rPr>
              <a:t> </a:t>
            </a:r>
            <a:r>
              <a:rPr lang="en-US" sz="2400" dirty="0" err="1">
                <a:solidFill>
                  <a:schemeClr val="dk1"/>
                </a:solidFill>
              </a:rPr>
              <a:t>een</a:t>
            </a:r>
            <a:r>
              <a:rPr lang="en-US" sz="2400" dirty="0">
                <a:solidFill>
                  <a:schemeClr val="dk1"/>
                </a:solidFill>
              </a:rPr>
              <a:t> </a:t>
            </a:r>
            <a:r>
              <a:rPr lang="en-US" sz="2400" dirty="0" err="1">
                <a:solidFill>
                  <a:schemeClr val="dk1"/>
                </a:solidFill>
              </a:rPr>
              <a:t>grote</a:t>
            </a:r>
            <a:r>
              <a:rPr lang="en-US" sz="2400" dirty="0">
                <a:solidFill>
                  <a:schemeClr val="dk1"/>
                </a:solidFill>
              </a:rPr>
              <a:t> </a:t>
            </a:r>
            <a:r>
              <a:rPr lang="en-US" sz="2400" dirty="0" err="1">
                <a:solidFill>
                  <a:schemeClr val="dk1"/>
                </a:solidFill>
              </a:rPr>
              <a:t>rol</a:t>
            </a:r>
            <a:endParaRPr sz="2400" dirty="0">
              <a:solidFill>
                <a:schemeClr val="dk1"/>
              </a:solidFill>
            </a:endParaRPr>
          </a:p>
          <a:p>
            <a:pPr marL="0" indent="0">
              <a:spcBef>
                <a:spcPts val="225"/>
              </a:spcBef>
              <a:spcAft>
                <a:spcPts val="750"/>
              </a:spcAft>
              <a:buNone/>
            </a:pPr>
            <a:endParaRPr dirty="0">
              <a:solidFill>
                <a:srgbClr val="000000"/>
              </a:solidFill>
            </a:endParaRPr>
          </a:p>
        </p:txBody>
      </p:sp>
      <p:sp>
        <p:nvSpPr>
          <p:cNvPr id="491" name="Shape 491"/>
          <p:cNvSpPr txBox="1"/>
          <p:nvPr/>
        </p:nvSpPr>
        <p:spPr>
          <a:xfrm>
            <a:off x="929987" y="561142"/>
            <a:ext cx="7543800" cy="1086975"/>
          </a:xfrm>
          <a:prstGeom prst="rect">
            <a:avLst/>
          </a:prstGeom>
          <a:noFill/>
          <a:ln>
            <a:noFill/>
          </a:ln>
        </p:spPr>
        <p:txBody>
          <a:bodyPr spcFirstLastPara="1" wrap="square" lIns="68569" tIns="34275" rIns="68569" bIns="34275" anchor="b" anchorCtr="0">
            <a:noAutofit/>
          </a:bodyPr>
          <a:lstStyle/>
          <a:p>
            <a:pPr marL="0" marR="0" lvl="0" indent="0" algn="r" defTabSz="914400" rtl="0" eaLnBrk="1" fontAlgn="auto" latinLnBrk="0" hangingPunct="1">
              <a:lnSpc>
                <a:spcPct val="85000"/>
              </a:lnSpc>
              <a:spcBef>
                <a:spcPts val="0"/>
              </a:spcBef>
              <a:spcAft>
                <a:spcPts val="0"/>
              </a:spcAft>
              <a:buClr>
                <a:srgbClr val="404040"/>
              </a:buClr>
              <a:buSzPts val="4000"/>
              <a:buFont typeface="Arial"/>
              <a:buNone/>
              <a:tabLst/>
              <a:defRPr/>
            </a:pPr>
            <a:r>
              <a:rPr kumimoji="0" lang="en-US" sz="3000" b="0" i="0" u="none" strike="noStrike" kern="0" cap="none" spc="0" normalizeH="0" baseline="0" noProof="0" dirty="0" err="1">
                <a:ln>
                  <a:noFill/>
                </a:ln>
                <a:solidFill>
                  <a:srgbClr val="404040"/>
                </a:solidFill>
                <a:effectLst/>
                <a:uLnTx/>
                <a:uFillTx/>
                <a:latin typeface="Calibri"/>
                <a:ea typeface="Calibri"/>
                <a:cs typeface="Calibri"/>
                <a:sym typeface="Calibri"/>
              </a:rPr>
              <a:t>Processen</a:t>
            </a:r>
            <a:r>
              <a:rPr kumimoji="0" lang="en-US" sz="3000" b="0" i="0" u="none" strike="noStrike" kern="0" cap="none" spc="0" normalizeH="0" baseline="0" noProof="0" dirty="0">
                <a:ln>
                  <a:noFill/>
                </a:ln>
                <a:solidFill>
                  <a:srgbClr val="404040"/>
                </a:solidFill>
                <a:effectLst/>
                <a:uLnTx/>
                <a:uFillTx/>
                <a:latin typeface="Calibri"/>
                <a:ea typeface="Calibri"/>
                <a:cs typeface="Calibri"/>
                <a:sym typeface="Calibri"/>
              </a:rPr>
              <a:t> van </a:t>
            </a:r>
            <a:r>
              <a:rPr kumimoji="0" lang="en-US" sz="3000" b="0" i="0" u="none" strike="noStrike" kern="0" cap="none" spc="0" normalizeH="0" baseline="0" noProof="0" dirty="0" err="1">
                <a:ln>
                  <a:noFill/>
                </a:ln>
                <a:solidFill>
                  <a:srgbClr val="404040"/>
                </a:solidFill>
                <a:effectLst/>
                <a:uLnTx/>
                <a:uFillTx/>
                <a:latin typeface="Calibri"/>
                <a:ea typeface="Calibri"/>
                <a:cs typeface="Calibri"/>
                <a:sym typeface="Calibri"/>
              </a:rPr>
              <a:t>bekrachtiging</a:t>
            </a:r>
            <a:endParaRPr kumimoji="0" sz="1050" b="0" i="0" u="none" strike="noStrike" kern="0" cap="none" spc="0" normalizeH="0" baseline="0" noProof="0" dirty="0">
              <a:ln>
                <a:noFill/>
              </a:ln>
              <a:solidFill>
                <a:srgbClr val="000000"/>
              </a:solidFill>
              <a:effectLst/>
              <a:uLnTx/>
              <a:uFillTx/>
              <a:latin typeface="Arial"/>
              <a:cs typeface="Arial"/>
              <a:sym typeface="Arial"/>
            </a:endParaRPr>
          </a:p>
        </p:txBody>
      </p:sp>
      <p:pic>
        <p:nvPicPr>
          <p:cNvPr id="5" name="Shape 278">
            <a:extLst>
              <a:ext uri="{FF2B5EF4-FFF2-40B4-BE49-F238E27FC236}">
                <a16:creationId xmlns:a16="http://schemas.microsoft.com/office/drawing/2014/main" id="{7B98D0F9-5082-416E-A52A-83D9D1F6E032}"/>
              </a:ext>
            </a:extLst>
          </p:cNvPr>
          <p:cNvPicPr preferRelativeResize="0"/>
          <p:nvPr/>
        </p:nvPicPr>
        <p:blipFill rotWithShape="1">
          <a:blip r:embed="rId3">
            <a:alphaModFix/>
          </a:blip>
          <a:srcRect/>
          <a:stretch/>
        </p:blipFill>
        <p:spPr>
          <a:xfrm>
            <a:off x="7489031" y="273844"/>
            <a:ext cx="1654969" cy="583406"/>
          </a:xfrm>
          <a:prstGeom prst="rect">
            <a:avLst/>
          </a:prstGeom>
          <a:noFill/>
          <a:ln>
            <a:noFill/>
          </a:ln>
        </p:spPr>
      </p:pic>
    </p:spTree>
    <p:extLst>
      <p:ext uri="{BB962C8B-B14F-4D97-AF65-F5344CB8AC3E}">
        <p14:creationId xmlns:p14="http://schemas.microsoft.com/office/powerpoint/2010/main" val="35533047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822325" y="287337"/>
            <a:ext cx="7543800" cy="1449387"/>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rgbClr val="404040"/>
              </a:buClr>
              <a:buSzPts val="4800"/>
              <a:buFont typeface="Calibri"/>
              <a:buNone/>
            </a:pPr>
            <a:r>
              <a:rPr lang="en-US" sz="4800" b="0" i="0" u="none" strike="noStrike" cap="none">
                <a:solidFill>
                  <a:srgbClr val="404040"/>
                </a:solidFill>
                <a:latin typeface="Calibri"/>
                <a:ea typeface="Calibri"/>
                <a:cs typeface="Calibri"/>
                <a:sym typeface="Calibri"/>
              </a:rPr>
              <a:t>Risicoprofielen</a:t>
            </a:r>
            <a:endParaRPr/>
          </a:p>
        </p:txBody>
      </p:sp>
      <p:sp>
        <p:nvSpPr>
          <p:cNvPr id="155" name="Shape 155"/>
          <p:cNvSpPr txBox="1">
            <a:spLocks noGrp="1"/>
          </p:cNvSpPr>
          <p:nvPr>
            <p:ph type="body" idx="1"/>
          </p:nvPr>
        </p:nvSpPr>
        <p:spPr>
          <a:xfrm>
            <a:off x="822325" y="1726200"/>
            <a:ext cx="7710487" cy="430212"/>
          </a:xfrm>
          <a:prstGeom prst="rect">
            <a:avLst/>
          </a:prstGeom>
          <a:noFill/>
          <a:ln>
            <a:noFill/>
          </a:ln>
        </p:spPr>
        <p:txBody>
          <a:bodyPr spcFirstLastPara="1" wrap="square" lIns="0" tIns="45700" rIns="0" bIns="45700" anchor="t" anchorCtr="0">
            <a:noAutofit/>
          </a:bodyPr>
          <a:lstStyle/>
          <a:p>
            <a:pPr marL="457200" marR="0" lvl="0" indent="-457200" algn="l" rtl="0">
              <a:lnSpc>
                <a:spcPct val="90000"/>
              </a:lnSpc>
              <a:spcBef>
                <a:spcPts val="0"/>
              </a:spcBef>
              <a:spcAft>
                <a:spcPts val="0"/>
              </a:spcAft>
              <a:buClr>
                <a:schemeClr val="accent1"/>
              </a:buClr>
              <a:buSzPts val="2000"/>
              <a:buFont typeface="Calibri"/>
              <a:buAutoNum type="arabicPeriod"/>
            </a:pPr>
            <a:r>
              <a:rPr lang="nl-NL" sz="2200" b="0" i="0" u="none" dirty="0">
                <a:solidFill>
                  <a:schemeClr val="tx1"/>
                </a:solidFill>
                <a:sym typeface="Calibri"/>
              </a:rPr>
              <a:t>De problematiek is deels leeftijdsspecifiek …</a:t>
            </a:r>
            <a:endParaRPr lang="nl-NL" sz="2200" dirty="0">
              <a:solidFill>
                <a:schemeClr val="tx1"/>
              </a:solidFill>
            </a:endParaRPr>
          </a:p>
          <a:p>
            <a:pPr marL="90488" marR="0" lvl="0" indent="36511" algn="l" rtl="0">
              <a:lnSpc>
                <a:spcPct val="90000"/>
              </a:lnSpc>
              <a:spcBef>
                <a:spcPts val="1400"/>
              </a:spcBef>
              <a:spcAft>
                <a:spcPts val="0"/>
              </a:spcAft>
              <a:buClr>
                <a:schemeClr val="accent1"/>
              </a:buClr>
              <a:buSzPts val="2000"/>
              <a:buFont typeface="Calibri"/>
              <a:buNone/>
            </a:pPr>
            <a:endParaRPr lang="nl-NL" sz="2200" b="0" i="0" u="none" dirty="0">
              <a:solidFill>
                <a:schemeClr val="tx1"/>
              </a:solidFill>
              <a:sym typeface="Calibri"/>
            </a:endParaRPr>
          </a:p>
        </p:txBody>
      </p:sp>
      <p:sp>
        <p:nvSpPr>
          <p:cNvPr id="156" name="Shape 156"/>
          <p:cNvSpPr txBox="1"/>
          <p:nvPr/>
        </p:nvSpPr>
        <p:spPr>
          <a:xfrm>
            <a:off x="7424737" y="6459537"/>
            <a:ext cx="98425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FFFFFF"/>
              </a:buClr>
              <a:buSzPts val="1000"/>
              <a:buFont typeface="Arial"/>
              <a:buNone/>
            </a:pPr>
            <a:fld id="{00000000-1234-1234-1234-123412341234}" type="slidenum">
              <a:rPr lang="en-US" sz="1000" b="0" i="0" u="none">
                <a:solidFill>
                  <a:srgbClr val="FFFFFF"/>
                </a:solidFill>
                <a:latin typeface="Arial"/>
                <a:ea typeface="Arial"/>
                <a:cs typeface="Arial"/>
                <a:sym typeface="Arial"/>
              </a:rPr>
              <a:t>9</a:t>
            </a:fld>
            <a:endParaRPr/>
          </a:p>
        </p:txBody>
      </p:sp>
      <p:pic>
        <p:nvPicPr>
          <p:cNvPr id="157" name="Shape 157"/>
          <p:cNvPicPr preferRelativeResize="0"/>
          <p:nvPr/>
        </p:nvPicPr>
        <p:blipFill rotWithShape="1">
          <a:blip r:embed="rId3">
            <a:alphaModFix/>
          </a:blip>
          <a:srcRect/>
          <a:stretch/>
        </p:blipFill>
        <p:spPr>
          <a:xfrm>
            <a:off x="6945312" y="44450"/>
            <a:ext cx="2206625" cy="777875"/>
          </a:xfrm>
          <a:prstGeom prst="rect">
            <a:avLst/>
          </a:prstGeom>
          <a:noFill/>
          <a:ln>
            <a:noFill/>
          </a:ln>
        </p:spPr>
      </p:pic>
      <p:cxnSp>
        <p:nvCxnSpPr>
          <p:cNvPr id="158" name="Shape 158"/>
          <p:cNvCxnSpPr/>
          <p:nvPr/>
        </p:nvCxnSpPr>
        <p:spPr>
          <a:xfrm>
            <a:off x="865187" y="3860800"/>
            <a:ext cx="7543800" cy="0"/>
          </a:xfrm>
          <a:prstGeom prst="straightConnector1">
            <a:avLst/>
          </a:prstGeom>
          <a:noFill/>
          <a:ln w="57150" cap="flat" cmpd="sng">
            <a:solidFill>
              <a:schemeClr val="dk1"/>
            </a:solidFill>
            <a:prstDash val="solid"/>
            <a:miter lim="800000"/>
            <a:headEnd type="none" w="med" len="med"/>
            <a:tailEnd type="triangle" w="med" len="med"/>
          </a:ln>
        </p:spPr>
      </p:cxnSp>
      <p:cxnSp>
        <p:nvCxnSpPr>
          <p:cNvPr id="159" name="Shape 159"/>
          <p:cNvCxnSpPr/>
          <p:nvPr/>
        </p:nvCxnSpPr>
        <p:spPr>
          <a:xfrm>
            <a:off x="2555875" y="3641725"/>
            <a:ext cx="0" cy="431800"/>
          </a:xfrm>
          <a:prstGeom prst="straightConnector1">
            <a:avLst/>
          </a:prstGeom>
          <a:noFill/>
          <a:ln w="12700" cap="flat" cmpd="sng">
            <a:solidFill>
              <a:schemeClr val="accent1"/>
            </a:solidFill>
            <a:prstDash val="solid"/>
            <a:miter lim="800000"/>
            <a:headEnd type="none" w="med" len="med"/>
            <a:tailEnd type="none" w="med" len="med"/>
          </a:ln>
        </p:spPr>
      </p:cxnSp>
      <p:cxnSp>
        <p:nvCxnSpPr>
          <p:cNvPr id="160" name="Shape 160"/>
          <p:cNvCxnSpPr/>
          <p:nvPr/>
        </p:nvCxnSpPr>
        <p:spPr>
          <a:xfrm>
            <a:off x="5219700" y="3641725"/>
            <a:ext cx="0" cy="431800"/>
          </a:xfrm>
          <a:prstGeom prst="straightConnector1">
            <a:avLst/>
          </a:prstGeom>
          <a:noFill/>
          <a:ln w="12700" cap="flat" cmpd="sng">
            <a:solidFill>
              <a:schemeClr val="accent1"/>
            </a:solidFill>
            <a:prstDash val="solid"/>
            <a:miter lim="800000"/>
            <a:headEnd type="none" w="med" len="med"/>
            <a:tailEnd type="none" w="med" len="med"/>
          </a:ln>
        </p:spPr>
      </p:cxnSp>
      <p:cxnSp>
        <p:nvCxnSpPr>
          <p:cNvPr id="161" name="Shape 161"/>
          <p:cNvCxnSpPr/>
          <p:nvPr/>
        </p:nvCxnSpPr>
        <p:spPr>
          <a:xfrm>
            <a:off x="7885112" y="3641725"/>
            <a:ext cx="0" cy="431800"/>
          </a:xfrm>
          <a:prstGeom prst="straightConnector1">
            <a:avLst/>
          </a:prstGeom>
          <a:noFill/>
          <a:ln w="12700" cap="flat" cmpd="sng">
            <a:solidFill>
              <a:schemeClr val="accent1"/>
            </a:solidFill>
            <a:prstDash val="solid"/>
            <a:miter lim="800000"/>
            <a:headEnd type="none" w="med" len="med"/>
            <a:tailEnd type="none" w="med" len="med"/>
          </a:ln>
        </p:spPr>
      </p:cxnSp>
      <p:sp>
        <p:nvSpPr>
          <p:cNvPr id="162" name="Shape 162"/>
          <p:cNvSpPr txBox="1"/>
          <p:nvPr/>
        </p:nvSpPr>
        <p:spPr>
          <a:xfrm>
            <a:off x="2411412" y="3236912"/>
            <a:ext cx="406400" cy="3397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AB620E"/>
              </a:buClr>
              <a:buSzPts val="1600"/>
              <a:buFont typeface="Arial"/>
              <a:buNone/>
            </a:pPr>
            <a:r>
              <a:rPr lang="en-US" sz="1600" b="0" i="0" u="none">
                <a:solidFill>
                  <a:srgbClr val="AB620E"/>
                </a:solidFill>
                <a:latin typeface="Arial"/>
                <a:ea typeface="Arial"/>
                <a:cs typeface="Arial"/>
                <a:sym typeface="Arial"/>
              </a:rPr>
              <a:t>6j</a:t>
            </a:r>
            <a:endParaRPr/>
          </a:p>
        </p:txBody>
      </p:sp>
      <p:sp>
        <p:nvSpPr>
          <p:cNvPr id="163" name="Shape 163"/>
          <p:cNvSpPr txBox="1"/>
          <p:nvPr/>
        </p:nvSpPr>
        <p:spPr>
          <a:xfrm>
            <a:off x="5008562" y="3290887"/>
            <a:ext cx="458787" cy="3381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AB620E"/>
              </a:buClr>
              <a:buSzPts val="1600"/>
              <a:buFont typeface="Arial"/>
              <a:buNone/>
            </a:pPr>
            <a:r>
              <a:rPr lang="en-US" sz="1600" b="0" i="0" u="none">
                <a:solidFill>
                  <a:srgbClr val="AB620E"/>
                </a:solidFill>
                <a:latin typeface="Arial"/>
                <a:ea typeface="Arial"/>
                <a:cs typeface="Arial"/>
                <a:sym typeface="Arial"/>
              </a:rPr>
              <a:t>12j</a:t>
            </a:r>
            <a:endParaRPr/>
          </a:p>
        </p:txBody>
      </p:sp>
      <p:sp>
        <p:nvSpPr>
          <p:cNvPr id="164" name="Shape 164"/>
          <p:cNvSpPr txBox="1"/>
          <p:nvPr/>
        </p:nvSpPr>
        <p:spPr>
          <a:xfrm>
            <a:off x="7632145" y="3297978"/>
            <a:ext cx="458787" cy="3381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AB620E"/>
              </a:buClr>
              <a:buSzPts val="1600"/>
              <a:buFont typeface="Arial"/>
              <a:buNone/>
            </a:pPr>
            <a:r>
              <a:rPr lang="en-US" sz="1600" b="0" i="0" u="none" dirty="0">
                <a:solidFill>
                  <a:srgbClr val="AB620E"/>
                </a:solidFill>
                <a:latin typeface="Arial"/>
                <a:ea typeface="Arial"/>
                <a:cs typeface="Arial"/>
                <a:sym typeface="Arial"/>
              </a:rPr>
              <a:t>18j</a:t>
            </a:r>
            <a:endParaRPr dirty="0"/>
          </a:p>
        </p:txBody>
      </p:sp>
      <p:sp>
        <p:nvSpPr>
          <p:cNvPr id="165" name="Shape 165"/>
          <p:cNvSpPr txBox="1"/>
          <p:nvPr/>
        </p:nvSpPr>
        <p:spPr>
          <a:xfrm>
            <a:off x="2565400" y="3641725"/>
            <a:ext cx="792162" cy="388937"/>
          </a:xfrm>
          <a:prstGeom prst="rect">
            <a:avLst/>
          </a:prstGeom>
          <a:solidFill>
            <a:schemeClr val="accent2">
              <a:alpha val="70588"/>
            </a:schemeClr>
          </a:solidFill>
          <a:ln w="15875" cap="flat" cmpd="sng">
            <a:solidFill>
              <a:srgbClr val="8A3E1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66" name="Shape 166"/>
          <p:cNvSpPr txBox="1"/>
          <p:nvPr/>
        </p:nvSpPr>
        <p:spPr>
          <a:xfrm>
            <a:off x="4584700" y="3663950"/>
            <a:ext cx="1282700" cy="387350"/>
          </a:xfrm>
          <a:prstGeom prst="rect">
            <a:avLst/>
          </a:prstGeom>
          <a:solidFill>
            <a:schemeClr val="accent2">
              <a:alpha val="70588"/>
            </a:schemeClr>
          </a:solidFill>
          <a:ln w="15875" cap="flat" cmpd="sng">
            <a:solidFill>
              <a:srgbClr val="8A3E1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67" name="Shape 167"/>
          <p:cNvSpPr txBox="1"/>
          <p:nvPr/>
        </p:nvSpPr>
        <p:spPr>
          <a:xfrm>
            <a:off x="6923087" y="3641725"/>
            <a:ext cx="939800" cy="388937"/>
          </a:xfrm>
          <a:prstGeom prst="rect">
            <a:avLst/>
          </a:prstGeom>
          <a:solidFill>
            <a:schemeClr val="accent2">
              <a:alpha val="70588"/>
            </a:schemeClr>
          </a:solidFill>
          <a:ln w="15875" cap="flat" cmpd="sng">
            <a:solidFill>
              <a:srgbClr val="8A3E1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68" name="Shape 168"/>
          <p:cNvSpPr txBox="1"/>
          <p:nvPr/>
        </p:nvSpPr>
        <p:spPr>
          <a:xfrm>
            <a:off x="417452" y="4113212"/>
            <a:ext cx="2206674" cy="2292350"/>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0"/>
              </a:spcBef>
              <a:spcAft>
                <a:spcPts val="0"/>
              </a:spcAft>
              <a:buClr>
                <a:schemeClr val="dk1"/>
              </a:buClr>
              <a:buSzPts val="1300"/>
              <a:buFont typeface="Arial"/>
              <a:buChar char="-"/>
            </a:pPr>
            <a:r>
              <a:rPr lang="nl-NL" b="0" i="0" u="none" dirty="0">
                <a:solidFill>
                  <a:schemeClr val="dk1"/>
                </a:solidFill>
                <a:sym typeface="Arial"/>
              </a:rPr>
              <a:t>Onregelmatige aanwezigheid</a:t>
            </a:r>
            <a:endParaRPr lang="nl-NL" dirty="0"/>
          </a:p>
          <a:p>
            <a:pPr marL="285750" marR="0" lvl="0" indent="-285750" algn="l" rtl="0">
              <a:lnSpc>
                <a:spcPct val="100000"/>
              </a:lnSpc>
              <a:spcBef>
                <a:spcPts val="0"/>
              </a:spcBef>
              <a:spcAft>
                <a:spcPts val="0"/>
              </a:spcAft>
              <a:buClr>
                <a:schemeClr val="dk1"/>
              </a:buClr>
              <a:buSzPts val="1300"/>
              <a:buFont typeface="Arial"/>
              <a:buChar char="-"/>
            </a:pPr>
            <a:r>
              <a:rPr lang="nl-NL" b="0" i="0" u="none" dirty="0">
                <a:solidFill>
                  <a:schemeClr val="dk1"/>
                </a:solidFill>
                <a:sym typeface="Arial"/>
              </a:rPr>
              <a:t>Beperkte interesses</a:t>
            </a:r>
            <a:endParaRPr lang="nl-NL" dirty="0"/>
          </a:p>
          <a:p>
            <a:pPr marL="285750" marR="0" lvl="0" indent="-285750" algn="l" rtl="0">
              <a:lnSpc>
                <a:spcPct val="100000"/>
              </a:lnSpc>
              <a:spcBef>
                <a:spcPts val="0"/>
              </a:spcBef>
              <a:spcAft>
                <a:spcPts val="0"/>
              </a:spcAft>
              <a:buClr>
                <a:schemeClr val="dk1"/>
              </a:buClr>
              <a:buSzPts val="1300"/>
              <a:buFont typeface="Arial"/>
              <a:buChar char="-"/>
            </a:pPr>
            <a:r>
              <a:rPr lang="nl-NL" b="0" i="0" u="none" dirty="0">
                <a:solidFill>
                  <a:schemeClr val="dk1"/>
                </a:solidFill>
                <a:sym typeface="Arial"/>
              </a:rPr>
              <a:t>Blijvende startproblemen</a:t>
            </a:r>
            <a:endParaRPr lang="nl-NL" dirty="0"/>
          </a:p>
          <a:p>
            <a:pPr marL="285750" marR="0" lvl="0" indent="-285750" algn="l" rtl="0">
              <a:lnSpc>
                <a:spcPct val="100000"/>
              </a:lnSpc>
              <a:spcBef>
                <a:spcPts val="0"/>
              </a:spcBef>
              <a:spcAft>
                <a:spcPts val="0"/>
              </a:spcAft>
              <a:buClr>
                <a:schemeClr val="dk1"/>
              </a:buClr>
              <a:buSzPts val="1300"/>
              <a:buFont typeface="Arial"/>
              <a:buChar char="-"/>
            </a:pPr>
            <a:r>
              <a:rPr lang="nl-NL" b="0" i="0" u="none" dirty="0">
                <a:solidFill>
                  <a:schemeClr val="dk1"/>
                </a:solidFill>
                <a:sym typeface="Arial"/>
              </a:rPr>
              <a:t>Beperkte interesse in andere kinderen</a:t>
            </a:r>
            <a:endParaRPr lang="nl-NL" dirty="0"/>
          </a:p>
          <a:p>
            <a:pPr marL="285750" marR="0" lvl="0" indent="-285750" algn="l" rtl="0">
              <a:lnSpc>
                <a:spcPct val="100000"/>
              </a:lnSpc>
              <a:spcBef>
                <a:spcPts val="0"/>
              </a:spcBef>
              <a:spcAft>
                <a:spcPts val="0"/>
              </a:spcAft>
              <a:buClr>
                <a:schemeClr val="dk1"/>
              </a:buClr>
              <a:buSzPts val="1300"/>
              <a:buFont typeface="Arial"/>
              <a:buChar char="-"/>
            </a:pPr>
            <a:r>
              <a:rPr lang="nl-NL" b="0" i="0" u="none" dirty="0">
                <a:solidFill>
                  <a:schemeClr val="dk1"/>
                </a:solidFill>
                <a:sym typeface="Arial"/>
              </a:rPr>
              <a:t>…</a:t>
            </a:r>
            <a:endParaRPr lang="nl-NL" dirty="0"/>
          </a:p>
          <a:p>
            <a:pPr marL="285750" marR="0" lvl="0" indent="-203200" algn="l" rtl="0">
              <a:lnSpc>
                <a:spcPct val="100000"/>
              </a:lnSpc>
              <a:spcBef>
                <a:spcPts val="0"/>
              </a:spcBef>
              <a:spcAft>
                <a:spcPts val="0"/>
              </a:spcAft>
              <a:buClr>
                <a:schemeClr val="dk1"/>
              </a:buClr>
              <a:buSzPts val="1300"/>
              <a:buFont typeface="Arial"/>
              <a:buNone/>
            </a:pPr>
            <a:endParaRPr lang="nl-NL" b="0" i="0" u="none" dirty="0">
              <a:solidFill>
                <a:schemeClr val="dk1"/>
              </a:solidFill>
              <a:sym typeface="Arial"/>
            </a:endParaRPr>
          </a:p>
          <a:p>
            <a:pPr marL="0" marR="0" lvl="0" indent="0" algn="l" rtl="0">
              <a:lnSpc>
                <a:spcPct val="100000"/>
              </a:lnSpc>
              <a:spcBef>
                <a:spcPts val="0"/>
              </a:spcBef>
              <a:spcAft>
                <a:spcPts val="0"/>
              </a:spcAft>
              <a:buNone/>
            </a:pPr>
            <a:endParaRPr lang="nl-NL" b="0" i="0" u="none" dirty="0">
              <a:solidFill>
                <a:schemeClr val="dk1"/>
              </a:solidFill>
              <a:sym typeface="Arial"/>
            </a:endParaRPr>
          </a:p>
        </p:txBody>
      </p:sp>
      <p:sp>
        <p:nvSpPr>
          <p:cNvPr id="169" name="Shape 169"/>
          <p:cNvSpPr txBox="1"/>
          <p:nvPr/>
        </p:nvSpPr>
        <p:spPr>
          <a:xfrm>
            <a:off x="2624137" y="4079875"/>
            <a:ext cx="2116828" cy="2493962"/>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0"/>
              </a:spcBef>
              <a:spcAft>
                <a:spcPts val="0"/>
              </a:spcAft>
              <a:buClr>
                <a:schemeClr val="dk1"/>
              </a:buClr>
              <a:buSzPts val="1300"/>
              <a:buFont typeface="Arial"/>
              <a:buChar char="-"/>
            </a:pPr>
            <a:r>
              <a:rPr lang="nl-NL" b="0" i="0" u="none" dirty="0">
                <a:solidFill>
                  <a:schemeClr val="dk1"/>
                </a:solidFill>
                <a:sym typeface="Arial"/>
              </a:rPr>
              <a:t>Onregelmatige aanwezigheid</a:t>
            </a:r>
            <a:endParaRPr lang="nl-NL" dirty="0"/>
          </a:p>
          <a:p>
            <a:pPr marL="285750" marR="0" lvl="0" indent="-285750" algn="l" rtl="0">
              <a:lnSpc>
                <a:spcPct val="100000"/>
              </a:lnSpc>
              <a:spcBef>
                <a:spcPts val="0"/>
              </a:spcBef>
              <a:spcAft>
                <a:spcPts val="0"/>
              </a:spcAft>
              <a:buClr>
                <a:schemeClr val="dk1"/>
              </a:buClr>
              <a:buSzPts val="1300"/>
              <a:buFont typeface="Arial"/>
              <a:buChar char="-"/>
            </a:pPr>
            <a:r>
              <a:rPr lang="nl-NL" b="0" i="0" u="none" dirty="0">
                <a:solidFill>
                  <a:schemeClr val="dk1"/>
                </a:solidFill>
                <a:sym typeface="Arial"/>
              </a:rPr>
              <a:t>Leren komt niet goed op gang</a:t>
            </a:r>
            <a:endParaRPr lang="nl-NL" dirty="0"/>
          </a:p>
          <a:p>
            <a:pPr marL="285750" marR="0" lvl="0" indent="-285750" algn="l" rtl="0">
              <a:lnSpc>
                <a:spcPct val="100000"/>
              </a:lnSpc>
              <a:spcBef>
                <a:spcPts val="0"/>
              </a:spcBef>
              <a:spcAft>
                <a:spcPts val="0"/>
              </a:spcAft>
              <a:buClr>
                <a:schemeClr val="dk1"/>
              </a:buClr>
              <a:buSzPts val="1300"/>
              <a:buFont typeface="Arial"/>
              <a:buChar char="-"/>
            </a:pPr>
            <a:r>
              <a:rPr lang="nl-NL" b="0" i="0" u="none" dirty="0">
                <a:solidFill>
                  <a:schemeClr val="dk1"/>
                </a:solidFill>
                <a:sym typeface="Arial"/>
              </a:rPr>
              <a:t>Beperkt vermogen tot zelfstandig werken</a:t>
            </a:r>
            <a:endParaRPr lang="nl-NL" dirty="0"/>
          </a:p>
          <a:p>
            <a:pPr marL="285750" marR="0" lvl="0" indent="-285750" algn="l" rtl="0">
              <a:lnSpc>
                <a:spcPct val="100000"/>
              </a:lnSpc>
              <a:spcBef>
                <a:spcPts val="0"/>
              </a:spcBef>
              <a:spcAft>
                <a:spcPts val="0"/>
              </a:spcAft>
              <a:buClr>
                <a:schemeClr val="dk1"/>
              </a:buClr>
              <a:buSzPts val="1300"/>
              <a:buFont typeface="Arial"/>
              <a:buChar char="-"/>
            </a:pPr>
            <a:r>
              <a:rPr lang="nl-NL" b="0" i="0" u="none" dirty="0">
                <a:solidFill>
                  <a:schemeClr val="dk1"/>
                </a:solidFill>
                <a:sym typeface="Arial"/>
              </a:rPr>
              <a:t>Zwakke sociale vaardigheden</a:t>
            </a:r>
            <a:endParaRPr lang="nl-NL" dirty="0"/>
          </a:p>
          <a:p>
            <a:pPr marL="285750" marR="0" lvl="0" indent="-285750" algn="l" rtl="0">
              <a:lnSpc>
                <a:spcPct val="100000"/>
              </a:lnSpc>
              <a:spcBef>
                <a:spcPts val="0"/>
              </a:spcBef>
              <a:spcAft>
                <a:spcPts val="0"/>
              </a:spcAft>
              <a:buClr>
                <a:schemeClr val="dk1"/>
              </a:buClr>
              <a:buSzPts val="1300"/>
              <a:buFont typeface="Arial"/>
              <a:buChar char="-"/>
            </a:pPr>
            <a:r>
              <a:rPr lang="nl-NL" b="0" i="0" u="none" dirty="0">
                <a:solidFill>
                  <a:schemeClr val="dk1"/>
                </a:solidFill>
                <a:sym typeface="Arial"/>
              </a:rPr>
              <a:t>…</a:t>
            </a:r>
            <a:endParaRPr lang="nl-NL" dirty="0"/>
          </a:p>
          <a:p>
            <a:pPr marL="285750" marR="0" lvl="0" indent="-203200" algn="l" rtl="0">
              <a:lnSpc>
                <a:spcPct val="100000"/>
              </a:lnSpc>
              <a:spcBef>
                <a:spcPts val="0"/>
              </a:spcBef>
              <a:spcAft>
                <a:spcPts val="0"/>
              </a:spcAft>
              <a:buClr>
                <a:schemeClr val="dk1"/>
              </a:buClr>
              <a:buSzPts val="1300"/>
              <a:buFont typeface="Arial"/>
              <a:buNone/>
            </a:pPr>
            <a:endParaRPr lang="nl-NL" b="0" i="0" u="none" dirty="0">
              <a:solidFill>
                <a:schemeClr val="dk1"/>
              </a:solidFill>
              <a:sym typeface="Arial"/>
            </a:endParaRPr>
          </a:p>
          <a:p>
            <a:pPr marL="0" marR="0" lvl="0" indent="0" algn="l" rtl="0">
              <a:lnSpc>
                <a:spcPct val="100000"/>
              </a:lnSpc>
              <a:spcBef>
                <a:spcPts val="0"/>
              </a:spcBef>
              <a:spcAft>
                <a:spcPts val="0"/>
              </a:spcAft>
              <a:buNone/>
            </a:pPr>
            <a:endParaRPr lang="nl-NL" b="0" i="0" u="none" dirty="0">
              <a:solidFill>
                <a:schemeClr val="dk1"/>
              </a:solidFill>
              <a:sym typeface="Arial"/>
            </a:endParaRPr>
          </a:p>
        </p:txBody>
      </p:sp>
      <p:sp>
        <p:nvSpPr>
          <p:cNvPr id="170" name="Shape 170"/>
          <p:cNvSpPr txBox="1"/>
          <p:nvPr/>
        </p:nvSpPr>
        <p:spPr>
          <a:xfrm>
            <a:off x="1610139" y="2103231"/>
            <a:ext cx="2317335" cy="1292225"/>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0"/>
              </a:spcBef>
              <a:spcAft>
                <a:spcPts val="0"/>
              </a:spcAft>
              <a:buClr>
                <a:schemeClr val="dk1"/>
              </a:buClr>
              <a:buSzPts val="1300"/>
              <a:buFont typeface="Arial"/>
              <a:buChar char="-"/>
            </a:pPr>
            <a:r>
              <a:rPr lang="nl-NL" b="0" i="0" u="none" dirty="0">
                <a:solidFill>
                  <a:schemeClr val="dk1"/>
                </a:solidFill>
                <a:sym typeface="Arial"/>
              </a:rPr>
              <a:t>Zwakke financiële situatie van ouders</a:t>
            </a:r>
            <a:endParaRPr lang="nl-NL" dirty="0"/>
          </a:p>
          <a:p>
            <a:pPr marL="285750" marR="0" lvl="0" indent="-285750" algn="l" rtl="0">
              <a:lnSpc>
                <a:spcPct val="100000"/>
              </a:lnSpc>
              <a:spcBef>
                <a:spcPts val="0"/>
              </a:spcBef>
              <a:spcAft>
                <a:spcPts val="0"/>
              </a:spcAft>
              <a:buClr>
                <a:schemeClr val="dk1"/>
              </a:buClr>
              <a:buSzPts val="1300"/>
              <a:buFont typeface="Arial"/>
              <a:buChar char="-"/>
            </a:pPr>
            <a:r>
              <a:rPr lang="nl-NL" b="0" i="0" u="none" dirty="0">
                <a:solidFill>
                  <a:schemeClr val="dk1"/>
                </a:solidFill>
                <a:sym typeface="Arial"/>
              </a:rPr>
              <a:t>Moedertaal is niet de schooltaal</a:t>
            </a:r>
            <a:endParaRPr lang="nl-NL" dirty="0"/>
          </a:p>
          <a:p>
            <a:pPr marL="285750" marR="0" lvl="0" indent="-285750" algn="l" rtl="0">
              <a:lnSpc>
                <a:spcPct val="100000"/>
              </a:lnSpc>
              <a:spcBef>
                <a:spcPts val="0"/>
              </a:spcBef>
              <a:spcAft>
                <a:spcPts val="0"/>
              </a:spcAft>
              <a:buClr>
                <a:schemeClr val="dk1"/>
              </a:buClr>
              <a:buSzPts val="1300"/>
              <a:buFont typeface="Arial"/>
              <a:buChar char="-"/>
            </a:pPr>
            <a:r>
              <a:rPr lang="nl-NL" b="0" i="0" u="none" dirty="0">
                <a:solidFill>
                  <a:schemeClr val="dk1"/>
                </a:solidFill>
                <a:sym typeface="Arial"/>
              </a:rPr>
              <a:t>Zorg voor </a:t>
            </a:r>
            <a:r>
              <a:rPr lang="nl-NL" b="0" i="0" u="none" dirty="0" err="1">
                <a:solidFill>
                  <a:schemeClr val="dk1"/>
                </a:solidFill>
                <a:sym typeface="Arial"/>
              </a:rPr>
              <a:t>brussen</a:t>
            </a:r>
            <a:endParaRPr lang="nl-NL" dirty="0"/>
          </a:p>
          <a:p>
            <a:pPr marL="0" marR="0" lvl="0" indent="0" algn="l" rtl="0">
              <a:lnSpc>
                <a:spcPct val="100000"/>
              </a:lnSpc>
              <a:spcBef>
                <a:spcPts val="0"/>
              </a:spcBef>
              <a:spcAft>
                <a:spcPts val="0"/>
              </a:spcAft>
              <a:buNone/>
            </a:pPr>
            <a:endParaRPr lang="nl-NL" b="0" i="0" u="none" dirty="0">
              <a:solidFill>
                <a:schemeClr val="dk1"/>
              </a:solidFill>
              <a:sym typeface="Arial"/>
            </a:endParaRPr>
          </a:p>
        </p:txBody>
      </p:sp>
      <p:sp>
        <p:nvSpPr>
          <p:cNvPr id="171" name="Shape 171"/>
          <p:cNvSpPr txBox="1"/>
          <p:nvPr/>
        </p:nvSpPr>
        <p:spPr>
          <a:xfrm>
            <a:off x="4324678" y="2405252"/>
            <a:ext cx="2103437" cy="892175"/>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0"/>
              </a:spcBef>
              <a:spcAft>
                <a:spcPts val="0"/>
              </a:spcAft>
              <a:buClr>
                <a:schemeClr val="dk1"/>
              </a:buClr>
              <a:buSzPts val="1300"/>
              <a:buFont typeface="Arial"/>
              <a:buChar char="-"/>
            </a:pPr>
            <a:r>
              <a:rPr lang="nl-NL" b="0" i="0" u="none" dirty="0">
                <a:solidFill>
                  <a:schemeClr val="dk1"/>
                </a:solidFill>
                <a:latin typeface="+mj-lt"/>
                <a:sym typeface="Arial"/>
              </a:rPr>
              <a:t>Afwezig bij activiteiten die extra geld kosten</a:t>
            </a:r>
            <a:endParaRPr lang="nl-NL" dirty="0">
              <a:latin typeface="+mj-lt"/>
            </a:endParaRPr>
          </a:p>
          <a:p>
            <a:pPr marL="0" marR="0" lvl="0" indent="0" algn="l" rtl="0">
              <a:lnSpc>
                <a:spcPct val="100000"/>
              </a:lnSpc>
              <a:spcBef>
                <a:spcPts val="0"/>
              </a:spcBef>
              <a:spcAft>
                <a:spcPts val="0"/>
              </a:spcAft>
              <a:buNone/>
            </a:pPr>
            <a:endParaRPr lang="nl-NL" b="0" i="0" u="none" dirty="0">
              <a:solidFill>
                <a:schemeClr val="dk1"/>
              </a:solidFill>
              <a:latin typeface="+mj-lt"/>
              <a:sym typeface="Arial"/>
            </a:endParaRPr>
          </a:p>
        </p:txBody>
      </p:sp>
      <p:sp>
        <p:nvSpPr>
          <p:cNvPr id="172" name="Shape 172"/>
          <p:cNvSpPr txBox="1"/>
          <p:nvPr/>
        </p:nvSpPr>
        <p:spPr>
          <a:xfrm>
            <a:off x="4572000" y="4108451"/>
            <a:ext cx="2116827" cy="1092200"/>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0"/>
              </a:spcBef>
              <a:spcAft>
                <a:spcPts val="0"/>
              </a:spcAft>
              <a:buClr>
                <a:schemeClr val="dk1"/>
              </a:buClr>
              <a:buSzPts val="1300"/>
              <a:buFont typeface="Arial"/>
              <a:buChar char="-"/>
            </a:pPr>
            <a:r>
              <a:rPr lang="nl-NL" b="0" i="0" u="none" dirty="0">
                <a:solidFill>
                  <a:schemeClr val="dk1"/>
                </a:solidFill>
                <a:sym typeface="Arial"/>
              </a:rPr>
              <a:t>Veelvuldige afwezigheden </a:t>
            </a:r>
            <a:r>
              <a:rPr lang="nl-NL" b="0" i="0" u="none" dirty="0" err="1">
                <a:solidFill>
                  <a:schemeClr val="dk1"/>
                </a:solidFill>
                <a:sym typeface="Arial"/>
              </a:rPr>
              <a:t>owv</a:t>
            </a:r>
            <a:r>
              <a:rPr lang="nl-NL" b="0" i="0" u="none" dirty="0">
                <a:solidFill>
                  <a:schemeClr val="dk1"/>
                </a:solidFill>
                <a:sym typeface="Arial"/>
              </a:rPr>
              <a:t> fysieke klachten</a:t>
            </a:r>
            <a:endParaRPr lang="nl-NL" dirty="0"/>
          </a:p>
          <a:p>
            <a:pPr marL="285750" marR="0" lvl="0" indent="-203200" algn="l" rtl="0">
              <a:lnSpc>
                <a:spcPct val="100000"/>
              </a:lnSpc>
              <a:spcBef>
                <a:spcPts val="0"/>
              </a:spcBef>
              <a:spcAft>
                <a:spcPts val="0"/>
              </a:spcAft>
              <a:buClr>
                <a:schemeClr val="dk1"/>
              </a:buClr>
              <a:buSzPts val="1300"/>
              <a:buFont typeface="Arial"/>
              <a:buNone/>
            </a:pPr>
            <a:endParaRPr lang="nl-NL" b="0" i="0" u="none" dirty="0">
              <a:solidFill>
                <a:schemeClr val="dk1"/>
              </a:solidFill>
              <a:sym typeface="Arial"/>
            </a:endParaRPr>
          </a:p>
          <a:p>
            <a:pPr marL="0" marR="0" lvl="0" indent="0" algn="l" rtl="0">
              <a:lnSpc>
                <a:spcPct val="100000"/>
              </a:lnSpc>
              <a:spcBef>
                <a:spcPts val="0"/>
              </a:spcBef>
              <a:spcAft>
                <a:spcPts val="0"/>
              </a:spcAft>
              <a:buNone/>
            </a:pPr>
            <a:endParaRPr lang="nl-NL" b="0" i="0" u="none" dirty="0">
              <a:solidFill>
                <a:schemeClr val="dk1"/>
              </a:solidFill>
              <a:sym typeface="Arial"/>
            </a:endParaRPr>
          </a:p>
        </p:txBody>
      </p:sp>
      <p:sp>
        <p:nvSpPr>
          <p:cNvPr id="21" name="Shape 171">
            <a:extLst>
              <a:ext uri="{FF2B5EF4-FFF2-40B4-BE49-F238E27FC236}">
                <a16:creationId xmlns:a16="http://schemas.microsoft.com/office/drawing/2014/main" id="{6D606D71-1ED5-4F56-BF1C-1E70D0B5C3F5}"/>
              </a:ext>
            </a:extLst>
          </p:cNvPr>
          <p:cNvSpPr txBox="1"/>
          <p:nvPr/>
        </p:nvSpPr>
        <p:spPr>
          <a:xfrm>
            <a:off x="6561753" y="2396917"/>
            <a:ext cx="1890712" cy="892175"/>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Aft>
                <a:spcPts val="0"/>
              </a:spcAft>
              <a:buClr>
                <a:schemeClr val="dk1"/>
              </a:buClr>
              <a:buSzPts val="1300"/>
              <a:buFont typeface="Arial"/>
              <a:buChar char="-"/>
            </a:pPr>
            <a:r>
              <a:rPr lang="nl-NL" dirty="0">
                <a:solidFill>
                  <a:schemeClr val="dk1"/>
                </a:solidFill>
                <a:latin typeface="+mj-lt"/>
              </a:rPr>
              <a:t>Gebrek aan een context die de jongere ‘vasthoudt’</a:t>
            </a:r>
          </a:p>
          <a:p>
            <a:pPr marL="0" marR="0" lvl="0" indent="0" algn="l" rtl="0">
              <a:lnSpc>
                <a:spcPct val="100000"/>
              </a:lnSpc>
              <a:spcAft>
                <a:spcPts val="0"/>
              </a:spcAft>
              <a:buNone/>
            </a:pPr>
            <a:endParaRPr lang="nl-NL" b="0" i="0" u="none" dirty="0">
              <a:solidFill>
                <a:schemeClr val="dk1"/>
              </a:solidFill>
              <a:latin typeface="+mn-lt"/>
              <a:cs typeface="Calibri" panose="020F0502020204030204" pitchFamily="34" charset="0"/>
              <a:sym typeface="Arial"/>
            </a:endParaRPr>
          </a:p>
        </p:txBody>
      </p:sp>
      <p:sp>
        <p:nvSpPr>
          <p:cNvPr id="22" name="Shape 169">
            <a:extLst>
              <a:ext uri="{FF2B5EF4-FFF2-40B4-BE49-F238E27FC236}">
                <a16:creationId xmlns:a16="http://schemas.microsoft.com/office/drawing/2014/main" id="{38ACFCB8-D2FD-4A97-AED1-2BAA9AC82099}"/>
              </a:ext>
            </a:extLst>
          </p:cNvPr>
          <p:cNvSpPr txBox="1"/>
          <p:nvPr/>
        </p:nvSpPr>
        <p:spPr>
          <a:xfrm>
            <a:off x="6449381" y="4199488"/>
            <a:ext cx="2608500" cy="2089149"/>
          </a:xfrm>
          <a:prstGeom prst="rect">
            <a:avLst/>
          </a:prstGeom>
          <a:noFill/>
          <a:ln>
            <a:noFill/>
          </a:ln>
        </p:spPr>
        <p:txBody>
          <a:bodyPr spcFirstLastPara="1" wrap="square" lIns="91425" tIns="45700" rIns="91425" bIns="45700" anchor="t" anchorCtr="0">
            <a:noAutofit/>
          </a:bodyPr>
          <a:lstStyle/>
          <a:p>
            <a:pPr marL="368300" marR="0" lvl="0" indent="-285750" algn="l" rtl="0">
              <a:lnSpc>
                <a:spcPct val="100000"/>
              </a:lnSpc>
              <a:spcBef>
                <a:spcPts val="0"/>
              </a:spcBef>
              <a:spcAft>
                <a:spcPts val="0"/>
              </a:spcAft>
              <a:buClr>
                <a:schemeClr val="dk1"/>
              </a:buClr>
              <a:buSzPts val="1300"/>
              <a:buFontTx/>
              <a:buChar char="-"/>
            </a:pPr>
            <a:r>
              <a:rPr lang="nl-NL" dirty="0">
                <a:solidFill>
                  <a:schemeClr val="dk1"/>
                </a:solidFill>
                <a:latin typeface="+mj-lt"/>
              </a:rPr>
              <a:t>Sterk teruglopende schoolresultaten</a:t>
            </a:r>
          </a:p>
          <a:p>
            <a:pPr marL="368300" marR="0" lvl="0" indent="-285750" algn="l" rtl="0">
              <a:lnSpc>
                <a:spcPct val="100000"/>
              </a:lnSpc>
              <a:spcBef>
                <a:spcPts val="0"/>
              </a:spcBef>
              <a:spcAft>
                <a:spcPts val="0"/>
              </a:spcAft>
              <a:buClr>
                <a:schemeClr val="dk1"/>
              </a:buClr>
              <a:buSzPts val="1300"/>
              <a:buFontTx/>
              <a:buChar char="-"/>
            </a:pPr>
            <a:r>
              <a:rPr lang="nl-NL" dirty="0">
                <a:solidFill>
                  <a:schemeClr val="dk1"/>
                </a:solidFill>
                <a:latin typeface="+mj-lt"/>
              </a:rPr>
              <a:t>Sterk </a:t>
            </a:r>
            <a:r>
              <a:rPr lang="nl-NL" dirty="0" err="1">
                <a:solidFill>
                  <a:schemeClr val="dk1"/>
                </a:solidFill>
                <a:latin typeface="+mj-lt"/>
              </a:rPr>
              <a:t>regeloverschrijdend</a:t>
            </a:r>
            <a:r>
              <a:rPr lang="nl-NL" dirty="0">
                <a:solidFill>
                  <a:schemeClr val="dk1"/>
                </a:solidFill>
                <a:latin typeface="+mj-lt"/>
              </a:rPr>
              <a:t> en grensoverschrijdend gedrag</a:t>
            </a:r>
          </a:p>
          <a:p>
            <a:pPr marL="368300" marR="0" lvl="0" indent="-285750" algn="l" rtl="0">
              <a:lnSpc>
                <a:spcPct val="100000"/>
              </a:lnSpc>
              <a:spcBef>
                <a:spcPts val="0"/>
              </a:spcBef>
              <a:spcAft>
                <a:spcPts val="0"/>
              </a:spcAft>
              <a:buClr>
                <a:schemeClr val="dk1"/>
              </a:buClr>
              <a:buSzPts val="1300"/>
              <a:buFontTx/>
              <a:buChar char="-"/>
            </a:pPr>
            <a:r>
              <a:rPr lang="nl-NL" dirty="0">
                <a:solidFill>
                  <a:schemeClr val="dk1"/>
                </a:solidFill>
                <a:latin typeface="+mj-lt"/>
              </a:rPr>
              <a:t>Middelenmisbruik</a:t>
            </a:r>
          </a:p>
          <a:p>
            <a:pPr marL="368300" marR="0" lvl="0" indent="-285750" algn="l" rtl="0">
              <a:lnSpc>
                <a:spcPct val="100000"/>
              </a:lnSpc>
              <a:spcBef>
                <a:spcPts val="0"/>
              </a:spcBef>
              <a:spcAft>
                <a:spcPts val="0"/>
              </a:spcAft>
              <a:buClr>
                <a:schemeClr val="dk1"/>
              </a:buClr>
              <a:buSzPts val="1300"/>
              <a:buFontTx/>
              <a:buChar char="-"/>
            </a:pPr>
            <a:r>
              <a:rPr lang="nl-NL" dirty="0">
                <a:solidFill>
                  <a:schemeClr val="dk1"/>
                </a:solidFill>
                <a:latin typeface="+mj-lt"/>
              </a:rPr>
              <a:t>Last-minute beslissingen tot spijbelen</a:t>
            </a:r>
          </a:p>
          <a:p>
            <a:pPr marL="368300" marR="0" lvl="0" indent="-285750" algn="l" rtl="0">
              <a:lnSpc>
                <a:spcPct val="100000"/>
              </a:lnSpc>
              <a:spcBef>
                <a:spcPts val="0"/>
              </a:spcBef>
              <a:spcAft>
                <a:spcPts val="0"/>
              </a:spcAft>
              <a:buClr>
                <a:schemeClr val="dk1"/>
              </a:buClr>
              <a:buSzPts val="1300"/>
              <a:buFontTx/>
              <a:buChar char="-"/>
            </a:pPr>
            <a:r>
              <a:rPr lang="nl-NL" dirty="0">
                <a:solidFill>
                  <a:schemeClr val="dk1"/>
                </a:solidFill>
                <a:latin typeface="+mj-lt"/>
              </a:rPr>
              <a:t>…</a:t>
            </a:r>
          </a:p>
          <a:p>
            <a:pPr marL="368300" marR="0" lvl="0" indent="-285750" algn="l" rtl="0">
              <a:lnSpc>
                <a:spcPct val="100000"/>
              </a:lnSpc>
              <a:spcBef>
                <a:spcPts val="0"/>
              </a:spcBef>
              <a:spcAft>
                <a:spcPts val="0"/>
              </a:spcAft>
              <a:buClr>
                <a:schemeClr val="dk1"/>
              </a:buClr>
              <a:buSzPts val="1300"/>
              <a:buFontTx/>
              <a:buChar char="-"/>
            </a:pPr>
            <a:endParaRPr lang="nl-NL" b="0" i="0" u="none" dirty="0">
              <a:solidFill>
                <a:schemeClr val="dk1"/>
              </a:solidFill>
              <a:sym typeface="Arial"/>
            </a:endParaRPr>
          </a:p>
          <a:p>
            <a:pPr marL="0" marR="0" lvl="0" indent="0" algn="l" rtl="0">
              <a:lnSpc>
                <a:spcPct val="100000"/>
              </a:lnSpc>
              <a:spcBef>
                <a:spcPts val="0"/>
              </a:spcBef>
              <a:spcAft>
                <a:spcPts val="0"/>
              </a:spcAft>
              <a:buNone/>
            </a:pPr>
            <a:endParaRPr lang="nl-NL" b="0" i="0" u="none" dirty="0">
              <a:solidFill>
                <a:schemeClr val="dk1"/>
              </a:solidFill>
              <a:sym typeface="Arial"/>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Shape 489"/>
          <p:cNvSpPr txBox="1">
            <a:spLocks noGrp="1"/>
          </p:cNvSpPr>
          <p:nvPr>
            <p:ph type="body" idx="1"/>
          </p:nvPr>
        </p:nvSpPr>
        <p:spPr>
          <a:xfrm>
            <a:off x="827175" y="2143050"/>
            <a:ext cx="8182125" cy="3452625"/>
          </a:xfrm>
          <a:prstGeom prst="rect">
            <a:avLst/>
          </a:prstGeom>
          <a:noFill/>
          <a:ln>
            <a:noFill/>
          </a:ln>
        </p:spPr>
        <p:txBody>
          <a:bodyPr spcFirstLastPara="1" wrap="square" lIns="68569" tIns="34275" rIns="68569" bIns="34275" anchor="t" anchorCtr="0">
            <a:noAutofit/>
          </a:bodyPr>
          <a:lstStyle/>
          <a:p>
            <a:pPr marL="0" indent="0">
              <a:spcBef>
                <a:spcPts val="225"/>
              </a:spcBef>
              <a:buNone/>
            </a:pPr>
            <a:r>
              <a:rPr lang="en-US" sz="2200" dirty="0" err="1">
                <a:solidFill>
                  <a:schemeClr val="dk1"/>
                </a:solidFill>
              </a:rPr>
              <a:t>Enkele</a:t>
            </a:r>
            <a:r>
              <a:rPr lang="en-US" sz="2200" dirty="0">
                <a:solidFill>
                  <a:schemeClr val="dk1"/>
                </a:solidFill>
              </a:rPr>
              <a:t> </a:t>
            </a:r>
            <a:r>
              <a:rPr lang="en-US" sz="2200" dirty="0" err="1">
                <a:solidFill>
                  <a:schemeClr val="dk1"/>
                </a:solidFill>
              </a:rPr>
              <a:t>voorbeelden</a:t>
            </a:r>
            <a:r>
              <a:rPr lang="en-US" sz="2200" dirty="0">
                <a:solidFill>
                  <a:schemeClr val="dk1"/>
                </a:solidFill>
              </a:rPr>
              <a:t> (2):</a:t>
            </a:r>
            <a:endParaRPr sz="2200" dirty="0">
              <a:solidFill>
                <a:schemeClr val="dk1"/>
              </a:solidFill>
            </a:endParaRPr>
          </a:p>
          <a:p>
            <a:pPr marL="228600" indent="-266700">
              <a:lnSpc>
                <a:spcPct val="100000"/>
              </a:lnSpc>
              <a:spcBef>
                <a:spcPts val="225"/>
              </a:spcBef>
              <a:buClr>
                <a:schemeClr val="dk1"/>
              </a:buClr>
              <a:buChar char="○"/>
            </a:pPr>
            <a:r>
              <a:rPr lang="en-US" sz="2400" dirty="0">
                <a:solidFill>
                  <a:schemeClr val="dk1"/>
                </a:solidFill>
              </a:rPr>
              <a:t>de </a:t>
            </a:r>
            <a:r>
              <a:rPr lang="en-US" sz="2400" dirty="0" err="1">
                <a:solidFill>
                  <a:schemeClr val="dk1"/>
                </a:solidFill>
              </a:rPr>
              <a:t>jongere</a:t>
            </a:r>
            <a:r>
              <a:rPr lang="en-US" sz="2400" dirty="0">
                <a:solidFill>
                  <a:schemeClr val="dk1"/>
                </a:solidFill>
              </a:rPr>
              <a:t> </a:t>
            </a:r>
            <a:r>
              <a:rPr lang="en-US" sz="2400" dirty="0" err="1">
                <a:solidFill>
                  <a:schemeClr val="dk1"/>
                </a:solidFill>
              </a:rPr>
              <a:t>wordt</a:t>
            </a:r>
            <a:r>
              <a:rPr lang="en-US" sz="2400" dirty="0">
                <a:solidFill>
                  <a:schemeClr val="dk1"/>
                </a:solidFill>
              </a:rPr>
              <a:t> </a:t>
            </a:r>
            <a:r>
              <a:rPr lang="en-US" sz="2400" dirty="0" err="1">
                <a:solidFill>
                  <a:schemeClr val="dk1"/>
                </a:solidFill>
              </a:rPr>
              <a:t>geacht</a:t>
            </a:r>
            <a:r>
              <a:rPr lang="en-US" sz="2400" dirty="0">
                <a:solidFill>
                  <a:schemeClr val="dk1"/>
                </a:solidFill>
              </a:rPr>
              <a:t> </a:t>
            </a:r>
            <a:r>
              <a:rPr lang="en-US" sz="2400" dirty="0" err="1">
                <a:solidFill>
                  <a:schemeClr val="dk1"/>
                </a:solidFill>
              </a:rPr>
              <a:t>zelfstandiger</a:t>
            </a:r>
            <a:r>
              <a:rPr lang="en-US" sz="2400" dirty="0">
                <a:solidFill>
                  <a:schemeClr val="dk1"/>
                </a:solidFill>
              </a:rPr>
              <a:t> </a:t>
            </a:r>
            <a:r>
              <a:rPr lang="en-US" sz="2400" dirty="0" err="1">
                <a:solidFill>
                  <a:schemeClr val="dk1"/>
                </a:solidFill>
              </a:rPr>
              <a:t>te</a:t>
            </a:r>
            <a:r>
              <a:rPr lang="en-US" sz="2400" dirty="0">
                <a:solidFill>
                  <a:schemeClr val="dk1"/>
                </a:solidFill>
              </a:rPr>
              <a:t> </a:t>
            </a:r>
            <a:r>
              <a:rPr lang="en-US" sz="2400" dirty="0" err="1">
                <a:solidFill>
                  <a:schemeClr val="dk1"/>
                </a:solidFill>
              </a:rPr>
              <a:t>zijn</a:t>
            </a:r>
            <a:r>
              <a:rPr lang="en-US" sz="2400" dirty="0">
                <a:solidFill>
                  <a:schemeClr val="dk1"/>
                </a:solidFill>
              </a:rPr>
              <a:t>, </a:t>
            </a:r>
            <a:r>
              <a:rPr lang="en-US" sz="2400" dirty="0" err="1">
                <a:solidFill>
                  <a:schemeClr val="dk1"/>
                </a:solidFill>
              </a:rPr>
              <a:t>waardoor</a:t>
            </a:r>
            <a:r>
              <a:rPr lang="en-US" sz="2400" dirty="0">
                <a:solidFill>
                  <a:schemeClr val="dk1"/>
                </a:solidFill>
              </a:rPr>
              <a:t> </a:t>
            </a:r>
            <a:r>
              <a:rPr lang="en-US" sz="2400" dirty="0" err="1">
                <a:solidFill>
                  <a:schemeClr val="dk1"/>
                </a:solidFill>
              </a:rPr>
              <a:t>er</a:t>
            </a:r>
            <a:r>
              <a:rPr lang="en-US" sz="2400" dirty="0">
                <a:solidFill>
                  <a:schemeClr val="dk1"/>
                </a:solidFill>
              </a:rPr>
              <a:t> </a:t>
            </a:r>
            <a:r>
              <a:rPr lang="en-US" sz="2400" dirty="0" err="1">
                <a:solidFill>
                  <a:schemeClr val="dk1"/>
                </a:solidFill>
              </a:rPr>
              <a:t>een</a:t>
            </a:r>
            <a:r>
              <a:rPr lang="en-US" sz="2400" dirty="0">
                <a:solidFill>
                  <a:schemeClr val="dk1"/>
                </a:solidFill>
              </a:rPr>
              <a:t> </a:t>
            </a:r>
            <a:r>
              <a:rPr lang="en-US" sz="2400" dirty="0" err="1">
                <a:solidFill>
                  <a:schemeClr val="dk1"/>
                </a:solidFill>
              </a:rPr>
              <a:t>grotere</a:t>
            </a:r>
            <a:r>
              <a:rPr lang="en-US" sz="2400" dirty="0">
                <a:solidFill>
                  <a:schemeClr val="dk1"/>
                </a:solidFill>
              </a:rPr>
              <a:t> </a:t>
            </a:r>
            <a:r>
              <a:rPr lang="en-US" sz="2400" dirty="0" err="1">
                <a:solidFill>
                  <a:schemeClr val="dk1"/>
                </a:solidFill>
              </a:rPr>
              <a:t>druk</a:t>
            </a:r>
            <a:r>
              <a:rPr lang="en-US" sz="2400" dirty="0">
                <a:solidFill>
                  <a:schemeClr val="dk1"/>
                </a:solidFill>
              </a:rPr>
              <a:t> op </a:t>
            </a:r>
            <a:r>
              <a:rPr lang="en-US" sz="2400" dirty="0" err="1">
                <a:solidFill>
                  <a:schemeClr val="dk1"/>
                </a:solidFill>
              </a:rPr>
              <a:t>zijn</a:t>
            </a:r>
            <a:r>
              <a:rPr lang="en-US" sz="2400" dirty="0">
                <a:solidFill>
                  <a:schemeClr val="dk1"/>
                </a:solidFill>
              </a:rPr>
              <a:t> </a:t>
            </a:r>
            <a:r>
              <a:rPr lang="en-US" sz="2400" dirty="0" err="1">
                <a:solidFill>
                  <a:schemeClr val="dk1"/>
                </a:solidFill>
              </a:rPr>
              <a:t>schouders</a:t>
            </a:r>
            <a:r>
              <a:rPr lang="en-US" sz="2400" dirty="0">
                <a:solidFill>
                  <a:schemeClr val="dk1"/>
                </a:solidFill>
              </a:rPr>
              <a:t> </a:t>
            </a:r>
            <a:r>
              <a:rPr lang="en-US" sz="2400" dirty="0" err="1">
                <a:solidFill>
                  <a:schemeClr val="dk1"/>
                </a:solidFill>
              </a:rPr>
              <a:t>ligt</a:t>
            </a:r>
            <a:endParaRPr sz="2400" dirty="0">
              <a:solidFill>
                <a:schemeClr val="dk1"/>
              </a:solidFill>
            </a:endParaRPr>
          </a:p>
          <a:p>
            <a:pPr marL="228600" indent="-266700">
              <a:spcBef>
                <a:spcPts val="225"/>
              </a:spcBef>
              <a:buClr>
                <a:schemeClr val="dk1"/>
              </a:buClr>
              <a:buChar char="○"/>
            </a:pPr>
            <a:r>
              <a:rPr lang="en-US" sz="2400" dirty="0" err="1">
                <a:solidFill>
                  <a:schemeClr val="dk1"/>
                </a:solidFill>
              </a:rPr>
              <a:t>Uitspraken</a:t>
            </a:r>
            <a:r>
              <a:rPr lang="en-US" sz="2400" dirty="0">
                <a:solidFill>
                  <a:schemeClr val="dk1"/>
                </a:solidFill>
              </a:rPr>
              <a:t> </a:t>
            </a:r>
            <a:r>
              <a:rPr lang="en-US" sz="2400" dirty="0" err="1">
                <a:solidFill>
                  <a:schemeClr val="dk1"/>
                </a:solidFill>
              </a:rPr>
              <a:t>als</a:t>
            </a:r>
            <a:r>
              <a:rPr lang="en-US" sz="2400" dirty="0">
                <a:solidFill>
                  <a:schemeClr val="dk1"/>
                </a:solidFill>
              </a:rPr>
              <a:t> ‘je </a:t>
            </a:r>
            <a:r>
              <a:rPr lang="en-US" sz="2400" dirty="0" err="1">
                <a:solidFill>
                  <a:schemeClr val="dk1"/>
                </a:solidFill>
              </a:rPr>
              <a:t>hebt</a:t>
            </a:r>
            <a:r>
              <a:rPr lang="en-US" sz="2400" dirty="0">
                <a:solidFill>
                  <a:schemeClr val="dk1"/>
                </a:solidFill>
              </a:rPr>
              <a:t> je diploma </a:t>
            </a:r>
            <a:r>
              <a:rPr lang="en-US" sz="2400" dirty="0" err="1">
                <a:solidFill>
                  <a:schemeClr val="dk1"/>
                </a:solidFill>
              </a:rPr>
              <a:t>nodig</a:t>
            </a:r>
            <a:r>
              <a:rPr lang="en-US" sz="2400" dirty="0">
                <a:solidFill>
                  <a:schemeClr val="dk1"/>
                </a:solidFill>
              </a:rPr>
              <a:t> om later de job </a:t>
            </a:r>
            <a:r>
              <a:rPr lang="en-US" sz="2400" dirty="0" err="1">
                <a:solidFill>
                  <a:schemeClr val="dk1"/>
                </a:solidFill>
              </a:rPr>
              <a:t>te</a:t>
            </a:r>
            <a:r>
              <a:rPr lang="en-US" sz="2400" dirty="0">
                <a:solidFill>
                  <a:schemeClr val="dk1"/>
                </a:solidFill>
              </a:rPr>
              <a:t> </a:t>
            </a:r>
            <a:r>
              <a:rPr lang="en-US" sz="2400" dirty="0" err="1">
                <a:solidFill>
                  <a:schemeClr val="dk1"/>
                </a:solidFill>
              </a:rPr>
              <a:t>kunnen</a:t>
            </a:r>
            <a:r>
              <a:rPr lang="en-US" sz="2400" dirty="0">
                <a:solidFill>
                  <a:schemeClr val="dk1"/>
                </a:solidFill>
              </a:rPr>
              <a:t> </a:t>
            </a:r>
            <a:r>
              <a:rPr lang="en-US" sz="2400" dirty="0" err="1">
                <a:solidFill>
                  <a:schemeClr val="dk1"/>
                </a:solidFill>
              </a:rPr>
              <a:t>doen</a:t>
            </a:r>
            <a:r>
              <a:rPr lang="en-US" sz="2400" dirty="0">
                <a:solidFill>
                  <a:schemeClr val="dk1"/>
                </a:solidFill>
              </a:rPr>
              <a:t> die je </a:t>
            </a:r>
            <a:r>
              <a:rPr lang="en-US" sz="2400" dirty="0" err="1">
                <a:solidFill>
                  <a:schemeClr val="dk1"/>
                </a:solidFill>
              </a:rPr>
              <a:t>graag</a:t>
            </a:r>
            <a:r>
              <a:rPr lang="en-US" sz="2400" dirty="0">
                <a:solidFill>
                  <a:schemeClr val="dk1"/>
                </a:solidFill>
              </a:rPr>
              <a:t> </a:t>
            </a:r>
            <a:r>
              <a:rPr lang="en-US" sz="2400" dirty="0" err="1">
                <a:solidFill>
                  <a:schemeClr val="dk1"/>
                </a:solidFill>
              </a:rPr>
              <a:t>wil</a:t>
            </a:r>
            <a:r>
              <a:rPr lang="en-US" sz="2400" dirty="0">
                <a:solidFill>
                  <a:schemeClr val="dk1"/>
                </a:solidFill>
              </a:rPr>
              <a:t> </a:t>
            </a:r>
            <a:r>
              <a:rPr lang="en-US" sz="2400" dirty="0" err="1">
                <a:solidFill>
                  <a:schemeClr val="dk1"/>
                </a:solidFill>
              </a:rPr>
              <a:t>doen</a:t>
            </a:r>
            <a:r>
              <a:rPr lang="en-US" sz="2400" dirty="0">
                <a:solidFill>
                  <a:schemeClr val="dk1"/>
                </a:solidFill>
              </a:rPr>
              <a:t>’ </a:t>
            </a:r>
            <a:r>
              <a:rPr lang="en-US" sz="2400" dirty="0" err="1">
                <a:solidFill>
                  <a:schemeClr val="dk1"/>
                </a:solidFill>
              </a:rPr>
              <a:t>worden</a:t>
            </a:r>
            <a:r>
              <a:rPr lang="en-US" sz="2400" dirty="0">
                <a:solidFill>
                  <a:schemeClr val="dk1"/>
                </a:solidFill>
              </a:rPr>
              <a:t> </a:t>
            </a:r>
            <a:r>
              <a:rPr lang="en-US" sz="2400" dirty="0" err="1">
                <a:solidFill>
                  <a:schemeClr val="dk1"/>
                </a:solidFill>
              </a:rPr>
              <a:t>wel</a:t>
            </a:r>
            <a:r>
              <a:rPr lang="en-US" sz="2400" dirty="0">
                <a:solidFill>
                  <a:schemeClr val="dk1"/>
                </a:solidFill>
              </a:rPr>
              <a:t> </a:t>
            </a:r>
            <a:r>
              <a:rPr lang="en-US" sz="2400" dirty="0" err="1">
                <a:solidFill>
                  <a:schemeClr val="dk1"/>
                </a:solidFill>
              </a:rPr>
              <a:t>gehoord</a:t>
            </a:r>
            <a:r>
              <a:rPr lang="en-US" sz="2400" dirty="0">
                <a:solidFill>
                  <a:schemeClr val="dk1"/>
                </a:solidFill>
              </a:rPr>
              <a:t>, maar </a:t>
            </a:r>
            <a:r>
              <a:rPr lang="en-US" sz="2400" dirty="0" err="1">
                <a:solidFill>
                  <a:schemeClr val="dk1"/>
                </a:solidFill>
              </a:rPr>
              <a:t>zullen</a:t>
            </a:r>
            <a:r>
              <a:rPr lang="en-US" sz="2400" dirty="0">
                <a:solidFill>
                  <a:schemeClr val="dk1"/>
                </a:solidFill>
              </a:rPr>
              <a:t> </a:t>
            </a:r>
            <a:r>
              <a:rPr lang="en-US" sz="2400" dirty="0" err="1">
                <a:solidFill>
                  <a:schemeClr val="dk1"/>
                </a:solidFill>
              </a:rPr>
              <a:t>onvoldoende</a:t>
            </a:r>
            <a:r>
              <a:rPr lang="en-US" sz="2400" dirty="0">
                <a:solidFill>
                  <a:schemeClr val="dk1"/>
                </a:solidFill>
              </a:rPr>
              <a:t> </a:t>
            </a:r>
            <a:r>
              <a:rPr lang="en-US" sz="2400" dirty="0" err="1">
                <a:solidFill>
                  <a:schemeClr val="dk1"/>
                </a:solidFill>
              </a:rPr>
              <a:t>doorwegen</a:t>
            </a:r>
            <a:r>
              <a:rPr lang="en-US" sz="2400" dirty="0">
                <a:solidFill>
                  <a:schemeClr val="dk1"/>
                </a:solidFill>
              </a:rPr>
              <a:t> </a:t>
            </a:r>
            <a:r>
              <a:rPr lang="en-US" sz="2400" dirty="0" err="1">
                <a:solidFill>
                  <a:schemeClr val="dk1"/>
                </a:solidFill>
              </a:rPr>
              <a:t>als</a:t>
            </a:r>
            <a:r>
              <a:rPr lang="en-US" sz="2400" dirty="0">
                <a:solidFill>
                  <a:schemeClr val="dk1"/>
                </a:solidFill>
              </a:rPr>
              <a:t> </a:t>
            </a:r>
            <a:r>
              <a:rPr lang="en-US" sz="2400" dirty="0" err="1">
                <a:solidFill>
                  <a:schemeClr val="dk1"/>
                </a:solidFill>
              </a:rPr>
              <a:t>er</a:t>
            </a:r>
            <a:r>
              <a:rPr lang="en-US" sz="2400" dirty="0">
                <a:solidFill>
                  <a:schemeClr val="dk1"/>
                </a:solidFill>
              </a:rPr>
              <a:t> op </a:t>
            </a:r>
            <a:r>
              <a:rPr lang="en-US" sz="2400" dirty="0" err="1">
                <a:solidFill>
                  <a:schemeClr val="dk1"/>
                </a:solidFill>
              </a:rPr>
              <a:t>korte</a:t>
            </a:r>
            <a:r>
              <a:rPr lang="en-US" sz="2400" dirty="0">
                <a:solidFill>
                  <a:schemeClr val="dk1"/>
                </a:solidFill>
              </a:rPr>
              <a:t> </a:t>
            </a:r>
            <a:r>
              <a:rPr lang="en-US" sz="2400" dirty="0" err="1">
                <a:solidFill>
                  <a:schemeClr val="dk1"/>
                </a:solidFill>
              </a:rPr>
              <a:t>termijn</a:t>
            </a:r>
            <a:r>
              <a:rPr lang="en-US" sz="2400" dirty="0">
                <a:solidFill>
                  <a:schemeClr val="dk1"/>
                </a:solidFill>
              </a:rPr>
              <a:t> </a:t>
            </a:r>
            <a:r>
              <a:rPr lang="en-US" sz="2400" dirty="0" err="1">
                <a:solidFill>
                  <a:schemeClr val="dk1"/>
                </a:solidFill>
              </a:rPr>
              <a:t>veel</a:t>
            </a:r>
            <a:r>
              <a:rPr lang="en-US" sz="2400" dirty="0">
                <a:solidFill>
                  <a:schemeClr val="dk1"/>
                </a:solidFill>
              </a:rPr>
              <a:t> </a:t>
            </a:r>
            <a:r>
              <a:rPr lang="en-US" sz="2400" dirty="0" err="1">
                <a:solidFill>
                  <a:schemeClr val="dk1"/>
                </a:solidFill>
              </a:rPr>
              <a:t>nadelen</a:t>
            </a:r>
            <a:r>
              <a:rPr lang="en-US" sz="2400" dirty="0">
                <a:solidFill>
                  <a:schemeClr val="dk1"/>
                </a:solidFill>
              </a:rPr>
              <a:t> </a:t>
            </a:r>
            <a:r>
              <a:rPr lang="en-US" sz="2400" dirty="0" err="1">
                <a:solidFill>
                  <a:schemeClr val="dk1"/>
                </a:solidFill>
              </a:rPr>
              <a:t>zijn</a:t>
            </a:r>
            <a:r>
              <a:rPr lang="en-US" sz="2400" dirty="0">
                <a:solidFill>
                  <a:schemeClr val="dk1"/>
                </a:solidFill>
              </a:rPr>
              <a:t> </a:t>
            </a:r>
            <a:r>
              <a:rPr lang="en-US" sz="2400" dirty="0" err="1">
                <a:solidFill>
                  <a:schemeClr val="dk1"/>
                </a:solidFill>
              </a:rPr>
              <a:t>aan</a:t>
            </a:r>
            <a:r>
              <a:rPr lang="en-US" sz="2400" dirty="0">
                <a:solidFill>
                  <a:schemeClr val="dk1"/>
                </a:solidFill>
              </a:rPr>
              <a:t> het </a:t>
            </a:r>
            <a:r>
              <a:rPr lang="en-US" sz="2400" dirty="0" err="1">
                <a:solidFill>
                  <a:schemeClr val="dk1"/>
                </a:solidFill>
              </a:rPr>
              <a:t>naar</a:t>
            </a:r>
            <a:r>
              <a:rPr lang="en-US" sz="2400" dirty="0">
                <a:solidFill>
                  <a:schemeClr val="dk1"/>
                </a:solidFill>
              </a:rPr>
              <a:t> school </a:t>
            </a:r>
            <a:r>
              <a:rPr lang="en-US" sz="2400" dirty="0" err="1">
                <a:solidFill>
                  <a:schemeClr val="dk1"/>
                </a:solidFill>
              </a:rPr>
              <a:t>gaan</a:t>
            </a:r>
            <a:r>
              <a:rPr lang="en-US" sz="2400" dirty="0">
                <a:solidFill>
                  <a:schemeClr val="dk1"/>
                </a:solidFill>
              </a:rPr>
              <a:t>.</a:t>
            </a:r>
            <a:endParaRPr sz="2400" dirty="0">
              <a:solidFill>
                <a:schemeClr val="dk1"/>
              </a:solidFill>
            </a:endParaRPr>
          </a:p>
          <a:p>
            <a:pPr marL="0" indent="0">
              <a:spcBef>
                <a:spcPts val="225"/>
              </a:spcBef>
              <a:spcAft>
                <a:spcPts val="750"/>
              </a:spcAft>
              <a:buNone/>
            </a:pPr>
            <a:endParaRPr dirty="0">
              <a:solidFill>
                <a:srgbClr val="000000"/>
              </a:solidFill>
            </a:endParaRPr>
          </a:p>
        </p:txBody>
      </p:sp>
      <p:sp>
        <p:nvSpPr>
          <p:cNvPr id="491" name="Shape 491"/>
          <p:cNvSpPr txBox="1"/>
          <p:nvPr/>
        </p:nvSpPr>
        <p:spPr>
          <a:xfrm>
            <a:off x="929987" y="561142"/>
            <a:ext cx="7543800" cy="1086975"/>
          </a:xfrm>
          <a:prstGeom prst="rect">
            <a:avLst/>
          </a:prstGeom>
          <a:noFill/>
          <a:ln>
            <a:noFill/>
          </a:ln>
        </p:spPr>
        <p:txBody>
          <a:bodyPr spcFirstLastPara="1" wrap="square" lIns="68569" tIns="34275" rIns="68569" bIns="34275" anchor="b" anchorCtr="0">
            <a:noAutofit/>
          </a:bodyPr>
          <a:lstStyle/>
          <a:p>
            <a:pPr marL="0" marR="0" lvl="0" indent="0" algn="r" defTabSz="914400" rtl="0" eaLnBrk="1" fontAlgn="auto" latinLnBrk="0" hangingPunct="1">
              <a:lnSpc>
                <a:spcPct val="85000"/>
              </a:lnSpc>
              <a:spcBef>
                <a:spcPts val="0"/>
              </a:spcBef>
              <a:spcAft>
                <a:spcPts val="0"/>
              </a:spcAft>
              <a:buClr>
                <a:srgbClr val="404040"/>
              </a:buClr>
              <a:buSzPts val="4000"/>
              <a:buFont typeface="Arial"/>
              <a:buNone/>
              <a:tabLst/>
              <a:defRPr/>
            </a:pPr>
            <a:r>
              <a:rPr kumimoji="0" lang="en-US" sz="3000" b="0" i="0" u="none" strike="noStrike" kern="0" cap="none" spc="0" normalizeH="0" baseline="0" noProof="0" dirty="0" err="1">
                <a:ln>
                  <a:noFill/>
                </a:ln>
                <a:solidFill>
                  <a:srgbClr val="404040"/>
                </a:solidFill>
                <a:effectLst/>
                <a:uLnTx/>
                <a:uFillTx/>
                <a:latin typeface="Calibri"/>
                <a:ea typeface="Calibri"/>
                <a:cs typeface="Calibri"/>
                <a:sym typeface="Calibri"/>
              </a:rPr>
              <a:t>Processen</a:t>
            </a:r>
            <a:r>
              <a:rPr kumimoji="0" lang="en-US" sz="3000" b="0" i="0" u="none" strike="noStrike" kern="0" cap="none" spc="0" normalizeH="0" baseline="0" noProof="0" dirty="0">
                <a:ln>
                  <a:noFill/>
                </a:ln>
                <a:solidFill>
                  <a:srgbClr val="404040"/>
                </a:solidFill>
                <a:effectLst/>
                <a:uLnTx/>
                <a:uFillTx/>
                <a:latin typeface="Calibri"/>
                <a:ea typeface="Calibri"/>
                <a:cs typeface="Calibri"/>
                <a:sym typeface="Calibri"/>
              </a:rPr>
              <a:t> van </a:t>
            </a:r>
            <a:r>
              <a:rPr kumimoji="0" lang="en-US" sz="3000" b="0" i="0" u="none" strike="noStrike" kern="0" cap="none" spc="0" normalizeH="0" baseline="0" noProof="0" dirty="0" err="1">
                <a:ln>
                  <a:noFill/>
                </a:ln>
                <a:solidFill>
                  <a:srgbClr val="404040"/>
                </a:solidFill>
                <a:effectLst/>
                <a:uLnTx/>
                <a:uFillTx/>
                <a:latin typeface="Calibri"/>
                <a:ea typeface="Calibri"/>
                <a:cs typeface="Calibri"/>
                <a:sym typeface="Calibri"/>
              </a:rPr>
              <a:t>bekrachtiging</a:t>
            </a:r>
            <a:endParaRPr kumimoji="0" sz="1050" b="0" i="0" u="none" strike="noStrike" kern="0" cap="none" spc="0" normalizeH="0" baseline="0" noProof="0" dirty="0">
              <a:ln>
                <a:noFill/>
              </a:ln>
              <a:solidFill>
                <a:srgbClr val="000000"/>
              </a:solidFill>
              <a:effectLst/>
              <a:uLnTx/>
              <a:uFillTx/>
              <a:latin typeface="Arial"/>
              <a:cs typeface="Arial"/>
              <a:sym typeface="Arial"/>
            </a:endParaRPr>
          </a:p>
        </p:txBody>
      </p:sp>
      <p:pic>
        <p:nvPicPr>
          <p:cNvPr id="5" name="Shape 278">
            <a:extLst>
              <a:ext uri="{FF2B5EF4-FFF2-40B4-BE49-F238E27FC236}">
                <a16:creationId xmlns:a16="http://schemas.microsoft.com/office/drawing/2014/main" id="{7B98D0F9-5082-416E-A52A-83D9D1F6E032}"/>
              </a:ext>
            </a:extLst>
          </p:cNvPr>
          <p:cNvPicPr preferRelativeResize="0"/>
          <p:nvPr/>
        </p:nvPicPr>
        <p:blipFill rotWithShape="1">
          <a:blip r:embed="rId3">
            <a:alphaModFix/>
          </a:blip>
          <a:srcRect/>
          <a:stretch/>
        </p:blipFill>
        <p:spPr>
          <a:xfrm>
            <a:off x="7489031" y="273844"/>
            <a:ext cx="1654969" cy="583406"/>
          </a:xfrm>
          <a:prstGeom prst="rect">
            <a:avLst/>
          </a:prstGeom>
          <a:noFill/>
          <a:ln>
            <a:noFill/>
          </a:ln>
        </p:spPr>
      </p:pic>
    </p:spTree>
    <p:extLst>
      <p:ext uri="{BB962C8B-B14F-4D97-AF65-F5344CB8AC3E}">
        <p14:creationId xmlns:p14="http://schemas.microsoft.com/office/powerpoint/2010/main" val="127511768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Shape 496"/>
          <p:cNvSpPr txBox="1">
            <a:spLocks noGrp="1"/>
          </p:cNvSpPr>
          <p:nvPr>
            <p:ph type="body" idx="1"/>
          </p:nvPr>
        </p:nvSpPr>
        <p:spPr>
          <a:xfrm>
            <a:off x="827175" y="2143050"/>
            <a:ext cx="8182125" cy="3452625"/>
          </a:xfrm>
          <a:prstGeom prst="rect">
            <a:avLst/>
          </a:prstGeom>
          <a:noFill/>
          <a:ln>
            <a:noFill/>
          </a:ln>
        </p:spPr>
        <p:txBody>
          <a:bodyPr spcFirstLastPara="1" wrap="square" lIns="68569" tIns="34275" rIns="68569" bIns="34275" anchor="t" anchorCtr="0">
            <a:noAutofit/>
          </a:bodyPr>
          <a:lstStyle/>
          <a:p>
            <a:pPr marL="66675" indent="0">
              <a:spcBef>
                <a:spcPts val="750"/>
              </a:spcBef>
              <a:buClr>
                <a:schemeClr val="dk1"/>
              </a:buClr>
              <a:buSzPts val="2200"/>
              <a:buNone/>
            </a:pPr>
            <a:r>
              <a:rPr lang="en-US" sz="2400" dirty="0" err="1">
                <a:solidFill>
                  <a:schemeClr val="dk1"/>
                </a:solidFill>
              </a:rPr>
              <a:t>Enkele</a:t>
            </a:r>
            <a:r>
              <a:rPr lang="en-US" sz="2400" dirty="0">
                <a:solidFill>
                  <a:schemeClr val="dk1"/>
                </a:solidFill>
              </a:rPr>
              <a:t> </a:t>
            </a:r>
            <a:r>
              <a:rPr lang="en-US" sz="2400" dirty="0" err="1">
                <a:solidFill>
                  <a:schemeClr val="dk1"/>
                </a:solidFill>
              </a:rPr>
              <a:t>voorbeelden</a:t>
            </a:r>
            <a:r>
              <a:rPr lang="en-US" sz="2400" dirty="0">
                <a:solidFill>
                  <a:schemeClr val="dk1"/>
                </a:solidFill>
              </a:rPr>
              <a:t> van </a:t>
            </a:r>
            <a:r>
              <a:rPr lang="en-US" sz="2400" dirty="0" err="1">
                <a:solidFill>
                  <a:schemeClr val="dk1"/>
                </a:solidFill>
              </a:rPr>
              <a:t>gevolgen</a:t>
            </a:r>
            <a:r>
              <a:rPr lang="en-US" sz="2400" dirty="0">
                <a:solidFill>
                  <a:schemeClr val="dk1"/>
                </a:solidFill>
              </a:rPr>
              <a:t> op </a:t>
            </a:r>
            <a:r>
              <a:rPr lang="en-US" sz="2400" dirty="0" err="1">
                <a:solidFill>
                  <a:schemeClr val="dk1"/>
                </a:solidFill>
              </a:rPr>
              <a:t>vlak</a:t>
            </a:r>
            <a:r>
              <a:rPr lang="en-US" sz="2400" dirty="0">
                <a:solidFill>
                  <a:schemeClr val="dk1"/>
                </a:solidFill>
              </a:rPr>
              <a:t> van </a:t>
            </a:r>
            <a:r>
              <a:rPr lang="en-US" sz="2400" dirty="0" err="1">
                <a:solidFill>
                  <a:schemeClr val="dk1"/>
                </a:solidFill>
              </a:rPr>
              <a:t>ontwikkeling</a:t>
            </a:r>
            <a:r>
              <a:rPr lang="en-US" sz="2400" dirty="0">
                <a:solidFill>
                  <a:schemeClr val="dk1"/>
                </a:solidFill>
              </a:rPr>
              <a:t>:</a:t>
            </a:r>
            <a:endParaRPr sz="2400" dirty="0">
              <a:solidFill>
                <a:schemeClr val="dk1"/>
              </a:solidFill>
            </a:endParaRPr>
          </a:p>
          <a:p>
            <a:pPr marL="685800" lvl="1" indent="-266700">
              <a:spcBef>
                <a:spcPts val="750"/>
              </a:spcBef>
              <a:buClr>
                <a:srgbClr val="404040"/>
              </a:buClr>
              <a:buSzPts val="2000"/>
              <a:buChar char="○"/>
            </a:pPr>
            <a:r>
              <a:rPr lang="en-US" sz="2400" dirty="0" err="1">
                <a:solidFill>
                  <a:schemeClr val="dk1"/>
                </a:solidFill>
              </a:rPr>
              <a:t>beperkte</a:t>
            </a:r>
            <a:r>
              <a:rPr lang="en-US" sz="2400" dirty="0">
                <a:solidFill>
                  <a:schemeClr val="dk1"/>
                </a:solidFill>
              </a:rPr>
              <a:t> </a:t>
            </a:r>
            <a:r>
              <a:rPr lang="en-US" sz="2400" dirty="0" err="1">
                <a:solidFill>
                  <a:schemeClr val="dk1"/>
                </a:solidFill>
              </a:rPr>
              <a:t>probleemoplossende</a:t>
            </a:r>
            <a:r>
              <a:rPr lang="en-US" sz="2400" dirty="0">
                <a:solidFill>
                  <a:schemeClr val="dk1"/>
                </a:solidFill>
              </a:rPr>
              <a:t> </a:t>
            </a:r>
            <a:r>
              <a:rPr lang="en-US" sz="2400" dirty="0" err="1">
                <a:solidFill>
                  <a:schemeClr val="dk1"/>
                </a:solidFill>
              </a:rPr>
              <a:t>vaardigheden</a:t>
            </a:r>
            <a:endParaRPr sz="2400" dirty="0">
              <a:solidFill>
                <a:schemeClr val="dk1"/>
              </a:solidFill>
            </a:endParaRPr>
          </a:p>
          <a:p>
            <a:pPr marL="685800" lvl="1" indent="-266700">
              <a:spcBef>
                <a:spcPts val="0"/>
              </a:spcBef>
              <a:buClr>
                <a:schemeClr val="dk1"/>
              </a:buClr>
              <a:buSzPts val="2000"/>
              <a:buChar char="○"/>
            </a:pPr>
            <a:r>
              <a:rPr lang="en-US" sz="2400" dirty="0" err="1">
                <a:solidFill>
                  <a:schemeClr val="dk1"/>
                </a:solidFill>
              </a:rPr>
              <a:t>moeilijk</a:t>
            </a:r>
            <a:r>
              <a:rPr lang="en-US" sz="2400" dirty="0">
                <a:solidFill>
                  <a:schemeClr val="dk1"/>
                </a:solidFill>
              </a:rPr>
              <a:t> </a:t>
            </a:r>
            <a:r>
              <a:rPr lang="en-US" sz="2400" dirty="0" err="1">
                <a:solidFill>
                  <a:schemeClr val="dk1"/>
                </a:solidFill>
              </a:rPr>
              <a:t>omkunnen</a:t>
            </a:r>
            <a:r>
              <a:rPr lang="en-US" sz="2400" dirty="0">
                <a:solidFill>
                  <a:schemeClr val="dk1"/>
                </a:solidFill>
              </a:rPr>
              <a:t> met de </a:t>
            </a:r>
            <a:r>
              <a:rPr lang="en-US" sz="2400" dirty="0" err="1">
                <a:solidFill>
                  <a:schemeClr val="dk1"/>
                </a:solidFill>
              </a:rPr>
              <a:t>eisen</a:t>
            </a:r>
            <a:r>
              <a:rPr lang="en-US" sz="2400" dirty="0">
                <a:solidFill>
                  <a:schemeClr val="dk1"/>
                </a:solidFill>
              </a:rPr>
              <a:t> van de </a:t>
            </a:r>
            <a:r>
              <a:rPr lang="en-US" sz="2400" dirty="0" err="1">
                <a:solidFill>
                  <a:schemeClr val="dk1"/>
                </a:solidFill>
              </a:rPr>
              <a:t>omgeving</a:t>
            </a:r>
            <a:endParaRPr sz="2400" dirty="0">
              <a:solidFill>
                <a:schemeClr val="dk1"/>
              </a:solidFill>
            </a:endParaRPr>
          </a:p>
          <a:p>
            <a:pPr marL="685800" lvl="1" indent="-266700">
              <a:spcBef>
                <a:spcPts val="0"/>
              </a:spcBef>
              <a:buClr>
                <a:schemeClr val="dk1"/>
              </a:buClr>
              <a:buSzPts val="2000"/>
              <a:buChar char="○"/>
            </a:pPr>
            <a:r>
              <a:rPr lang="en-US" sz="2400" dirty="0" err="1">
                <a:solidFill>
                  <a:schemeClr val="dk1"/>
                </a:solidFill>
              </a:rPr>
              <a:t>beperkte</a:t>
            </a:r>
            <a:r>
              <a:rPr lang="en-US" sz="2400" dirty="0">
                <a:solidFill>
                  <a:schemeClr val="dk1"/>
                </a:solidFill>
              </a:rPr>
              <a:t> </a:t>
            </a:r>
            <a:r>
              <a:rPr lang="en-US" sz="2400" dirty="0" err="1">
                <a:solidFill>
                  <a:schemeClr val="dk1"/>
                </a:solidFill>
              </a:rPr>
              <a:t>sociale</a:t>
            </a:r>
            <a:r>
              <a:rPr lang="en-US" sz="2400" dirty="0">
                <a:solidFill>
                  <a:schemeClr val="dk1"/>
                </a:solidFill>
              </a:rPr>
              <a:t> </a:t>
            </a:r>
            <a:r>
              <a:rPr lang="en-US" sz="2400" dirty="0" err="1">
                <a:solidFill>
                  <a:schemeClr val="dk1"/>
                </a:solidFill>
              </a:rPr>
              <a:t>vaardigheden</a:t>
            </a:r>
            <a:endParaRPr sz="2400" dirty="0">
              <a:solidFill>
                <a:schemeClr val="dk1"/>
              </a:solidFill>
            </a:endParaRPr>
          </a:p>
          <a:p>
            <a:pPr marL="685800" lvl="1" indent="-266700">
              <a:spcBef>
                <a:spcPts val="0"/>
              </a:spcBef>
              <a:buClr>
                <a:schemeClr val="dk1"/>
              </a:buClr>
              <a:buSzPts val="2000"/>
              <a:buChar char="○"/>
            </a:pPr>
            <a:r>
              <a:rPr lang="en-US" sz="2400" dirty="0" err="1">
                <a:solidFill>
                  <a:schemeClr val="dk1"/>
                </a:solidFill>
              </a:rPr>
              <a:t>achterstand</a:t>
            </a:r>
            <a:r>
              <a:rPr lang="en-US" sz="2400" dirty="0">
                <a:solidFill>
                  <a:schemeClr val="dk1"/>
                </a:solidFill>
              </a:rPr>
              <a:t> op schools </a:t>
            </a:r>
            <a:r>
              <a:rPr lang="en-US" sz="2400" dirty="0" err="1">
                <a:solidFill>
                  <a:schemeClr val="dk1"/>
                </a:solidFill>
              </a:rPr>
              <a:t>vlak</a:t>
            </a:r>
            <a:r>
              <a:rPr lang="en-US" sz="2400" dirty="0">
                <a:solidFill>
                  <a:schemeClr val="dk1"/>
                </a:solidFill>
              </a:rPr>
              <a:t>, </a:t>
            </a:r>
            <a:r>
              <a:rPr lang="en-US" sz="2400" dirty="0" err="1">
                <a:solidFill>
                  <a:schemeClr val="dk1"/>
                </a:solidFill>
              </a:rPr>
              <a:t>vaak</a:t>
            </a:r>
            <a:r>
              <a:rPr lang="en-US" sz="2400" dirty="0">
                <a:solidFill>
                  <a:schemeClr val="dk1"/>
                </a:solidFill>
              </a:rPr>
              <a:t> al </a:t>
            </a:r>
            <a:r>
              <a:rPr lang="en-US" sz="2400" dirty="0" err="1">
                <a:solidFill>
                  <a:schemeClr val="dk1"/>
                </a:solidFill>
              </a:rPr>
              <a:t>een</a:t>
            </a:r>
            <a:r>
              <a:rPr lang="en-US" sz="2400" dirty="0">
                <a:solidFill>
                  <a:schemeClr val="dk1"/>
                </a:solidFill>
              </a:rPr>
              <a:t> </a:t>
            </a:r>
            <a:r>
              <a:rPr lang="en-US" sz="2400" dirty="0" err="1">
                <a:solidFill>
                  <a:schemeClr val="dk1"/>
                </a:solidFill>
              </a:rPr>
              <a:t>jaar</a:t>
            </a:r>
            <a:r>
              <a:rPr lang="en-US" sz="2400" dirty="0">
                <a:solidFill>
                  <a:schemeClr val="dk1"/>
                </a:solidFill>
              </a:rPr>
              <a:t> </a:t>
            </a:r>
            <a:r>
              <a:rPr lang="en-US" sz="2400" dirty="0" err="1">
                <a:solidFill>
                  <a:schemeClr val="dk1"/>
                </a:solidFill>
              </a:rPr>
              <a:t>gebist</a:t>
            </a:r>
            <a:endParaRPr sz="2400" dirty="0">
              <a:solidFill>
                <a:schemeClr val="dk1"/>
              </a:solidFill>
            </a:endParaRPr>
          </a:p>
          <a:p>
            <a:pPr marL="685800" lvl="1" indent="-266700">
              <a:spcBef>
                <a:spcPts val="0"/>
              </a:spcBef>
              <a:buClr>
                <a:schemeClr val="dk1"/>
              </a:buClr>
              <a:buSzPts val="2000"/>
              <a:buChar char="○"/>
            </a:pPr>
            <a:r>
              <a:rPr lang="en-US" sz="2400" dirty="0" err="1">
                <a:solidFill>
                  <a:schemeClr val="dk1"/>
                </a:solidFill>
              </a:rPr>
              <a:t>heroriëntering</a:t>
            </a:r>
            <a:r>
              <a:rPr lang="en-US" sz="2400" dirty="0">
                <a:solidFill>
                  <a:schemeClr val="dk1"/>
                </a:solidFill>
              </a:rPr>
              <a:t>, </a:t>
            </a:r>
            <a:r>
              <a:rPr lang="en-US" sz="2400" dirty="0" err="1">
                <a:solidFill>
                  <a:schemeClr val="dk1"/>
                </a:solidFill>
              </a:rPr>
              <a:t>waardoor</a:t>
            </a:r>
            <a:r>
              <a:rPr lang="en-US" sz="2400" dirty="0">
                <a:solidFill>
                  <a:schemeClr val="dk1"/>
                </a:solidFill>
              </a:rPr>
              <a:t> de </a:t>
            </a:r>
            <a:r>
              <a:rPr lang="en-US" sz="2400" dirty="0" err="1">
                <a:solidFill>
                  <a:schemeClr val="dk1"/>
                </a:solidFill>
              </a:rPr>
              <a:t>jongere</a:t>
            </a:r>
            <a:r>
              <a:rPr lang="en-US" sz="2400" dirty="0">
                <a:solidFill>
                  <a:schemeClr val="dk1"/>
                </a:solidFill>
              </a:rPr>
              <a:t> </a:t>
            </a:r>
            <a:r>
              <a:rPr lang="en-US" sz="2400" dirty="0" err="1">
                <a:solidFill>
                  <a:schemeClr val="dk1"/>
                </a:solidFill>
              </a:rPr>
              <a:t>niet</a:t>
            </a:r>
            <a:r>
              <a:rPr lang="en-US" sz="2400" dirty="0">
                <a:solidFill>
                  <a:schemeClr val="dk1"/>
                </a:solidFill>
              </a:rPr>
              <a:t> </a:t>
            </a:r>
            <a:r>
              <a:rPr lang="en-US" sz="2400" dirty="0" err="1">
                <a:solidFill>
                  <a:schemeClr val="dk1"/>
                </a:solidFill>
              </a:rPr>
              <a:t>altijd</a:t>
            </a:r>
            <a:r>
              <a:rPr lang="en-US" sz="2400" dirty="0">
                <a:solidFill>
                  <a:schemeClr val="dk1"/>
                </a:solidFill>
              </a:rPr>
              <a:t> in de </a:t>
            </a:r>
            <a:r>
              <a:rPr lang="en-US" sz="2400" dirty="0" err="1">
                <a:solidFill>
                  <a:schemeClr val="dk1"/>
                </a:solidFill>
              </a:rPr>
              <a:t>juiste</a:t>
            </a:r>
            <a:r>
              <a:rPr lang="en-US" sz="2400" dirty="0">
                <a:solidFill>
                  <a:schemeClr val="dk1"/>
                </a:solidFill>
              </a:rPr>
              <a:t> </a:t>
            </a:r>
            <a:r>
              <a:rPr lang="en-US" sz="2400" dirty="0" err="1">
                <a:solidFill>
                  <a:schemeClr val="dk1"/>
                </a:solidFill>
              </a:rPr>
              <a:t>studierichting</a:t>
            </a:r>
            <a:r>
              <a:rPr lang="en-US" sz="2400" dirty="0">
                <a:solidFill>
                  <a:schemeClr val="dk1"/>
                </a:solidFill>
              </a:rPr>
              <a:t> zit</a:t>
            </a:r>
            <a:endParaRPr sz="2400" dirty="0">
              <a:solidFill>
                <a:schemeClr val="dk1"/>
              </a:solidFill>
            </a:endParaRPr>
          </a:p>
          <a:p>
            <a:pPr marL="685800" lvl="1" indent="-266700">
              <a:spcBef>
                <a:spcPts val="0"/>
              </a:spcBef>
              <a:buClr>
                <a:schemeClr val="dk1"/>
              </a:buClr>
              <a:buSzPts val="2000"/>
              <a:buChar char="○"/>
            </a:pPr>
            <a:r>
              <a:rPr lang="en-US" sz="2400" dirty="0" err="1">
                <a:solidFill>
                  <a:schemeClr val="dk1"/>
                </a:solidFill>
              </a:rPr>
              <a:t>laag</a:t>
            </a:r>
            <a:r>
              <a:rPr lang="en-US" sz="2400" dirty="0">
                <a:solidFill>
                  <a:schemeClr val="dk1"/>
                </a:solidFill>
              </a:rPr>
              <a:t> </a:t>
            </a:r>
            <a:r>
              <a:rPr lang="en-US" sz="2400" dirty="0" err="1">
                <a:solidFill>
                  <a:schemeClr val="dk1"/>
                </a:solidFill>
              </a:rPr>
              <a:t>zelfbeeld</a:t>
            </a:r>
            <a:r>
              <a:rPr lang="en-US" sz="2400" dirty="0">
                <a:solidFill>
                  <a:schemeClr val="dk1"/>
                </a:solidFill>
              </a:rPr>
              <a:t> door de </a:t>
            </a:r>
            <a:r>
              <a:rPr lang="en-US" sz="2400" dirty="0" err="1">
                <a:solidFill>
                  <a:schemeClr val="dk1"/>
                </a:solidFill>
              </a:rPr>
              <a:t>beperkte</a:t>
            </a:r>
            <a:r>
              <a:rPr lang="en-US" sz="2400" dirty="0">
                <a:solidFill>
                  <a:schemeClr val="dk1"/>
                </a:solidFill>
              </a:rPr>
              <a:t> </a:t>
            </a:r>
            <a:r>
              <a:rPr lang="en-US" sz="2400" dirty="0" err="1">
                <a:solidFill>
                  <a:schemeClr val="dk1"/>
                </a:solidFill>
              </a:rPr>
              <a:t>succeservaringen</a:t>
            </a:r>
            <a:endParaRPr sz="2400" dirty="0">
              <a:solidFill>
                <a:schemeClr val="dk1"/>
              </a:solidFill>
            </a:endParaRPr>
          </a:p>
          <a:p>
            <a:pPr marL="685800" lvl="1" indent="-266700">
              <a:spcBef>
                <a:spcPts val="0"/>
              </a:spcBef>
              <a:buClr>
                <a:schemeClr val="dk1"/>
              </a:buClr>
              <a:buSzPts val="2000"/>
              <a:buChar char="○"/>
            </a:pPr>
            <a:r>
              <a:rPr lang="en-US" sz="2400" dirty="0" err="1">
                <a:solidFill>
                  <a:schemeClr val="dk1"/>
                </a:solidFill>
              </a:rPr>
              <a:t>conflicten</a:t>
            </a:r>
            <a:r>
              <a:rPr lang="en-US" sz="2400" dirty="0">
                <a:solidFill>
                  <a:schemeClr val="dk1"/>
                </a:solidFill>
              </a:rPr>
              <a:t> </a:t>
            </a:r>
            <a:r>
              <a:rPr lang="en-US" sz="2400" dirty="0" err="1">
                <a:solidFill>
                  <a:schemeClr val="dk1"/>
                </a:solidFill>
              </a:rPr>
              <a:t>thuis</a:t>
            </a:r>
            <a:r>
              <a:rPr lang="en-US" sz="2400" dirty="0">
                <a:solidFill>
                  <a:schemeClr val="dk1"/>
                </a:solidFill>
              </a:rPr>
              <a:t>, </a:t>
            </a:r>
            <a:r>
              <a:rPr lang="en-US" sz="2400" dirty="0" err="1">
                <a:solidFill>
                  <a:schemeClr val="dk1"/>
                </a:solidFill>
              </a:rPr>
              <a:t>ouders</a:t>
            </a:r>
            <a:r>
              <a:rPr lang="en-US" sz="2400" dirty="0">
                <a:solidFill>
                  <a:schemeClr val="dk1"/>
                </a:solidFill>
              </a:rPr>
              <a:t> die op </a:t>
            </a:r>
            <a:r>
              <a:rPr lang="en-US" sz="2400" dirty="0" err="1">
                <a:solidFill>
                  <a:schemeClr val="dk1"/>
                </a:solidFill>
              </a:rPr>
              <a:t>zijn</a:t>
            </a:r>
            <a:r>
              <a:rPr lang="en-US" sz="2400" dirty="0">
                <a:solidFill>
                  <a:schemeClr val="dk1"/>
                </a:solidFill>
              </a:rPr>
              <a:t> van het </a:t>
            </a:r>
            <a:r>
              <a:rPr lang="en-US" sz="2400" dirty="0" err="1">
                <a:solidFill>
                  <a:schemeClr val="dk1"/>
                </a:solidFill>
              </a:rPr>
              <a:t>trekken</a:t>
            </a:r>
            <a:r>
              <a:rPr lang="en-US" sz="2400" dirty="0">
                <a:solidFill>
                  <a:schemeClr val="dk1"/>
                </a:solidFill>
              </a:rPr>
              <a:t> </a:t>
            </a:r>
            <a:r>
              <a:rPr lang="en-US" sz="2400" dirty="0" err="1">
                <a:solidFill>
                  <a:schemeClr val="dk1"/>
                </a:solidFill>
              </a:rPr>
              <a:t>en</a:t>
            </a:r>
            <a:r>
              <a:rPr lang="en-US" sz="2400" dirty="0">
                <a:solidFill>
                  <a:schemeClr val="dk1"/>
                </a:solidFill>
              </a:rPr>
              <a:t> </a:t>
            </a:r>
            <a:r>
              <a:rPr lang="en-US" sz="2400" dirty="0" err="1">
                <a:solidFill>
                  <a:schemeClr val="dk1"/>
                </a:solidFill>
              </a:rPr>
              <a:t>sleuren</a:t>
            </a:r>
            <a:r>
              <a:rPr lang="en-US" sz="2400" dirty="0">
                <a:solidFill>
                  <a:schemeClr val="dk1"/>
                </a:solidFill>
              </a:rPr>
              <a:t> </a:t>
            </a:r>
            <a:r>
              <a:rPr lang="en-US" sz="2400" dirty="0" err="1">
                <a:solidFill>
                  <a:schemeClr val="dk1"/>
                </a:solidFill>
              </a:rPr>
              <a:t>rond</a:t>
            </a:r>
            <a:r>
              <a:rPr lang="en-US" sz="2400" dirty="0">
                <a:solidFill>
                  <a:schemeClr val="dk1"/>
                </a:solidFill>
              </a:rPr>
              <a:t> het </a:t>
            </a:r>
            <a:r>
              <a:rPr lang="en-US" sz="2400" dirty="0" err="1">
                <a:solidFill>
                  <a:schemeClr val="dk1"/>
                </a:solidFill>
              </a:rPr>
              <a:t>schoolse</a:t>
            </a:r>
            <a:r>
              <a:rPr lang="en-US" sz="2400" dirty="0">
                <a:solidFill>
                  <a:schemeClr val="dk1"/>
                </a:solidFill>
              </a:rPr>
              <a:t> </a:t>
            </a:r>
            <a:r>
              <a:rPr lang="en-US" sz="2400" dirty="0" err="1">
                <a:solidFill>
                  <a:schemeClr val="dk1"/>
                </a:solidFill>
              </a:rPr>
              <a:t>traject</a:t>
            </a:r>
            <a:endParaRPr sz="2400" dirty="0">
              <a:solidFill>
                <a:schemeClr val="dk1"/>
              </a:solidFill>
            </a:endParaRPr>
          </a:p>
          <a:p>
            <a:pPr marL="0" indent="0">
              <a:spcBef>
                <a:spcPts val="225"/>
              </a:spcBef>
              <a:spcAft>
                <a:spcPts val="750"/>
              </a:spcAft>
              <a:buNone/>
            </a:pPr>
            <a:endParaRPr dirty="0">
              <a:solidFill>
                <a:srgbClr val="000000"/>
              </a:solidFill>
            </a:endParaRPr>
          </a:p>
        </p:txBody>
      </p:sp>
      <p:sp>
        <p:nvSpPr>
          <p:cNvPr id="498" name="Shape 498"/>
          <p:cNvSpPr txBox="1"/>
          <p:nvPr/>
        </p:nvSpPr>
        <p:spPr>
          <a:xfrm>
            <a:off x="985405" y="565547"/>
            <a:ext cx="7543800" cy="1086975"/>
          </a:xfrm>
          <a:prstGeom prst="rect">
            <a:avLst/>
          </a:prstGeom>
          <a:noFill/>
          <a:ln>
            <a:noFill/>
          </a:ln>
        </p:spPr>
        <p:txBody>
          <a:bodyPr spcFirstLastPara="1" wrap="square" lIns="68569" tIns="34275" rIns="68569" bIns="34275" anchor="b" anchorCtr="0">
            <a:noAutofit/>
          </a:bodyPr>
          <a:lstStyle/>
          <a:p>
            <a:pPr marL="0" marR="0" lvl="0" indent="0" algn="r" defTabSz="914400" rtl="0" eaLnBrk="1" fontAlgn="auto" latinLnBrk="0" hangingPunct="1">
              <a:lnSpc>
                <a:spcPct val="85000"/>
              </a:lnSpc>
              <a:spcBef>
                <a:spcPts val="0"/>
              </a:spcBef>
              <a:spcAft>
                <a:spcPts val="0"/>
              </a:spcAft>
              <a:buClr>
                <a:srgbClr val="404040"/>
              </a:buClr>
              <a:buSzPts val="4000"/>
              <a:buFont typeface="Arial"/>
              <a:buNone/>
              <a:tabLst/>
              <a:defRPr/>
            </a:pPr>
            <a:r>
              <a:rPr kumimoji="0" lang="en-US" sz="3000" b="0" i="0" u="none" strike="noStrike" kern="0" cap="none" spc="0" normalizeH="0" baseline="0" noProof="0" dirty="0" err="1">
                <a:ln>
                  <a:noFill/>
                </a:ln>
                <a:solidFill>
                  <a:srgbClr val="404040"/>
                </a:solidFill>
                <a:effectLst/>
                <a:uLnTx/>
                <a:uFillTx/>
                <a:latin typeface="Calibri"/>
                <a:ea typeface="Calibri"/>
                <a:cs typeface="Calibri"/>
                <a:sym typeface="Calibri"/>
              </a:rPr>
              <a:t>Processen</a:t>
            </a:r>
            <a:r>
              <a:rPr kumimoji="0" lang="en-US" sz="3000" b="0" i="0" u="none" strike="noStrike" kern="0" cap="none" spc="0" normalizeH="0" baseline="0" noProof="0" dirty="0">
                <a:ln>
                  <a:noFill/>
                </a:ln>
                <a:solidFill>
                  <a:srgbClr val="404040"/>
                </a:solidFill>
                <a:effectLst/>
                <a:uLnTx/>
                <a:uFillTx/>
                <a:latin typeface="Calibri"/>
                <a:ea typeface="Calibri"/>
                <a:cs typeface="Calibri"/>
                <a:sym typeface="Calibri"/>
              </a:rPr>
              <a:t> van </a:t>
            </a:r>
            <a:r>
              <a:rPr kumimoji="0" lang="en-US" sz="3000" b="0" i="0" u="none" strike="noStrike" kern="0" cap="none" spc="0" normalizeH="0" baseline="0" noProof="0" dirty="0" err="1">
                <a:ln>
                  <a:noFill/>
                </a:ln>
                <a:solidFill>
                  <a:srgbClr val="404040"/>
                </a:solidFill>
                <a:effectLst/>
                <a:uLnTx/>
                <a:uFillTx/>
                <a:latin typeface="Calibri"/>
                <a:ea typeface="Calibri"/>
                <a:cs typeface="Calibri"/>
                <a:sym typeface="Calibri"/>
              </a:rPr>
              <a:t>bekrachtiging</a:t>
            </a:r>
            <a:endParaRPr kumimoji="0" sz="1050" b="0" i="0" u="none" strike="noStrike" kern="0" cap="none" spc="0" normalizeH="0" baseline="0" noProof="0" dirty="0">
              <a:ln>
                <a:noFill/>
              </a:ln>
              <a:solidFill>
                <a:srgbClr val="000000"/>
              </a:solidFill>
              <a:effectLst/>
              <a:uLnTx/>
              <a:uFillTx/>
              <a:latin typeface="Arial"/>
              <a:cs typeface="Arial"/>
              <a:sym typeface="Arial"/>
            </a:endParaRPr>
          </a:p>
        </p:txBody>
      </p:sp>
      <p:pic>
        <p:nvPicPr>
          <p:cNvPr id="5" name="Shape 278">
            <a:extLst>
              <a:ext uri="{FF2B5EF4-FFF2-40B4-BE49-F238E27FC236}">
                <a16:creationId xmlns:a16="http://schemas.microsoft.com/office/drawing/2014/main" id="{6FA89C3B-6943-4A22-AF47-286950D795F4}"/>
              </a:ext>
            </a:extLst>
          </p:cNvPr>
          <p:cNvPicPr preferRelativeResize="0"/>
          <p:nvPr/>
        </p:nvPicPr>
        <p:blipFill rotWithShape="1">
          <a:blip r:embed="rId3">
            <a:alphaModFix/>
          </a:blip>
          <a:srcRect/>
          <a:stretch/>
        </p:blipFill>
        <p:spPr>
          <a:xfrm>
            <a:off x="7489031" y="273844"/>
            <a:ext cx="1654969" cy="583406"/>
          </a:xfrm>
          <a:prstGeom prst="rect">
            <a:avLst/>
          </a:prstGeom>
          <a:noFill/>
          <a:ln>
            <a:noFill/>
          </a:ln>
        </p:spPr>
      </p:pic>
    </p:spTree>
    <p:extLst>
      <p:ext uri="{BB962C8B-B14F-4D97-AF65-F5344CB8AC3E}">
        <p14:creationId xmlns:p14="http://schemas.microsoft.com/office/powerpoint/2010/main" val="302072214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a:spLocks noGrp="1"/>
          </p:cNvSpPr>
          <p:nvPr>
            <p:ph type="title"/>
          </p:nvPr>
        </p:nvSpPr>
        <p:spPr>
          <a:xfrm>
            <a:off x="822325" y="287337"/>
            <a:ext cx="7543800" cy="1449387"/>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rgbClr val="404040"/>
              </a:buClr>
              <a:buSzPts val="4800"/>
              <a:buFont typeface="Calibri"/>
              <a:buNone/>
            </a:pPr>
            <a:r>
              <a:rPr lang="en-US" sz="4800" b="0" i="0" u="none" strike="noStrike" cap="none" dirty="0" err="1">
                <a:solidFill>
                  <a:srgbClr val="404040"/>
                </a:solidFill>
                <a:latin typeface="Calibri"/>
                <a:ea typeface="Calibri"/>
                <a:cs typeface="Calibri"/>
                <a:sym typeface="Calibri"/>
              </a:rPr>
              <a:t>Vragenmoment</a:t>
            </a:r>
            <a:endParaRPr dirty="0"/>
          </a:p>
        </p:txBody>
      </p:sp>
      <p:sp>
        <p:nvSpPr>
          <p:cNvPr id="222" name="Shape 222"/>
          <p:cNvSpPr txBox="1">
            <a:spLocks noGrp="1"/>
          </p:cNvSpPr>
          <p:nvPr>
            <p:ph type="body" idx="1"/>
          </p:nvPr>
        </p:nvSpPr>
        <p:spPr>
          <a:xfrm>
            <a:off x="822324" y="1995296"/>
            <a:ext cx="7984487" cy="1109148"/>
          </a:xfrm>
          <a:prstGeom prst="rect">
            <a:avLst/>
          </a:prstGeom>
          <a:noFill/>
          <a:ln>
            <a:noFill/>
          </a:ln>
        </p:spPr>
        <p:txBody>
          <a:bodyPr spcFirstLastPara="1" wrap="square" lIns="0" tIns="45700" rIns="0" bIns="45700" anchor="t" anchorCtr="0">
            <a:noAutofit/>
          </a:bodyPr>
          <a:lstStyle/>
          <a:p>
            <a:pPr marL="0" marR="0" lvl="0" indent="0" algn="l" rtl="0">
              <a:lnSpc>
                <a:spcPct val="90000"/>
              </a:lnSpc>
              <a:spcBef>
                <a:spcPts val="1400"/>
              </a:spcBef>
              <a:spcAft>
                <a:spcPts val="0"/>
              </a:spcAft>
              <a:buClr>
                <a:schemeClr val="accent1"/>
              </a:buClr>
              <a:buSzPts val="2000"/>
              <a:buNone/>
            </a:pPr>
            <a:r>
              <a:rPr lang="nl-NL" sz="2200" b="0" i="0" u="none" dirty="0">
                <a:solidFill>
                  <a:schemeClr val="tx1"/>
                </a:solidFill>
                <a:sym typeface="Calibri"/>
              </a:rPr>
              <a:t> </a:t>
            </a:r>
            <a:r>
              <a:rPr lang="nl-NL" sz="2200" b="0" i="0" u="none" dirty="0" smtClean="0">
                <a:solidFill>
                  <a:schemeClr val="tx1"/>
                </a:solidFill>
                <a:sym typeface="Calibri"/>
              </a:rPr>
              <a:t>Reflecties?</a:t>
            </a:r>
            <a:endParaRPr lang="nl-NL" sz="2200" b="0" i="0" u="none" dirty="0">
              <a:solidFill>
                <a:schemeClr val="tx1"/>
              </a:solidFill>
              <a:sym typeface="Calibri"/>
            </a:endParaRPr>
          </a:p>
          <a:p>
            <a:pPr marL="0" marR="0" lvl="0" indent="0" algn="l" rtl="0">
              <a:lnSpc>
                <a:spcPct val="90000"/>
              </a:lnSpc>
              <a:spcBef>
                <a:spcPts val="1400"/>
              </a:spcBef>
              <a:spcAft>
                <a:spcPts val="0"/>
              </a:spcAft>
              <a:buClr>
                <a:schemeClr val="accent1"/>
              </a:buClr>
              <a:buSzPts val="2000"/>
              <a:buNone/>
            </a:pPr>
            <a:r>
              <a:rPr lang="nl-NL" sz="2200" dirty="0">
                <a:solidFill>
                  <a:schemeClr val="tx1"/>
                </a:solidFill>
              </a:rPr>
              <a:t> </a:t>
            </a:r>
            <a:r>
              <a:rPr lang="nl-NL" sz="2200" dirty="0" smtClean="0">
                <a:solidFill>
                  <a:schemeClr val="tx1"/>
                </a:solidFill>
              </a:rPr>
              <a:t>Vragen?</a:t>
            </a:r>
            <a:endParaRPr lang="nl-NL" sz="2200" dirty="0">
              <a:solidFill>
                <a:schemeClr val="tx1"/>
              </a:solidFill>
            </a:endParaRPr>
          </a:p>
          <a:p>
            <a:pPr marL="90488" marR="0" lvl="0" indent="36511" algn="l" rtl="0">
              <a:lnSpc>
                <a:spcPct val="90000"/>
              </a:lnSpc>
              <a:spcBef>
                <a:spcPts val="1400"/>
              </a:spcBef>
              <a:spcAft>
                <a:spcPts val="0"/>
              </a:spcAft>
              <a:buClr>
                <a:schemeClr val="accent1"/>
              </a:buClr>
              <a:buSzPts val="2000"/>
              <a:buFont typeface="Calibri"/>
              <a:buNone/>
            </a:pPr>
            <a:endParaRPr lang="nl-NL" sz="2000" b="0" i="0" u="none" dirty="0">
              <a:solidFill>
                <a:schemeClr val="tx1"/>
              </a:solidFill>
              <a:sym typeface="Calibri"/>
            </a:endParaRPr>
          </a:p>
        </p:txBody>
      </p:sp>
      <p:sp>
        <p:nvSpPr>
          <p:cNvPr id="223" name="Shape 223"/>
          <p:cNvSpPr txBox="1"/>
          <p:nvPr/>
        </p:nvSpPr>
        <p:spPr>
          <a:xfrm>
            <a:off x="7424737" y="6459537"/>
            <a:ext cx="98425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FFFFFF"/>
              </a:buClr>
              <a:buSzPts val="1000"/>
              <a:buFont typeface="Arial"/>
              <a:buNone/>
            </a:pPr>
            <a:fld id="{00000000-1234-1234-1234-123412341234}" type="slidenum">
              <a:rPr lang="en-US" sz="1000" b="0" i="0" u="none">
                <a:solidFill>
                  <a:srgbClr val="FFFFFF"/>
                </a:solidFill>
                <a:latin typeface="Arial"/>
                <a:ea typeface="Arial"/>
                <a:cs typeface="Arial"/>
                <a:sym typeface="Arial"/>
              </a:rPr>
              <a:t>92</a:t>
            </a:fld>
            <a:endParaRPr/>
          </a:p>
        </p:txBody>
      </p:sp>
      <p:pic>
        <p:nvPicPr>
          <p:cNvPr id="224" name="Shape 224"/>
          <p:cNvPicPr preferRelativeResize="0"/>
          <p:nvPr/>
        </p:nvPicPr>
        <p:blipFill rotWithShape="1">
          <a:blip r:embed="rId3">
            <a:alphaModFix/>
          </a:blip>
          <a:srcRect/>
          <a:stretch/>
        </p:blipFill>
        <p:spPr>
          <a:xfrm>
            <a:off x="6945312" y="44450"/>
            <a:ext cx="2206625" cy="777875"/>
          </a:xfrm>
          <a:prstGeom prst="rect">
            <a:avLst/>
          </a:prstGeom>
          <a:noFill/>
          <a:ln>
            <a:noFill/>
          </a:ln>
        </p:spPr>
      </p:pic>
    </p:spTree>
    <p:extLst>
      <p:ext uri="{BB962C8B-B14F-4D97-AF65-F5344CB8AC3E}">
        <p14:creationId xmlns:p14="http://schemas.microsoft.com/office/powerpoint/2010/main" val="333862787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93</a:t>
            </a:fld>
            <a:endParaRPr lang="en-US"/>
          </a:p>
        </p:txBody>
      </p:sp>
      <p:pic>
        <p:nvPicPr>
          <p:cNvPr id="3" name="Shape 224"/>
          <p:cNvPicPr preferRelativeResize="0"/>
          <p:nvPr/>
        </p:nvPicPr>
        <p:blipFill rotWithShape="1">
          <a:blip r:embed="rId2">
            <a:alphaModFix/>
          </a:blip>
          <a:srcRect/>
          <a:stretch/>
        </p:blipFill>
        <p:spPr>
          <a:xfrm>
            <a:off x="6945312" y="44450"/>
            <a:ext cx="2206625" cy="777875"/>
          </a:xfrm>
          <a:prstGeom prst="rect">
            <a:avLst/>
          </a:prstGeom>
          <a:noFill/>
          <a:ln>
            <a:noFill/>
          </a:ln>
        </p:spPr>
      </p:pic>
      <p:sp>
        <p:nvSpPr>
          <p:cNvPr id="4" name="Rechthoek 3"/>
          <p:cNvSpPr/>
          <p:nvPr/>
        </p:nvSpPr>
        <p:spPr>
          <a:xfrm>
            <a:off x="2460604" y="2425468"/>
            <a:ext cx="5261377" cy="1323439"/>
          </a:xfrm>
          <a:prstGeom prst="rect">
            <a:avLst/>
          </a:prstGeom>
          <a:noFill/>
        </p:spPr>
        <p:txBody>
          <a:bodyPr wrap="none" lIns="91440" tIns="45720" rIns="91440" bIns="45720">
            <a:spAutoFit/>
            <a:scene3d>
              <a:camera prst="perspectiveHeroicExtremeRightFacing"/>
              <a:lightRig rig="threePt" dir="t"/>
            </a:scene3d>
          </a:bodyPr>
          <a:lstStyle/>
          <a:p>
            <a:pPr algn="ctr"/>
            <a:r>
              <a:rPr lang="nl-NL" sz="8000" b="1" cap="none" spc="0" dirty="0" smtClean="0">
                <a:ln w="22225">
                  <a:solidFill>
                    <a:schemeClr val="accent2"/>
                  </a:solidFill>
                  <a:prstDash val="solid"/>
                </a:ln>
                <a:solidFill>
                  <a:schemeClr val="accent2">
                    <a:lumMod val="40000"/>
                    <a:lumOff val="60000"/>
                  </a:schemeClr>
                </a:solidFill>
                <a:effectLst/>
              </a:rPr>
              <a:t>Smakelijk!</a:t>
            </a:r>
            <a:endParaRPr lang="nl-NL" sz="8000" b="1" cap="none" spc="0" dirty="0">
              <a:ln w="22225">
                <a:solidFill>
                  <a:schemeClr val="accent2"/>
                </a:solidFill>
                <a:prstDash val="solid"/>
              </a:ln>
              <a:solidFill>
                <a:schemeClr val="accent2">
                  <a:lumMod val="40000"/>
                  <a:lumOff val="60000"/>
                </a:schemeClr>
              </a:solidFill>
              <a:effectLst/>
            </a:endParaRPr>
          </a:p>
        </p:txBody>
      </p:sp>
      <p:sp>
        <p:nvSpPr>
          <p:cNvPr id="5" name="Tekstvak 4"/>
          <p:cNvSpPr txBox="1"/>
          <p:nvPr/>
        </p:nvSpPr>
        <p:spPr>
          <a:xfrm>
            <a:off x="2856089" y="5497689"/>
            <a:ext cx="3251200" cy="523220"/>
          </a:xfrm>
          <a:prstGeom prst="rect">
            <a:avLst/>
          </a:prstGeom>
          <a:noFill/>
        </p:spPr>
        <p:txBody>
          <a:bodyPr wrap="square" rtlCol="0">
            <a:spAutoFit/>
          </a:bodyPr>
          <a:lstStyle/>
          <a:p>
            <a:pPr algn="ctr"/>
            <a:r>
              <a:rPr lang="nl-BE" sz="2800" dirty="0" smtClean="0"/>
              <a:t>Tot 13u15</a:t>
            </a:r>
            <a:endParaRPr lang="nl-BE" sz="2800" dirty="0"/>
          </a:p>
        </p:txBody>
      </p:sp>
    </p:spTree>
    <p:extLst>
      <p:ext uri="{BB962C8B-B14F-4D97-AF65-F5344CB8AC3E}">
        <p14:creationId xmlns:p14="http://schemas.microsoft.com/office/powerpoint/2010/main" val="1980510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repeatCount="indefinite" fill="hold" grpId="0" nodeType="afterEffect">
                                  <p:stCondLst>
                                    <p:cond delay="0"/>
                                  </p:stCondLst>
                                  <p:endCondLst>
                                    <p:cond evt="onNext" delay="0">
                                      <p:tgtEl>
                                        <p:sldTgt/>
                                      </p:tgtEl>
                                    </p:cond>
                                  </p:end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Shape 460"/>
          <p:cNvSpPr txBox="1">
            <a:spLocks noGrp="1"/>
          </p:cNvSpPr>
          <p:nvPr>
            <p:ph type="body" idx="1"/>
          </p:nvPr>
        </p:nvSpPr>
        <p:spPr>
          <a:xfrm>
            <a:off x="539750" y="1916112"/>
            <a:ext cx="8004175" cy="4027487"/>
          </a:xfrm>
          <a:prstGeom prst="rect">
            <a:avLst/>
          </a:prstGeom>
          <a:noFill/>
          <a:ln>
            <a:noFill/>
          </a:ln>
        </p:spPr>
        <p:txBody>
          <a:bodyPr spcFirstLastPara="1" wrap="square" lIns="91425" tIns="91425" rIns="91425" bIns="91425" anchor="t" anchorCtr="0">
            <a:noAutofit/>
          </a:bodyPr>
          <a:lstStyle/>
          <a:p>
            <a:pPr marL="90487" marR="0" lvl="0" indent="-90487" algn="l" rtl="0">
              <a:lnSpc>
                <a:spcPct val="90000"/>
              </a:lnSpc>
              <a:spcBef>
                <a:spcPts val="0"/>
              </a:spcBef>
              <a:spcAft>
                <a:spcPts val="0"/>
              </a:spcAft>
              <a:buClr>
                <a:schemeClr val="accent1"/>
              </a:buClr>
              <a:buSzPts val="2400"/>
              <a:buFont typeface="Calibri"/>
              <a:buNone/>
            </a:pPr>
            <a:r>
              <a:rPr lang="en-US" sz="2400" b="0" i="0" u="none" dirty="0">
                <a:solidFill>
                  <a:srgbClr val="00B0F0"/>
                </a:solidFill>
                <a:latin typeface="Calibri"/>
                <a:ea typeface="Calibri"/>
                <a:cs typeface="Calibri"/>
                <a:sym typeface="Calibri"/>
              </a:rPr>
              <a:t/>
            </a:r>
            <a:br>
              <a:rPr lang="en-US" sz="2400" b="0" i="0" u="none" dirty="0">
                <a:solidFill>
                  <a:srgbClr val="00B0F0"/>
                </a:solidFill>
                <a:latin typeface="Calibri"/>
                <a:ea typeface="Calibri"/>
                <a:cs typeface="Calibri"/>
                <a:sym typeface="Calibri"/>
              </a:rPr>
            </a:b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ontwikkelingspsychologische</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aspecten</a:t>
            </a:r>
            <a:endParaRPr dirty="0"/>
          </a:p>
          <a:p>
            <a:pPr marL="90487" marR="0" lvl="0" indent="-90487" algn="l" rtl="0">
              <a:lnSpc>
                <a:spcPct val="90000"/>
              </a:lnSpc>
              <a:spcBef>
                <a:spcPts val="200"/>
              </a:spcBef>
              <a:spcAft>
                <a:spcPts val="0"/>
              </a:spcAft>
              <a:buClr>
                <a:schemeClr val="accent1"/>
              </a:buClr>
              <a:buSzPts val="2400"/>
              <a:buFont typeface="Calibri"/>
              <a:buNone/>
            </a:pPr>
            <a:endParaRPr sz="2400" b="0" i="0" u="none" dirty="0">
              <a:solidFill>
                <a:schemeClr val="dk1"/>
              </a:solidFill>
              <a:latin typeface="Calibri"/>
              <a:ea typeface="Calibri"/>
              <a:cs typeface="Calibri"/>
              <a:sym typeface="Calibri"/>
            </a:endParaRPr>
          </a:p>
          <a:p>
            <a:pPr marL="90487" marR="0" lvl="0" indent="-90487" algn="l" rtl="0">
              <a:lnSpc>
                <a:spcPct val="90000"/>
              </a:lnSpc>
              <a:spcBef>
                <a:spcPts val="200"/>
              </a:spcBef>
              <a:spcAft>
                <a:spcPts val="0"/>
              </a:spcAft>
              <a:buClr>
                <a:schemeClr val="accent1"/>
              </a:buClr>
              <a:buSzPts val="2400"/>
              <a:buFont typeface="Calibri"/>
              <a:buNone/>
            </a:pPr>
            <a:r>
              <a:rPr lang="en-US" sz="2400" b="0" i="0" u="none" dirty="0">
                <a:solidFill>
                  <a:schemeClr val="dk1"/>
                </a:solidFill>
                <a:latin typeface="Calibri"/>
                <a:ea typeface="Calibri"/>
                <a:cs typeface="Calibri"/>
                <a:sym typeface="Calibri"/>
              </a:rPr>
              <a:t> - </a:t>
            </a:r>
            <a:r>
              <a:rPr lang="en-US" sz="2400" b="0" i="0" u="none" dirty="0" err="1">
                <a:solidFill>
                  <a:schemeClr val="dk1"/>
                </a:solidFill>
                <a:latin typeface="Calibri"/>
                <a:ea typeface="Calibri"/>
                <a:cs typeface="Calibri"/>
                <a:sym typeface="Calibri"/>
              </a:rPr>
              <a:t>processen</a:t>
            </a:r>
            <a:r>
              <a:rPr lang="en-US" sz="2400" b="0" i="0" u="none" dirty="0">
                <a:solidFill>
                  <a:schemeClr val="dk1"/>
                </a:solidFill>
                <a:latin typeface="Calibri"/>
                <a:ea typeface="Calibri"/>
                <a:cs typeface="Calibri"/>
                <a:sym typeface="Calibri"/>
              </a:rPr>
              <a:t> van </a:t>
            </a:r>
            <a:r>
              <a:rPr lang="en-US" sz="2400" b="0" i="0" u="none" dirty="0" err="1">
                <a:solidFill>
                  <a:schemeClr val="dk1"/>
                </a:solidFill>
                <a:latin typeface="Calibri"/>
                <a:ea typeface="Calibri"/>
                <a:cs typeface="Calibri"/>
                <a:sym typeface="Calibri"/>
              </a:rPr>
              <a:t>bekrachtiging</a:t>
            </a:r>
            <a:r>
              <a:rPr lang="en-US" sz="2400" b="0" i="0" u="none" dirty="0">
                <a:solidFill>
                  <a:schemeClr val="dk1"/>
                </a:solidFill>
                <a:latin typeface="Calibri"/>
                <a:ea typeface="Calibri"/>
                <a:cs typeface="Calibri"/>
                <a:sym typeface="Calibri"/>
              </a:rPr>
              <a:t/>
            </a:r>
            <a:br>
              <a:rPr lang="en-US" sz="2400" b="0" i="0" u="none" dirty="0">
                <a:solidFill>
                  <a:schemeClr val="dk1"/>
                </a:solidFill>
                <a:latin typeface="Calibri"/>
                <a:ea typeface="Calibri"/>
                <a:cs typeface="Calibri"/>
                <a:sym typeface="Calibri"/>
              </a:rPr>
            </a:br>
            <a:endParaRPr dirty="0"/>
          </a:p>
          <a:p>
            <a:pPr marL="90487" marR="0" lvl="0" indent="-90487" algn="l" rtl="0">
              <a:lnSpc>
                <a:spcPct val="90000"/>
              </a:lnSpc>
              <a:spcBef>
                <a:spcPts val="200"/>
              </a:spcBef>
              <a:spcAft>
                <a:spcPts val="0"/>
              </a:spcAft>
              <a:buClr>
                <a:schemeClr val="accent1"/>
              </a:buClr>
              <a:buSzPts val="2400"/>
              <a:buFont typeface="Calibri"/>
              <a:buNone/>
            </a:pPr>
            <a:r>
              <a:rPr lang="en-US" sz="2400" b="0" i="0" u="none" dirty="0">
                <a:solidFill>
                  <a:schemeClr val="accent1"/>
                </a:solidFill>
                <a:latin typeface="Calibri"/>
                <a:ea typeface="Calibri"/>
                <a:cs typeface="Calibri"/>
                <a:sym typeface="Calibri"/>
              </a:rPr>
              <a:t>→ Hoe </a:t>
            </a:r>
            <a:r>
              <a:rPr lang="en-US" sz="2400" b="0" i="0" u="none" dirty="0" err="1">
                <a:solidFill>
                  <a:schemeClr val="accent1"/>
                </a:solidFill>
                <a:latin typeface="Calibri"/>
                <a:ea typeface="Calibri"/>
                <a:cs typeface="Calibri"/>
                <a:sym typeface="Calibri"/>
              </a:rPr>
              <a:t>hebben</a:t>
            </a:r>
            <a:r>
              <a:rPr lang="en-US" sz="2400" b="0" i="0" u="none" dirty="0">
                <a:solidFill>
                  <a:schemeClr val="accent1"/>
                </a:solidFill>
                <a:latin typeface="Calibri"/>
                <a:ea typeface="Calibri"/>
                <a:cs typeface="Calibri"/>
                <a:sym typeface="Calibri"/>
              </a:rPr>
              <a:t> </a:t>
            </a:r>
            <a:r>
              <a:rPr lang="en-US" sz="2400" b="0" i="0" u="none" dirty="0" err="1">
                <a:solidFill>
                  <a:schemeClr val="accent1"/>
                </a:solidFill>
                <a:latin typeface="Calibri"/>
                <a:ea typeface="Calibri"/>
                <a:cs typeface="Calibri"/>
                <a:sym typeface="Calibri"/>
              </a:rPr>
              <a:t>deze</a:t>
            </a:r>
            <a:r>
              <a:rPr lang="en-US" sz="2400" b="0" i="0" u="none" dirty="0">
                <a:solidFill>
                  <a:schemeClr val="accent1"/>
                </a:solidFill>
                <a:latin typeface="Calibri"/>
                <a:ea typeface="Calibri"/>
                <a:cs typeface="Calibri"/>
                <a:sym typeface="Calibri"/>
              </a:rPr>
              <a:t> </a:t>
            </a:r>
            <a:r>
              <a:rPr lang="en-US" sz="2400" b="0" i="0" u="none" dirty="0" err="1">
                <a:solidFill>
                  <a:schemeClr val="accent1"/>
                </a:solidFill>
                <a:latin typeface="Calibri"/>
                <a:ea typeface="Calibri"/>
                <a:cs typeface="Calibri"/>
                <a:sym typeface="Calibri"/>
              </a:rPr>
              <a:t>processen</a:t>
            </a:r>
            <a:r>
              <a:rPr lang="en-US" sz="2400" b="0" i="0" u="none" dirty="0">
                <a:solidFill>
                  <a:schemeClr val="accent1"/>
                </a:solidFill>
                <a:latin typeface="Calibri"/>
                <a:ea typeface="Calibri"/>
                <a:cs typeface="Calibri"/>
                <a:sym typeface="Calibri"/>
              </a:rPr>
              <a:t> nu </a:t>
            </a:r>
            <a:r>
              <a:rPr lang="en-US" sz="2400" b="0" i="0" u="none" dirty="0" err="1">
                <a:solidFill>
                  <a:schemeClr val="accent1"/>
                </a:solidFill>
                <a:latin typeface="Calibri"/>
                <a:ea typeface="Calibri"/>
                <a:cs typeface="Calibri"/>
                <a:sym typeface="Calibri"/>
              </a:rPr>
              <a:t>concreet</a:t>
            </a:r>
            <a:r>
              <a:rPr lang="en-US" sz="2400" b="0" i="0" u="none" dirty="0">
                <a:solidFill>
                  <a:schemeClr val="accent1"/>
                </a:solidFill>
                <a:latin typeface="Calibri"/>
                <a:ea typeface="Calibri"/>
                <a:cs typeface="Calibri"/>
                <a:sym typeface="Calibri"/>
              </a:rPr>
              <a:t> </a:t>
            </a:r>
            <a:r>
              <a:rPr lang="en-US" sz="2400" b="0" i="0" u="none" dirty="0" err="1">
                <a:solidFill>
                  <a:schemeClr val="accent1"/>
                </a:solidFill>
                <a:latin typeface="Calibri"/>
                <a:ea typeface="Calibri"/>
                <a:cs typeface="Calibri"/>
                <a:sym typeface="Calibri"/>
              </a:rPr>
              <a:t>een</a:t>
            </a:r>
            <a:r>
              <a:rPr lang="en-US" sz="2400" b="0" i="0" u="none" dirty="0">
                <a:solidFill>
                  <a:schemeClr val="accent1"/>
                </a:solidFill>
                <a:latin typeface="Calibri"/>
                <a:ea typeface="Calibri"/>
                <a:cs typeface="Calibri"/>
                <a:sym typeface="Calibri"/>
              </a:rPr>
              <a:t> </a:t>
            </a:r>
            <a:r>
              <a:rPr lang="en-US" sz="2400" b="0" i="0" u="none" dirty="0" err="1">
                <a:solidFill>
                  <a:schemeClr val="accent1"/>
                </a:solidFill>
                <a:latin typeface="Calibri"/>
                <a:ea typeface="Calibri"/>
                <a:cs typeface="Calibri"/>
                <a:sym typeface="Calibri"/>
              </a:rPr>
              <a:t>invloed</a:t>
            </a:r>
            <a:r>
              <a:rPr lang="en-US" sz="2400" b="0" i="0" u="none" dirty="0">
                <a:solidFill>
                  <a:schemeClr val="accent1"/>
                </a:solidFill>
                <a:latin typeface="Calibri"/>
                <a:ea typeface="Calibri"/>
                <a:cs typeface="Calibri"/>
                <a:sym typeface="Calibri"/>
              </a:rPr>
              <a:t> op het </a:t>
            </a:r>
            <a:r>
              <a:rPr lang="en-US" sz="2400" b="0" i="0" u="none" dirty="0" err="1">
                <a:solidFill>
                  <a:schemeClr val="accent1"/>
                </a:solidFill>
                <a:latin typeface="Calibri"/>
                <a:ea typeface="Calibri"/>
                <a:cs typeface="Calibri"/>
                <a:sym typeface="Calibri"/>
              </a:rPr>
              <a:t>ontstaan</a:t>
            </a:r>
            <a:r>
              <a:rPr lang="en-US" sz="2400" b="0" i="0" u="none" dirty="0">
                <a:solidFill>
                  <a:schemeClr val="accent1"/>
                </a:solidFill>
                <a:latin typeface="Calibri"/>
                <a:ea typeface="Calibri"/>
                <a:cs typeface="Calibri"/>
                <a:sym typeface="Calibri"/>
              </a:rPr>
              <a:t> van </a:t>
            </a:r>
            <a:r>
              <a:rPr lang="en-US" sz="2400" b="0" i="0" u="none" dirty="0" err="1">
                <a:solidFill>
                  <a:schemeClr val="accent1"/>
                </a:solidFill>
                <a:latin typeface="Calibri"/>
                <a:ea typeface="Calibri"/>
                <a:cs typeface="Calibri"/>
                <a:sym typeface="Calibri"/>
              </a:rPr>
              <a:t>schoolverzuim</a:t>
            </a:r>
            <a:r>
              <a:rPr lang="en-US" sz="2400" b="0" i="0" u="none" dirty="0">
                <a:solidFill>
                  <a:schemeClr val="accent1"/>
                </a:solidFill>
                <a:latin typeface="Calibri"/>
                <a:ea typeface="Calibri"/>
                <a:cs typeface="Calibri"/>
                <a:sym typeface="Calibri"/>
              </a:rPr>
              <a:t>?</a:t>
            </a:r>
            <a:br>
              <a:rPr lang="en-US" sz="2400" b="0" i="0" u="none" dirty="0">
                <a:solidFill>
                  <a:schemeClr val="accent1"/>
                </a:solidFill>
                <a:latin typeface="Calibri"/>
                <a:ea typeface="Calibri"/>
                <a:cs typeface="Calibri"/>
                <a:sym typeface="Calibri"/>
              </a:rPr>
            </a:br>
            <a:r>
              <a:rPr lang="en-US" sz="2400" b="0" i="0" u="none" dirty="0">
                <a:solidFill>
                  <a:schemeClr val="accent1"/>
                </a:solidFill>
                <a:latin typeface="Calibri"/>
                <a:ea typeface="Calibri"/>
                <a:cs typeface="Calibri"/>
                <a:sym typeface="Calibri"/>
              </a:rPr>
              <a:t>We </a:t>
            </a:r>
            <a:r>
              <a:rPr lang="en-US" sz="2400" b="0" i="0" u="none" dirty="0" err="1">
                <a:solidFill>
                  <a:schemeClr val="accent1"/>
                </a:solidFill>
                <a:latin typeface="Calibri"/>
                <a:ea typeface="Calibri"/>
                <a:cs typeface="Calibri"/>
                <a:sym typeface="Calibri"/>
              </a:rPr>
              <a:t>geven</a:t>
            </a:r>
            <a:r>
              <a:rPr lang="en-US" sz="2400" b="0" i="0" u="none" dirty="0">
                <a:solidFill>
                  <a:schemeClr val="accent1"/>
                </a:solidFill>
                <a:latin typeface="Calibri"/>
                <a:ea typeface="Calibri"/>
                <a:cs typeface="Calibri"/>
                <a:sym typeface="Calibri"/>
              </a:rPr>
              <a:t> </a:t>
            </a:r>
            <a:r>
              <a:rPr lang="en-US" sz="2400" b="0" i="0" u="none" dirty="0" err="1">
                <a:solidFill>
                  <a:schemeClr val="accent1"/>
                </a:solidFill>
                <a:latin typeface="Calibri"/>
                <a:ea typeface="Calibri"/>
                <a:cs typeface="Calibri"/>
                <a:sym typeface="Calibri"/>
              </a:rPr>
              <a:t>enkele</a:t>
            </a:r>
            <a:r>
              <a:rPr lang="en-US" sz="2400" b="0" i="0" u="none" dirty="0">
                <a:solidFill>
                  <a:schemeClr val="accent1"/>
                </a:solidFill>
                <a:latin typeface="Calibri"/>
                <a:ea typeface="Calibri"/>
                <a:cs typeface="Calibri"/>
                <a:sym typeface="Calibri"/>
              </a:rPr>
              <a:t> </a:t>
            </a:r>
            <a:r>
              <a:rPr lang="en-US" sz="2400" b="0" i="0" u="none" dirty="0" err="1">
                <a:solidFill>
                  <a:schemeClr val="accent1"/>
                </a:solidFill>
                <a:latin typeface="Calibri"/>
                <a:ea typeface="Calibri"/>
                <a:cs typeface="Calibri"/>
                <a:sym typeface="Calibri"/>
              </a:rPr>
              <a:t>voorbeelden</a:t>
            </a:r>
            <a:r>
              <a:rPr lang="en-US" sz="2400" b="0" i="0" u="none" dirty="0">
                <a:solidFill>
                  <a:schemeClr val="accent1"/>
                </a:solidFill>
                <a:latin typeface="Calibri"/>
                <a:ea typeface="Calibri"/>
                <a:cs typeface="Calibri"/>
                <a:sym typeface="Calibri"/>
              </a:rPr>
              <a:t> (</a:t>
            </a:r>
            <a:r>
              <a:rPr lang="en-US" sz="2400" b="0" i="0" u="none" dirty="0" err="1">
                <a:solidFill>
                  <a:schemeClr val="accent1"/>
                </a:solidFill>
                <a:latin typeface="Calibri"/>
                <a:ea typeface="Calibri"/>
                <a:cs typeface="Calibri"/>
                <a:sym typeface="Calibri"/>
              </a:rPr>
              <a:t>zeker</a:t>
            </a:r>
            <a:r>
              <a:rPr lang="en-US" sz="2400" b="0" i="0" u="none" dirty="0">
                <a:solidFill>
                  <a:schemeClr val="accent1"/>
                </a:solidFill>
                <a:latin typeface="Calibri"/>
                <a:ea typeface="Calibri"/>
                <a:cs typeface="Calibri"/>
                <a:sym typeface="Calibri"/>
              </a:rPr>
              <a:t> </a:t>
            </a:r>
            <a:r>
              <a:rPr lang="en-US" sz="2400" b="0" i="0" u="none" dirty="0" err="1">
                <a:solidFill>
                  <a:schemeClr val="accent1"/>
                </a:solidFill>
                <a:latin typeface="Calibri"/>
                <a:ea typeface="Calibri"/>
                <a:cs typeface="Calibri"/>
                <a:sym typeface="Calibri"/>
              </a:rPr>
              <a:t>geen</a:t>
            </a:r>
            <a:r>
              <a:rPr lang="en-US" sz="2400" b="0" i="0" u="none" dirty="0">
                <a:solidFill>
                  <a:schemeClr val="accent1"/>
                </a:solidFill>
                <a:latin typeface="Calibri"/>
                <a:ea typeface="Calibri"/>
                <a:cs typeface="Calibri"/>
                <a:sym typeface="Calibri"/>
              </a:rPr>
              <a:t> </a:t>
            </a:r>
            <a:r>
              <a:rPr lang="en-US" sz="2400" b="0" i="0" u="none" dirty="0" err="1">
                <a:solidFill>
                  <a:schemeClr val="accent1"/>
                </a:solidFill>
                <a:latin typeface="Calibri"/>
                <a:ea typeface="Calibri"/>
                <a:cs typeface="Calibri"/>
                <a:sym typeface="Calibri"/>
              </a:rPr>
              <a:t>volledige</a:t>
            </a:r>
            <a:r>
              <a:rPr lang="en-US" sz="2400" b="0" i="0" u="none" dirty="0">
                <a:solidFill>
                  <a:schemeClr val="accent1"/>
                </a:solidFill>
                <a:latin typeface="Calibri"/>
                <a:ea typeface="Calibri"/>
                <a:cs typeface="Calibri"/>
                <a:sym typeface="Calibri"/>
              </a:rPr>
              <a:t> </a:t>
            </a:r>
            <a:r>
              <a:rPr lang="en-US" sz="2400" b="0" i="0" u="none" dirty="0" err="1">
                <a:solidFill>
                  <a:schemeClr val="accent1"/>
                </a:solidFill>
                <a:latin typeface="Calibri"/>
                <a:ea typeface="Calibri"/>
                <a:cs typeface="Calibri"/>
                <a:sym typeface="Calibri"/>
              </a:rPr>
              <a:t>lijst</a:t>
            </a:r>
            <a:r>
              <a:rPr lang="en-US" sz="2400" b="0" i="0" u="none" dirty="0">
                <a:solidFill>
                  <a:schemeClr val="accent1"/>
                </a:solidFill>
                <a:sym typeface="Calibri"/>
              </a:rPr>
              <a:t>)</a:t>
            </a:r>
            <a:endParaRPr dirty="0">
              <a:solidFill>
                <a:schemeClr val="accent1"/>
              </a:solidFill>
            </a:endParaRPr>
          </a:p>
        </p:txBody>
      </p:sp>
      <p:pic>
        <p:nvPicPr>
          <p:cNvPr id="461" name="Shape 461"/>
          <p:cNvPicPr preferRelativeResize="0"/>
          <p:nvPr/>
        </p:nvPicPr>
        <p:blipFill rotWithShape="1">
          <a:blip r:embed="rId3">
            <a:alphaModFix/>
          </a:blip>
          <a:srcRect/>
          <a:stretch/>
        </p:blipFill>
        <p:spPr>
          <a:xfrm>
            <a:off x="6945312" y="44450"/>
            <a:ext cx="2206625" cy="777875"/>
          </a:xfrm>
          <a:prstGeom prst="rect">
            <a:avLst/>
          </a:prstGeom>
          <a:noFill/>
          <a:ln>
            <a:noFill/>
          </a:ln>
        </p:spPr>
      </p:pic>
      <p:sp>
        <p:nvSpPr>
          <p:cNvPr id="462" name="Shape 462"/>
          <p:cNvSpPr txBox="1"/>
          <p:nvPr/>
        </p:nvSpPr>
        <p:spPr>
          <a:xfrm>
            <a:off x="822325" y="287337"/>
            <a:ext cx="7543800" cy="1449387"/>
          </a:xfrm>
          <a:prstGeom prst="rect">
            <a:avLst/>
          </a:prstGeom>
          <a:noFill/>
          <a:ln>
            <a:noFill/>
          </a:ln>
        </p:spPr>
        <p:txBody>
          <a:bodyPr spcFirstLastPara="1" wrap="square" lIns="91425" tIns="45700" rIns="91425" bIns="45700" anchor="b" anchorCtr="0">
            <a:noAutofit/>
          </a:bodyPr>
          <a:lstStyle/>
          <a:p>
            <a:pPr marL="0" marR="0" lvl="0" indent="0" algn="r" rtl="0">
              <a:lnSpc>
                <a:spcPct val="85000"/>
              </a:lnSpc>
              <a:spcBef>
                <a:spcPts val="0"/>
              </a:spcBef>
              <a:spcAft>
                <a:spcPts val="0"/>
              </a:spcAft>
              <a:buClr>
                <a:srgbClr val="404040"/>
              </a:buClr>
              <a:buSzPts val="4800"/>
              <a:buFont typeface="Calibri"/>
              <a:buNone/>
            </a:pPr>
            <a:r>
              <a:rPr lang="en-US" sz="4800" b="0" i="0" u="none">
                <a:solidFill>
                  <a:srgbClr val="404040"/>
                </a:solidFill>
                <a:latin typeface="Calibri"/>
                <a:ea typeface="Calibri"/>
                <a:cs typeface="Calibri"/>
                <a:sym typeface="Calibri"/>
              </a:rPr>
              <a:t>Processen </a:t>
            </a:r>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Shape 511"/>
          <p:cNvSpPr txBox="1">
            <a:spLocks noGrp="1"/>
          </p:cNvSpPr>
          <p:nvPr>
            <p:ph type="title" idx="4294967295"/>
          </p:nvPr>
        </p:nvSpPr>
        <p:spPr>
          <a:xfrm>
            <a:off x="1038225" y="1739627"/>
            <a:ext cx="7067550" cy="2673350"/>
          </a:xfrm>
          <a:prstGeom prst="rect">
            <a:avLst/>
          </a:prstGeom>
          <a:noFill/>
          <a:ln>
            <a:noFill/>
          </a:ln>
        </p:spPr>
        <p:txBody>
          <a:bodyPr spcFirstLastPara="1" wrap="square" lIns="68569" tIns="34275" rIns="68569" bIns="34275" anchor="b" anchorCtr="0">
            <a:noAutofit/>
          </a:bodyPr>
          <a:lstStyle/>
          <a:p>
            <a:pPr algn="ctr">
              <a:buClr>
                <a:srgbClr val="262626"/>
              </a:buClr>
              <a:buSzPts val="8000"/>
            </a:pPr>
            <a:r>
              <a:rPr lang="en-US" sz="4500" dirty="0" err="1"/>
              <a:t>Toepassing</a:t>
            </a:r>
            <a:r>
              <a:rPr lang="en-US" sz="4500" dirty="0"/>
              <a:t> van de </a:t>
            </a:r>
            <a:r>
              <a:rPr lang="en-US" sz="4500" dirty="0" err="1"/>
              <a:t>processen</a:t>
            </a:r>
            <a:r>
              <a:rPr lang="en-US" sz="4500" dirty="0"/>
              <a:t> op de </a:t>
            </a:r>
            <a:r>
              <a:rPr lang="en-US" sz="4500" dirty="0" err="1"/>
              <a:t>verschillende</a:t>
            </a:r>
            <a:r>
              <a:rPr lang="en-US" sz="4500" dirty="0"/>
              <a:t> </a:t>
            </a:r>
            <a:r>
              <a:rPr lang="en-US" sz="4500" dirty="0" err="1"/>
              <a:t>factoren</a:t>
            </a:r>
            <a:r>
              <a:rPr lang="en-US" sz="4500" dirty="0"/>
              <a:t/>
            </a:r>
            <a:br>
              <a:rPr lang="en-US" sz="4500" dirty="0"/>
            </a:br>
            <a:r>
              <a:rPr lang="en-US" sz="4500" dirty="0"/>
              <a:t>(0-18j)</a:t>
            </a:r>
            <a:endParaRPr sz="4500" dirty="0"/>
          </a:p>
        </p:txBody>
      </p:sp>
      <p:sp>
        <p:nvSpPr>
          <p:cNvPr id="512" name="Shape 512"/>
          <p:cNvSpPr txBox="1"/>
          <p:nvPr/>
        </p:nvSpPr>
        <p:spPr>
          <a:xfrm>
            <a:off x="6711553" y="5701903"/>
            <a:ext cx="738225" cy="273825"/>
          </a:xfrm>
          <a:prstGeom prst="rect">
            <a:avLst/>
          </a:prstGeom>
          <a:noFill/>
          <a:ln>
            <a:noFill/>
          </a:ln>
        </p:spPr>
        <p:txBody>
          <a:bodyPr spcFirstLastPara="1" wrap="square" lIns="68569" tIns="34275" rIns="68569" bIns="3427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750" b="0" i="0" u="none" strike="noStrike" kern="0" cap="none" spc="0" normalizeH="0" baseline="0" noProof="0">
                <a:ln>
                  <a:noFill/>
                </a:ln>
                <a:solidFill>
                  <a:srgbClr val="FFFFFF"/>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95</a:t>
            </a:fld>
            <a:endParaRPr kumimoji="0" sz="1050" b="0" i="0" u="none" strike="noStrike" kern="0" cap="none" spc="0" normalizeH="0" baseline="0" noProof="0">
              <a:ln>
                <a:noFill/>
              </a:ln>
              <a:solidFill>
                <a:srgbClr val="000000"/>
              </a:solidFill>
              <a:effectLst/>
              <a:uLnTx/>
              <a:uFillTx/>
              <a:latin typeface="Arial"/>
              <a:cs typeface="Arial"/>
              <a:sym typeface="Arial"/>
            </a:endParaRPr>
          </a:p>
        </p:txBody>
      </p:sp>
      <p:pic>
        <p:nvPicPr>
          <p:cNvPr id="5" name="Shape 278">
            <a:extLst>
              <a:ext uri="{FF2B5EF4-FFF2-40B4-BE49-F238E27FC236}">
                <a16:creationId xmlns:a16="http://schemas.microsoft.com/office/drawing/2014/main" id="{95296C0F-AE67-46FF-98DA-F6F1C7DC29BF}"/>
              </a:ext>
            </a:extLst>
          </p:cNvPr>
          <p:cNvPicPr preferRelativeResize="0"/>
          <p:nvPr/>
        </p:nvPicPr>
        <p:blipFill rotWithShape="1">
          <a:blip r:embed="rId3">
            <a:alphaModFix/>
          </a:blip>
          <a:srcRect/>
          <a:stretch/>
        </p:blipFill>
        <p:spPr>
          <a:xfrm>
            <a:off x="7489031" y="273844"/>
            <a:ext cx="1654969" cy="583406"/>
          </a:xfrm>
          <a:prstGeom prst="rect">
            <a:avLst/>
          </a:prstGeom>
          <a:noFill/>
          <a:ln>
            <a:noFill/>
          </a:ln>
        </p:spPr>
      </p:pic>
    </p:spTree>
    <p:extLst>
      <p:ext uri="{BB962C8B-B14F-4D97-AF65-F5344CB8AC3E}">
        <p14:creationId xmlns:p14="http://schemas.microsoft.com/office/powerpoint/2010/main" val="51363160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Shape 474"/>
          <p:cNvSpPr txBox="1">
            <a:spLocks noGrp="1"/>
          </p:cNvSpPr>
          <p:nvPr>
            <p:ph type="title"/>
          </p:nvPr>
        </p:nvSpPr>
        <p:spPr>
          <a:xfrm>
            <a:off x="822325" y="997527"/>
            <a:ext cx="7543800" cy="739197"/>
          </a:xfrm>
          <a:prstGeom prst="rect">
            <a:avLst/>
          </a:prstGeom>
          <a:noFill/>
          <a:ln>
            <a:noFill/>
          </a:ln>
        </p:spPr>
        <p:txBody>
          <a:bodyPr spcFirstLastPara="1" wrap="square" lIns="91425" tIns="45700" rIns="91425" bIns="45700" anchor="b" anchorCtr="0">
            <a:noAutofit/>
          </a:bodyPr>
          <a:lstStyle/>
          <a:p>
            <a:pPr marL="0" marR="0" lvl="0" indent="0" algn="r" rtl="0">
              <a:lnSpc>
                <a:spcPct val="85000"/>
              </a:lnSpc>
              <a:spcBef>
                <a:spcPts val="0"/>
              </a:spcBef>
              <a:spcAft>
                <a:spcPts val="0"/>
              </a:spcAft>
              <a:buClr>
                <a:srgbClr val="404040"/>
              </a:buClr>
              <a:buSzPts val="4800"/>
              <a:buFont typeface="Calibri"/>
              <a:buNone/>
            </a:pPr>
            <a:r>
              <a:rPr lang="en-US" sz="4800" b="0" i="0" u="none" strike="noStrike" cap="none" dirty="0" err="1">
                <a:solidFill>
                  <a:srgbClr val="404040"/>
                </a:solidFill>
                <a:latin typeface="Calibri"/>
                <a:ea typeface="Calibri"/>
                <a:cs typeface="Calibri"/>
                <a:sym typeface="Calibri"/>
              </a:rPr>
              <a:t>Gezinsfactoren</a:t>
            </a:r>
            <a:endParaRPr dirty="0"/>
          </a:p>
        </p:txBody>
      </p:sp>
      <p:sp>
        <p:nvSpPr>
          <p:cNvPr id="475" name="Shape 475"/>
          <p:cNvSpPr txBox="1">
            <a:spLocks noGrp="1"/>
          </p:cNvSpPr>
          <p:nvPr>
            <p:ph type="body" idx="1"/>
          </p:nvPr>
        </p:nvSpPr>
        <p:spPr>
          <a:xfrm>
            <a:off x="592137" y="1736725"/>
            <a:ext cx="8004175" cy="4572000"/>
          </a:xfrm>
          <a:prstGeom prst="rect">
            <a:avLst/>
          </a:prstGeom>
          <a:noFill/>
          <a:ln>
            <a:noFill/>
          </a:ln>
        </p:spPr>
        <p:txBody>
          <a:bodyPr spcFirstLastPara="1" wrap="square" lIns="91425" tIns="45700" rIns="91425" bIns="45700" anchor="t" anchorCtr="0">
            <a:noAutofit/>
          </a:bodyPr>
          <a:lstStyle/>
          <a:p>
            <a:pPr marL="800100" marR="0" lvl="1" algn="l" rtl="0">
              <a:lnSpc>
                <a:spcPct val="90000"/>
              </a:lnSpc>
              <a:spcBef>
                <a:spcPts val="300"/>
              </a:spcBef>
              <a:spcAft>
                <a:spcPts val="0"/>
              </a:spcAft>
              <a:buClr>
                <a:schemeClr val="accent1"/>
              </a:buClr>
              <a:buSzPts val="2000"/>
              <a:buFont typeface="Courier New" panose="02070309020205020404" pitchFamily="49" charset="0"/>
              <a:buChar char="o"/>
            </a:pPr>
            <a:r>
              <a:rPr lang="nl-NL" sz="2400" i="0" u="none" strike="noStrike" cap="none" dirty="0">
                <a:solidFill>
                  <a:schemeClr val="dk1"/>
                </a:solidFill>
              </a:rPr>
              <a:t>Bij de kinderen van 0-12 jaar, hebben de contextuele factoren de grootste invloed</a:t>
            </a:r>
          </a:p>
          <a:p>
            <a:pPr marL="800100" marR="0" lvl="1" algn="l" rtl="0">
              <a:lnSpc>
                <a:spcPct val="90000"/>
              </a:lnSpc>
              <a:spcBef>
                <a:spcPts val="300"/>
              </a:spcBef>
              <a:spcAft>
                <a:spcPts val="0"/>
              </a:spcAft>
              <a:buClr>
                <a:schemeClr val="accent1"/>
              </a:buClr>
              <a:buSzPts val="2000"/>
              <a:buFont typeface="Courier New" panose="02070309020205020404" pitchFamily="49" charset="0"/>
              <a:buChar char="o"/>
            </a:pPr>
            <a:r>
              <a:rPr lang="nl-NL" sz="2400" dirty="0">
                <a:solidFill>
                  <a:schemeClr val="dk1"/>
                </a:solidFill>
              </a:rPr>
              <a:t>Uiteraard hebben deze factoren ook nog een belangrijke invloed in de adolescentie</a:t>
            </a:r>
          </a:p>
          <a:p>
            <a:pPr marL="800100" marR="0" lvl="1" algn="l" rtl="0">
              <a:lnSpc>
                <a:spcPct val="90000"/>
              </a:lnSpc>
              <a:spcBef>
                <a:spcPts val="300"/>
              </a:spcBef>
              <a:spcAft>
                <a:spcPts val="0"/>
              </a:spcAft>
              <a:buClr>
                <a:schemeClr val="accent1"/>
              </a:buClr>
              <a:buSzPts val="2000"/>
              <a:buFont typeface="Courier New" panose="02070309020205020404" pitchFamily="49" charset="0"/>
              <a:buChar char="o"/>
            </a:pPr>
            <a:r>
              <a:rPr lang="nl-NL" sz="2400" dirty="0">
                <a:solidFill>
                  <a:schemeClr val="dk1"/>
                </a:solidFill>
              </a:rPr>
              <a:t>Enkele voorbeelden van gezinsfactoren:</a:t>
            </a:r>
          </a:p>
          <a:p>
            <a:pPr marL="1257300" lvl="2" indent="-342900">
              <a:spcBef>
                <a:spcPts val="600"/>
              </a:spcBef>
              <a:buSzPts val="2000"/>
              <a:buFont typeface="Arial" panose="020B0604020202020204" pitchFamily="34" charset="0"/>
              <a:buChar char="•"/>
            </a:pPr>
            <a:r>
              <a:rPr lang="nl-NL" sz="2000" i="0" u="none" strike="noStrike" cap="none" dirty="0">
                <a:solidFill>
                  <a:schemeClr val="dk1"/>
                </a:solidFill>
              </a:rPr>
              <a:t>(Complexe) echtscheiding</a:t>
            </a:r>
            <a:endParaRPr lang="nl-NL" sz="2000" dirty="0">
              <a:solidFill>
                <a:schemeClr val="dk1"/>
              </a:solidFill>
            </a:endParaRPr>
          </a:p>
          <a:p>
            <a:pPr marL="1257300" lvl="2" indent="-342900">
              <a:spcBef>
                <a:spcPts val="600"/>
              </a:spcBef>
              <a:buSzPts val="2000"/>
              <a:buFont typeface="Arial" panose="020B0604020202020204" pitchFamily="34" charset="0"/>
              <a:buChar char="•"/>
            </a:pPr>
            <a:r>
              <a:rPr lang="nl-NL" sz="2000" i="0" u="none" strike="noStrike" cap="none" dirty="0">
                <a:solidFill>
                  <a:schemeClr val="dk1"/>
                </a:solidFill>
              </a:rPr>
              <a:t>verdeeld</a:t>
            </a:r>
            <a:r>
              <a:rPr lang="nl-NL" sz="2000" dirty="0">
                <a:solidFill>
                  <a:schemeClr val="dk1"/>
                </a:solidFill>
              </a:rPr>
              <a:t> ouderschap</a:t>
            </a:r>
            <a:endParaRPr lang="nl-NL" sz="2000" dirty="0"/>
          </a:p>
          <a:p>
            <a:pPr marL="1257300" lvl="2" indent="-342900">
              <a:spcBef>
                <a:spcPts val="600"/>
              </a:spcBef>
              <a:buSzPts val="2000"/>
              <a:buFont typeface="Arial" panose="020B0604020202020204" pitchFamily="34" charset="0"/>
              <a:buChar char="•"/>
            </a:pPr>
            <a:r>
              <a:rPr lang="nl-NL" sz="2000" i="0" u="none" strike="noStrike" cap="none" dirty="0">
                <a:solidFill>
                  <a:schemeClr val="dk1"/>
                </a:solidFill>
              </a:rPr>
              <a:t>psychische of psychiatrische problematiek bij ouders</a:t>
            </a:r>
            <a:endParaRPr lang="nl-NL" sz="2000" dirty="0"/>
          </a:p>
          <a:p>
            <a:pPr marL="1257300" lvl="2" indent="-342900">
              <a:spcBef>
                <a:spcPts val="600"/>
              </a:spcBef>
              <a:buSzPts val="2000"/>
              <a:buFont typeface="Arial" panose="020B0604020202020204" pitchFamily="34" charset="0"/>
              <a:buChar char="•"/>
            </a:pPr>
            <a:r>
              <a:rPr lang="nl-NL" sz="2000" i="0" u="none" strike="noStrike" cap="none" dirty="0" err="1">
                <a:solidFill>
                  <a:schemeClr val="dk1"/>
                </a:solidFill>
              </a:rPr>
              <a:t>Kansarmoede</a:t>
            </a:r>
            <a:endParaRPr lang="nl-NL" sz="2000" dirty="0"/>
          </a:p>
          <a:p>
            <a:pPr marL="1257300" lvl="2" indent="-342900">
              <a:spcBef>
                <a:spcPts val="600"/>
              </a:spcBef>
              <a:buSzPts val="2000"/>
              <a:buFont typeface="Arial" panose="020B0604020202020204" pitchFamily="34" charset="0"/>
              <a:buChar char="•"/>
            </a:pPr>
            <a:r>
              <a:rPr lang="nl-NL" sz="2000" i="0" u="none" strike="noStrike" cap="none" dirty="0">
                <a:solidFill>
                  <a:schemeClr val="dk1"/>
                </a:solidFill>
              </a:rPr>
              <a:t>ziekte van een familielid</a:t>
            </a:r>
          </a:p>
          <a:p>
            <a:pPr marL="90488" marR="0" lvl="0" indent="36511" algn="l" rtl="0">
              <a:lnSpc>
                <a:spcPct val="90000"/>
              </a:lnSpc>
              <a:spcBef>
                <a:spcPts val="1200"/>
              </a:spcBef>
              <a:spcAft>
                <a:spcPts val="0"/>
              </a:spcAft>
              <a:buClr>
                <a:schemeClr val="accent1"/>
              </a:buClr>
              <a:buSzPts val="2000"/>
              <a:buFont typeface="Calibri"/>
              <a:buNone/>
            </a:pPr>
            <a:endParaRPr lang="nl-NL" sz="2400" i="0" u="none" strike="noStrike" cap="none" dirty="0">
              <a:solidFill>
                <a:schemeClr val="dk1"/>
              </a:solidFill>
            </a:endParaRPr>
          </a:p>
        </p:txBody>
      </p:sp>
      <p:pic>
        <p:nvPicPr>
          <p:cNvPr id="476" name="Shape 476"/>
          <p:cNvPicPr preferRelativeResize="0"/>
          <p:nvPr/>
        </p:nvPicPr>
        <p:blipFill rotWithShape="1">
          <a:blip r:embed="rId3">
            <a:alphaModFix/>
          </a:blip>
          <a:srcRect/>
          <a:stretch/>
        </p:blipFill>
        <p:spPr>
          <a:xfrm>
            <a:off x="6945312" y="44450"/>
            <a:ext cx="2206625" cy="777875"/>
          </a:xfrm>
          <a:prstGeom prst="rect">
            <a:avLst/>
          </a:prstGeom>
          <a:noFill/>
          <a:ln>
            <a:noFill/>
          </a:ln>
        </p:spPr>
      </p:pic>
    </p:spTree>
    <p:extLst>
      <p:ext uri="{BB962C8B-B14F-4D97-AF65-F5344CB8AC3E}">
        <p14:creationId xmlns:p14="http://schemas.microsoft.com/office/powerpoint/2010/main" val="4210948184"/>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20" name="Shape 520"/>
          <p:cNvSpPr txBox="1">
            <a:spLocks noGrp="1"/>
          </p:cNvSpPr>
          <p:nvPr>
            <p:ph type="body" idx="1"/>
          </p:nvPr>
        </p:nvSpPr>
        <p:spPr>
          <a:xfrm>
            <a:off x="796790" y="1913484"/>
            <a:ext cx="7519725" cy="4103493"/>
          </a:xfrm>
          <a:prstGeom prst="rect">
            <a:avLst/>
          </a:prstGeom>
          <a:noFill/>
          <a:ln>
            <a:noFill/>
          </a:ln>
        </p:spPr>
        <p:txBody>
          <a:bodyPr spcFirstLastPara="1" wrap="square" lIns="68569" tIns="34275" rIns="68569" bIns="34275" anchor="t" anchorCtr="0">
            <a:noAutofit/>
          </a:bodyPr>
          <a:lstStyle/>
          <a:p>
            <a:pPr marL="342900" lvl="1" indent="0">
              <a:spcBef>
                <a:spcPts val="600"/>
              </a:spcBef>
              <a:buSzPts val="2000"/>
              <a:buNone/>
            </a:pPr>
            <a:r>
              <a:rPr lang="en-US" sz="2200" dirty="0" err="1">
                <a:solidFill>
                  <a:schemeClr val="dk1"/>
                </a:solidFill>
              </a:rPr>
              <a:t>Dit</a:t>
            </a:r>
            <a:r>
              <a:rPr lang="en-US" sz="2200" dirty="0">
                <a:solidFill>
                  <a:schemeClr val="dk1"/>
                </a:solidFill>
              </a:rPr>
              <a:t> </a:t>
            </a:r>
            <a:r>
              <a:rPr lang="en-US" sz="2200" dirty="0" err="1">
                <a:solidFill>
                  <a:schemeClr val="dk1"/>
                </a:solidFill>
              </a:rPr>
              <a:t>kan</a:t>
            </a:r>
            <a:r>
              <a:rPr lang="en-US" sz="2200" dirty="0">
                <a:solidFill>
                  <a:schemeClr val="dk1"/>
                </a:solidFill>
              </a:rPr>
              <a:t> </a:t>
            </a:r>
            <a:r>
              <a:rPr lang="en-US" sz="2200" dirty="0" err="1">
                <a:solidFill>
                  <a:schemeClr val="dk1"/>
                </a:solidFill>
              </a:rPr>
              <a:t>bijvoorbeeld</a:t>
            </a:r>
            <a:r>
              <a:rPr lang="en-US" sz="2200" dirty="0">
                <a:solidFill>
                  <a:schemeClr val="dk1"/>
                </a:solidFill>
              </a:rPr>
              <a:t> </a:t>
            </a:r>
            <a:r>
              <a:rPr lang="en-US" sz="2200" dirty="0" err="1">
                <a:solidFill>
                  <a:schemeClr val="dk1"/>
                </a:solidFill>
              </a:rPr>
              <a:t>leiden</a:t>
            </a:r>
            <a:r>
              <a:rPr lang="en-US" sz="2200" dirty="0">
                <a:solidFill>
                  <a:schemeClr val="dk1"/>
                </a:solidFill>
              </a:rPr>
              <a:t> tot </a:t>
            </a:r>
            <a:r>
              <a:rPr lang="en-US" sz="2200" dirty="0" err="1">
                <a:solidFill>
                  <a:schemeClr val="dk1"/>
                </a:solidFill>
              </a:rPr>
              <a:t>volgende</a:t>
            </a:r>
            <a:r>
              <a:rPr lang="en-US" sz="2200" dirty="0">
                <a:solidFill>
                  <a:schemeClr val="dk1"/>
                </a:solidFill>
              </a:rPr>
              <a:t> </a:t>
            </a:r>
            <a:r>
              <a:rPr lang="en-US" sz="2200" dirty="0" err="1">
                <a:solidFill>
                  <a:schemeClr val="dk1"/>
                </a:solidFill>
              </a:rPr>
              <a:t>situaties</a:t>
            </a:r>
            <a:r>
              <a:rPr lang="en-US" sz="2200" dirty="0">
                <a:solidFill>
                  <a:schemeClr val="dk1"/>
                </a:solidFill>
              </a:rPr>
              <a:t>:</a:t>
            </a:r>
            <a:endParaRPr sz="2200" dirty="0">
              <a:solidFill>
                <a:schemeClr val="dk1"/>
              </a:solidFill>
            </a:endParaRPr>
          </a:p>
          <a:p>
            <a:pPr marL="901700" lvl="1" indent="-274638">
              <a:spcBef>
                <a:spcPts val="600"/>
              </a:spcBef>
              <a:buClr>
                <a:schemeClr val="dk1"/>
              </a:buClr>
              <a:buSzPts val="2200"/>
            </a:pPr>
            <a:r>
              <a:rPr lang="en-US" sz="2000" dirty="0">
                <a:solidFill>
                  <a:schemeClr val="dk1"/>
                </a:solidFill>
              </a:rPr>
              <a:t>de </a:t>
            </a:r>
            <a:r>
              <a:rPr lang="en-US" sz="2000" dirty="0" err="1">
                <a:solidFill>
                  <a:schemeClr val="dk1"/>
                </a:solidFill>
              </a:rPr>
              <a:t>jongere</a:t>
            </a:r>
            <a:r>
              <a:rPr lang="en-US" sz="2000" dirty="0">
                <a:solidFill>
                  <a:schemeClr val="dk1"/>
                </a:solidFill>
              </a:rPr>
              <a:t> </a:t>
            </a:r>
            <a:r>
              <a:rPr lang="en-US" sz="2000" dirty="0" err="1">
                <a:solidFill>
                  <a:schemeClr val="dk1"/>
                </a:solidFill>
              </a:rPr>
              <a:t>gaat</a:t>
            </a:r>
            <a:r>
              <a:rPr lang="en-US" sz="2000" dirty="0">
                <a:solidFill>
                  <a:schemeClr val="dk1"/>
                </a:solidFill>
              </a:rPr>
              <a:t> </a:t>
            </a:r>
            <a:r>
              <a:rPr lang="en-US" sz="2000" dirty="0" err="1">
                <a:solidFill>
                  <a:schemeClr val="dk1"/>
                </a:solidFill>
              </a:rPr>
              <a:t>aan</a:t>
            </a:r>
            <a:r>
              <a:rPr lang="en-US" sz="2000" dirty="0">
                <a:solidFill>
                  <a:schemeClr val="dk1"/>
                </a:solidFill>
              </a:rPr>
              <a:t> het </a:t>
            </a:r>
            <a:r>
              <a:rPr lang="en-US" sz="2000" dirty="0" err="1">
                <a:solidFill>
                  <a:schemeClr val="dk1"/>
                </a:solidFill>
              </a:rPr>
              <a:t>werk</a:t>
            </a:r>
            <a:r>
              <a:rPr lang="en-US" sz="2000" dirty="0">
                <a:solidFill>
                  <a:schemeClr val="dk1"/>
                </a:solidFill>
              </a:rPr>
              <a:t> om </a:t>
            </a:r>
            <a:r>
              <a:rPr lang="en-US" sz="2000" dirty="0" err="1">
                <a:solidFill>
                  <a:schemeClr val="dk1"/>
                </a:solidFill>
              </a:rPr>
              <a:t>financieel</a:t>
            </a:r>
            <a:r>
              <a:rPr lang="en-US" sz="2000" dirty="0">
                <a:solidFill>
                  <a:schemeClr val="dk1"/>
                </a:solidFill>
              </a:rPr>
              <a:t> </a:t>
            </a:r>
            <a:r>
              <a:rPr lang="en-US" sz="2000" dirty="0" err="1">
                <a:solidFill>
                  <a:schemeClr val="dk1"/>
                </a:solidFill>
              </a:rPr>
              <a:t>bij</a:t>
            </a:r>
            <a:r>
              <a:rPr lang="en-US" sz="2000" dirty="0">
                <a:solidFill>
                  <a:schemeClr val="dk1"/>
                </a:solidFill>
              </a:rPr>
              <a:t> </a:t>
            </a:r>
            <a:r>
              <a:rPr lang="en-US" sz="2000" dirty="0" err="1">
                <a:solidFill>
                  <a:schemeClr val="dk1"/>
                </a:solidFill>
              </a:rPr>
              <a:t>te</a:t>
            </a:r>
            <a:r>
              <a:rPr lang="en-US" sz="2000" dirty="0">
                <a:solidFill>
                  <a:schemeClr val="dk1"/>
                </a:solidFill>
              </a:rPr>
              <a:t> </a:t>
            </a:r>
            <a:r>
              <a:rPr lang="en-US" sz="2000" dirty="0" err="1">
                <a:solidFill>
                  <a:schemeClr val="dk1"/>
                </a:solidFill>
              </a:rPr>
              <a:t>kunnen</a:t>
            </a:r>
            <a:r>
              <a:rPr lang="en-US" sz="2000" dirty="0">
                <a:solidFill>
                  <a:schemeClr val="dk1"/>
                </a:solidFill>
              </a:rPr>
              <a:t> </a:t>
            </a:r>
            <a:r>
              <a:rPr lang="en-US" sz="2000" dirty="0" err="1">
                <a:solidFill>
                  <a:schemeClr val="dk1"/>
                </a:solidFill>
              </a:rPr>
              <a:t>dragen</a:t>
            </a:r>
            <a:endParaRPr sz="2000" dirty="0">
              <a:solidFill>
                <a:schemeClr val="dk1"/>
              </a:solidFill>
            </a:endParaRPr>
          </a:p>
          <a:p>
            <a:pPr marL="901700" lvl="1" indent="-274638">
              <a:spcBef>
                <a:spcPts val="600"/>
              </a:spcBef>
              <a:buClr>
                <a:schemeClr val="dk1"/>
              </a:buClr>
              <a:buSzPts val="2200"/>
            </a:pPr>
            <a:r>
              <a:rPr lang="en-US" sz="2000" dirty="0">
                <a:solidFill>
                  <a:schemeClr val="dk1"/>
                </a:solidFill>
              </a:rPr>
              <a:t>Het kind/de </a:t>
            </a:r>
            <a:r>
              <a:rPr lang="en-US" sz="2000" dirty="0" err="1">
                <a:solidFill>
                  <a:schemeClr val="dk1"/>
                </a:solidFill>
              </a:rPr>
              <a:t>jongere</a:t>
            </a:r>
            <a:r>
              <a:rPr lang="en-US" sz="2000" dirty="0">
                <a:solidFill>
                  <a:schemeClr val="dk1"/>
                </a:solidFill>
              </a:rPr>
              <a:t> </a:t>
            </a:r>
            <a:r>
              <a:rPr lang="en-US" sz="2000" dirty="0" err="1">
                <a:solidFill>
                  <a:schemeClr val="dk1"/>
                </a:solidFill>
              </a:rPr>
              <a:t>blijft</a:t>
            </a:r>
            <a:r>
              <a:rPr lang="en-US" sz="2000" dirty="0">
                <a:solidFill>
                  <a:schemeClr val="dk1"/>
                </a:solidFill>
              </a:rPr>
              <a:t> </a:t>
            </a:r>
            <a:r>
              <a:rPr lang="en-US" sz="2000" dirty="0" err="1">
                <a:solidFill>
                  <a:schemeClr val="dk1"/>
                </a:solidFill>
              </a:rPr>
              <a:t>thuis</a:t>
            </a:r>
            <a:r>
              <a:rPr lang="en-US" sz="2000" dirty="0">
                <a:solidFill>
                  <a:schemeClr val="dk1"/>
                </a:solidFill>
              </a:rPr>
              <a:t> om </a:t>
            </a:r>
            <a:r>
              <a:rPr lang="en-US" sz="2000" dirty="0" err="1">
                <a:solidFill>
                  <a:schemeClr val="dk1"/>
                </a:solidFill>
              </a:rPr>
              <a:t>voor</a:t>
            </a:r>
            <a:r>
              <a:rPr lang="en-US" sz="2000" dirty="0">
                <a:solidFill>
                  <a:schemeClr val="dk1"/>
                </a:solidFill>
              </a:rPr>
              <a:t> </a:t>
            </a:r>
            <a:r>
              <a:rPr lang="en-US" sz="2000" dirty="0" err="1">
                <a:solidFill>
                  <a:schemeClr val="dk1"/>
                </a:solidFill>
              </a:rPr>
              <a:t>zijn</a:t>
            </a:r>
            <a:r>
              <a:rPr lang="en-US" sz="2000" dirty="0">
                <a:solidFill>
                  <a:schemeClr val="dk1"/>
                </a:solidFill>
              </a:rPr>
              <a:t> </a:t>
            </a:r>
            <a:r>
              <a:rPr lang="en-US" sz="2000" dirty="0" err="1">
                <a:solidFill>
                  <a:schemeClr val="dk1"/>
                </a:solidFill>
              </a:rPr>
              <a:t>ouders</a:t>
            </a:r>
            <a:r>
              <a:rPr lang="en-US" sz="2000" dirty="0">
                <a:solidFill>
                  <a:schemeClr val="dk1"/>
                </a:solidFill>
              </a:rPr>
              <a:t> </a:t>
            </a:r>
            <a:r>
              <a:rPr lang="en-US" sz="2000" dirty="0" err="1">
                <a:solidFill>
                  <a:schemeClr val="dk1"/>
                </a:solidFill>
              </a:rPr>
              <a:t>te</a:t>
            </a:r>
            <a:r>
              <a:rPr lang="en-US" sz="2000" dirty="0">
                <a:solidFill>
                  <a:schemeClr val="dk1"/>
                </a:solidFill>
              </a:rPr>
              <a:t> </a:t>
            </a:r>
            <a:r>
              <a:rPr lang="en-US" sz="2000" dirty="0" err="1">
                <a:solidFill>
                  <a:schemeClr val="dk1"/>
                </a:solidFill>
              </a:rPr>
              <a:t>zorgen</a:t>
            </a:r>
            <a:endParaRPr sz="2000" dirty="0">
              <a:solidFill>
                <a:schemeClr val="dk1"/>
              </a:solidFill>
            </a:endParaRPr>
          </a:p>
          <a:p>
            <a:pPr marL="901700" lvl="1" indent="-274638">
              <a:spcBef>
                <a:spcPts val="600"/>
              </a:spcBef>
              <a:buClr>
                <a:schemeClr val="dk1"/>
              </a:buClr>
              <a:buSzPts val="2200"/>
            </a:pPr>
            <a:r>
              <a:rPr lang="en-US" sz="2000" dirty="0">
                <a:solidFill>
                  <a:schemeClr val="dk1"/>
                </a:solidFill>
              </a:rPr>
              <a:t>Het kind/de </a:t>
            </a:r>
            <a:r>
              <a:rPr lang="en-US" sz="2000" dirty="0" err="1">
                <a:solidFill>
                  <a:schemeClr val="dk1"/>
                </a:solidFill>
              </a:rPr>
              <a:t>jongere</a:t>
            </a:r>
            <a:r>
              <a:rPr lang="en-US" sz="2000" dirty="0">
                <a:solidFill>
                  <a:schemeClr val="dk1"/>
                </a:solidFill>
              </a:rPr>
              <a:t> </a:t>
            </a:r>
            <a:r>
              <a:rPr lang="en-US" sz="2000" dirty="0" err="1">
                <a:solidFill>
                  <a:schemeClr val="dk1"/>
                </a:solidFill>
              </a:rPr>
              <a:t>moet</a:t>
            </a:r>
            <a:r>
              <a:rPr lang="en-US" sz="2000" dirty="0">
                <a:solidFill>
                  <a:schemeClr val="dk1"/>
                </a:solidFill>
              </a:rPr>
              <a:t> </a:t>
            </a:r>
            <a:r>
              <a:rPr lang="en-US" sz="2000" dirty="0" err="1">
                <a:solidFill>
                  <a:schemeClr val="dk1"/>
                </a:solidFill>
              </a:rPr>
              <a:t>veel</a:t>
            </a:r>
            <a:r>
              <a:rPr lang="en-US" sz="2000" dirty="0">
                <a:solidFill>
                  <a:schemeClr val="dk1"/>
                </a:solidFill>
              </a:rPr>
              <a:t> </a:t>
            </a:r>
            <a:r>
              <a:rPr lang="en-US" sz="2000" dirty="0" err="1">
                <a:solidFill>
                  <a:schemeClr val="dk1"/>
                </a:solidFill>
              </a:rPr>
              <a:t>ouderlijke</a:t>
            </a:r>
            <a:r>
              <a:rPr lang="en-US" sz="2000" dirty="0">
                <a:solidFill>
                  <a:schemeClr val="dk1"/>
                </a:solidFill>
              </a:rPr>
              <a:t> taken </a:t>
            </a:r>
            <a:r>
              <a:rPr lang="en-US" sz="2000" dirty="0" err="1">
                <a:solidFill>
                  <a:schemeClr val="dk1"/>
                </a:solidFill>
              </a:rPr>
              <a:t>overnemen</a:t>
            </a:r>
            <a:r>
              <a:rPr lang="en-US" sz="2000" dirty="0">
                <a:solidFill>
                  <a:schemeClr val="dk1"/>
                </a:solidFill>
              </a:rPr>
              <a:t>, </a:t>
            </a:r>
            <a:r>
              <a:rPr lang="en-US" sz="2000" dirty="0" err="1">
                <a:solidFill>
                  <a:schemeClr val="dk1"/>
                </a:solidFill>
              </a:rPr>
              <a:t>waardoor</a:t>
            </a:r>
            <a:r>
              <a:rPr lang="en-US" sz="2000" dirty="0">
                <a:solidFill>
                  <a:schemeClr val="dk1"/>
                </a:solidFill>
              </a:rPr>
              <a:t> </a:t>
            </a:r>
            <a:r>
              <a:rPr lang="en-US" sz="2000" dirty="0" err="1">
                <a:solidFill>
                  <a:schemeClr val="dk1"/>
                </a:solidFill>
              </a:rPr>
              <a:t>hij</a:t>
            </a:r>
            <a:r>
              <a:rPr lang="en-US" sz="2000" dirty="0">
                <a:solidFill>
                  <a:schemeClr val="dk1"/>
                </a:solidFill>
              </a:rPr>
              <a:t> </a:t>
            </a:r>
            <a:r>
              <a:rPr lang="en-US" sz="2000" dirty="0" err="1">
                <a:solidFill>
                  <a:schemeClr val="dk1"/>
                </a:solidFill>
              </a:rPr>
              <a:t>niet</a:t>
            </a:r>
            <a:r>
              <a:rPr lang="en-US" sz="2000" dirty="0">
                <a:solidFill>
                  <a:schemeClr val="dk1"/>
                </a:solidFill>
              </a:rPr>
              <a:t> tot </a:t>
            </a:r>
            <a:r>
              <a:rPr lang="en-US" sz="2000" dirty="0" err="1">
                <a:solidFill>
                  <a:schemeClr val="dk1"/>
                </a:solidFill>
              </a:rPr>
              <a:t>schoolwerk</a:t>
            </a:r>
            <a:r>
              <a:rPr lang="en-US" sz="2000" dirty="0">
                <a:solidFill>
                  <a:schemeClr val="dk1"/>
                </a:solidFill>
              </a:rPr>
              <a:t> </a:t>
            </a:r>
            <a:r>
              <a:rPr lang="en-US" sz="2000" dirty="0" err="1">
                <a:solidFill>
                  <a:schemeClr val="dk1"/>
                </a:solidFill>
              </a:rPr>
              <a:t>komt</a:t>
            </a:r>
            <a:endParaRPr sz="2000" dirty="0">
              <a:solidFill>
                <a:schemeClr val="dk1"/>
              </a:solidFill>
            </a:endParaRPr>
          </a:p>
          <a:p>
            <a:pPr marL="901700" lvl="1" indent="-274638">
              <a:spcBef>
                <a:spcPts val="600"/>
              </a:spcBef>
              <a:buClr>
                <a:schemeClr val="dk1"/>
              </a:buClr>
              <a:buSzPts val="2200"/>
            </a:pPr>
            <a:r>
              <a:rPr lang="en-US" sz="2000" dirty="0" err="1">
                <a:solidFill>
                  <a:schemeClr val="dk1"/>
                </a:solidFill>
              </a:rPr>
              <a:t>ouders</a:t>
            </a:r>
            <a:r>
              <a:rPr lang="en-US" sz="2000" dirty="0">
                <a:solidFill>
                  <a:schemeClr val="dk1"/>
                </a:solidFill>
              </a:rPr>
              <a:t> </a:t>
            </a:r>
            <a:r>
              <a:rPr lang="en-US" sz="2000" dirty="0" err="1">
                <a:solidFill>
                  <a:schemeClr val="dk1"/>
                </a:solidFill>
              </a:rPr>
              <a:t>kunnen</a:t>
            </a:r>
            <a:r>
              <a:rPr lang="en-US" sz="2000" dirty="0">
                <a:solidFill>
                  <a:schemeClr val="dk1"/>
                </a:solidFill>
              </a:rPr>
              <a:t> </a:t>
            </a:r>
            <a:r>
              <a:rPr lang="en-US" sz="2000" dirty="0" err="1">
                <a:solidFill>
                  <a:schemeClr val="dk1"/>
                </a:solidFill>
              </a:rPr>
              <a:t>schoolwerk</a:t>
            </a:r>
            <a:r>
              <a:rPr lang="en-US" sz="2000" dirty="0">
                <a:solidFill>
                  <a:schemeClr val="dk1"/>
                </a:solidFill>
              </a:rPr>
              <a:t> </a:t>
            </a:r>
            <a:r>
              <a:rPr lang="en-US" sz="2000" dirty="0" err="1">
                <a:solidFill>
                  <a:schemeClr val="dk1"/>
                </a:solidFill>
              </a:rPr>
              <a:t>inhoudelijk</a:t>
            </a:r>
            <a:r>
              <a:rPr lang="en-US" sz="2000" dirty="0">
                <a:solidFill>
                  <a:schemeClr val="dk1"/>
                </a:solidFill>
              </a:rPr>
              <a:t> </a:t>
            </a:r>
            <a:r>
              <a:rPr lang="en-US" sz="2000" dirty="0" err="1">
                <a:solidFill>
                  <a:schemeClr val="dk1"/>
                </a:solidFill>
              </a:rPr>
              <a:t>niet</a:t>
            </a:r>
            <a:r>
              <a:rPr lang="en-US" sz="2000" dirty="0">
                <a:solidFill>
                  <a:schemeClr val="dk1"/>
                </a:solidFill>
              </a:rPr>
              <a:t> </a:t>
            </a:r>
            <a:r>
              <a:rPr lang="en-US" sz="2000" dirty="0" err="1">
                <a:solidFill>
                  <a:schemeClr val="dk1"/>
                </a:solidFill>
              </a:rPr>
              <a:t>opvolgen</a:t>
            </a:r>
            <a:endParaRPr sz="2000" dirty="0">
              <a:solidFill>
                <a:schemeClr val="dk1"/>
              </a:solidFill>
            </a:endParaRPr>
          </a:p>
          <a:p>
            <a:pPr marL="901700" lvl="1" indent="-274638">
              <a:spcBef>
                <a:spcPts val="600"/>
              </a:spcBef>
              <a:buClr>
                <a:schemeClr val="dk1"/>
              </a:buClr>
              <a:buSzPts val="2200"/>
            </a:pPr>
            <a:r>
              <a:rPr lang="en-US" sz="2000" dirty="0">
                <a:solidFill>
                  <a:schemeClr val="dk1"/>
                </a:solidFill>
              </a:rPr>
              <a:t>Het kind/de </a:t>
            </a:r>
            <a:r>
              <a:rPr lang="en-US" sz="2000" dirty="0" err="1">
                <a:solidFill>
                  <a:schemeClr val="dk1"/>
                </a:solidFill>
              </a:rPr>
              <a:t>jongere</a:t>
            </a:r>
            <a:r>
              <a:rPr lang="en-US" sz="2000" dirty="0">
                <a:solidFill>
                  <a:schemeClr val="dk1"/>
                </a:solidFill>
              </a:rPr>
              <a:t> </a:t>
            </a:r>
            <a:r>
              <a:rPr lang="en-US" sz="2000" dirty="0" err="1">
                <a:solidFill>
                  <a:schemeClr val="dk1"/>
                </a:solidFill>
              </a:rPr>
              <a:t>heeft</a:t>
            </a:r>
            <a:r>
              <a:rPr lang="en-US" sz="2000" dirty="0">
                <a:solidFill>
                  <a:schemeClr val="dk1"/>
                </a:solidFill>
              </a:rPr>
              <a:t> </a:t>
            </a:r>
            <a:r>
              <a:rPr lang="en-US" sz="2000" dirty="0" err="1">
                <a:solidFill>
                  <a:schemeClr val="dk1"/>
                </a:solidFill>
              </a:rPr>
              <a:t>onvoldoende</a:t>
            </a:r>
            <a:r>
              <a:rPr lang="en-US" sz="2000" dirty="0">
                <a:solidFill>
                  <a:schemeClr val="dk1"/>
                </a:solidFill>
              </a:rPr>
              <a:t> </a:t>
            </a:r>
            <a:r>
              <a:rPr lang="en-US" sz="2000" dirty="0" err="1">
                <a:solidFill>
                  <a:schemeClr val="dk1"/>
                </a:solidFill>
              </a:rPr>
              <a:t>toegang</a:t>
            </a:r>
            <a:r>
              <a:rPr lang="en-US" sz="2000" dirty="0">
                <a:solidFill>
                  <a:schemeClr val="dk1"/>
                </a:solidFill>
              </a:rPr>
              <a:t> tot </a:t>
            </a:r>
            <a:r>
              <a:rPr lang="en-US" sz="2000" dirty="0" err="1">
                <a:solidFill>
                  <a:schemeClr val="dk1"/>
                </a:solidFill>
              </a:rPr>
              <a:t>studiemateriaal</a:t>
            </a:r>
            <a:r>
              <a:rPr lang="en-US" sz="2000" dirty="0">
                <a:solidFill>
                  <a:schemeClr val="dk1"/>
                </a:solidFill>
              </a:rPr>
              <a:t> </a:t>
            </a:r>
            <a:r>
              <a:rPr lang="en-US" sz="2000" dirty="0" err="1">
                <a:solidFill>
                  <a:schemeClr val="dk1"/>
                </a:solidFill>
              </a:rPr>
              <a:t>en</a:t>
            </a:r>
            <a:r>
              <a:rPr lang="en-US" sz="2000" dirty="0">
                <a:solidFill>
                  <a:schemeClr val="dk1"/>
                </a:solidFill>
              </a:rPr>
              <a:t> </a:t>
            </a:r>
            <a:r>
              <a:rPr lang="en-US" sz="2000" dirty="0" err="1">
                <a:solidFill>
                  <a:schemeClr val="dk1"/>
                </a:solidFill>
              </a:rPr>
              <a:t>hulpmiddelen</a:t>
            </a:r>
            <a:endParaRPr sz="2000" dirty="0">
              <a:solidFill>
                <a:schemeClr val="dk1"/>
              </a:solidFill>
            </a:endParaRPr>
          </a:p>
          <a:p>
            <a:pPr marL="901700" lvl="1" indent="-274638">
              <a:spcBef>
                <a:spcPts val="600"/>
              </a:spcBef>
              <a:buClr>
                <a:schemeClr val="dk1"/>
              </a:buClr>
              <a:buSzPts val="2200"/>
            </a:pPr>
            <a:r>
              <a:rPr lang="en-US" sz="2000" dirty="0">
                <a:solidFill>
                  <a:schemeClr val="dk1"/>
                </a:solidFill>
              </a:rPr>
              <a:t>Het kind/de </a:t>
            </a:r>
            <a:r>
              <a:rPr lang="en-US" sz="2000" dirty="0" err="1">
                <a:solidFill>
                  <a:schemeClr val="dk1"/>
                </a:solidFill>
              </a:rPr>
              <a:t>jongere</a:t>
            </a:r>
            <a:r>
              <a:rPr lang="en-US" sz="2000" dirty="0">
                <a:solidFill>
                  <a:schemeClr val="dk1"/>
                </a:solidFill>
              </a:rPr>
              <a:t> </a:t>
            </a:r>
            <a:r>
              <a:rPr lang="en-US" sz="2000" dirty="0" err="1">
                <a:solidFill>
                  <a:schemeClr val="dk1"/>
                </a:solidFill>
              </a:rPr>
              <a:t>kan</a:t>
            </a:r>
            <a:r>
              <a:rPr lang="en-US" sz="2000" dirty="0">
                <a:solidFill>
                  <a:schemeClr val="dk1"/>
                </a:solidFill>
              </a:rPr>
              <a:t> </a:t>
            </a:r>
            <a:r>
              <a:rPr lang="en-US" sz="2000" dirty="0" err="1">
                <a:solidFill>
                  <a:schemeClr val="dk1"/>
                </a:solidFill>
              </a:rPr>
              <a:t>onvoldoende</a:t>
            </a:r>
            <a:r>
              <a:rPr lang="en-US" sz="2000" dirty="0">
                <a:solidFill>
                  <a:schemeClr val="dk1"/>
                </a:solidFill>
              </a:rPr>
              <a:t> </a:t>
            </a:r>
            <a:r>
              <a:rPr lang="en-US" sz="2000" dirty="0" err="1">
                <a:solidFill>
                  <a:schemeClr val="dk1"/>
                </a:solidFill>
              </a:rPr>
              <a:t>rekenen</a:t>
            </a:r>
            <a:r>
              <a:rPr lang="en-US" sz="2000" dirty="0">
                <a:solidFill>
                  <a:schemeClr val="dk1"/>
                </a:solidFill>
              </a:rPr>
              <a:t> op </a:t>
            </a:r>
            <a:r>
              <a:rPr lang="en-US" sz="2000" dirty="0" err="1">
                <a:solidFill>
                  <a:schemeClr val="dk1"/>
                </a:solidFill>
              </a:rPr>
              <a:t>hulp</a:t>
            </a:r>
            <a:r>
              <a:rPr lang="en-US" sz="2000" dirty="0">
                <a:solidFill>
                  <a:schemeClr val="dk1"/>
                </a:solidFill>
              </a:rPr>
              <a:t>/</a:t>
            </a:r>
            <a:r>
              <a:rPr lang="en-US" sz="2000" dirty="0" err="1">
                <a:solidFill>
                  <a:schemeClr val="dk1"/>
                </a:solidFill>
              </a:rPr>
              <a:t>steun</a:t>
            </a:r>
            <a:r>
              <a:rPr lang="en-US" sz="2000" dirty="0">
                <a:solidFill>
                  <a:schemeClr val="dk1"/>
                </a:solidFill>
              </a:rPr>
              <a:t>/</a:t>
            </a:r>
            <a:r>
              <a:rPr lang="en-US" sz="2000" dirty="0" err="1">
                <a:solidFill>
                  <a:schemeClr val="dk1"/>
                </a:solidFill>
              </a:rPr>
              <a:t>richting</a:t>
            </a:r>
            <a:r>
              <a:rPr lang="en-US" sz="2000" dirty="0">
                <a:solidFill>
                  <a:schemeClr val="dk1"/>
                </a:solidFill>
              </a:rPr>
              <a:t> </a:t>
            </a:r>
            <a:r>
              <a:rPr lang="en-US" sz="2000" dirty="0" err="1">
                <a:solidFill>
                  <a:schemeClr val="dk1"/>
                </a:solidFill>
              </a:rPr>
              <a:t>bij</a:t>
            </a:r>
            <a:r>
              <a:rPr lang="en-US" sz="2000" dirty="0">
                <a:solidFill>
                  <a:schemeClr val="dk1"/>
                </a:solidFill>
              </a:rPr>
              <a:t> (</a:t>
            </a:r>
            <a:r>
              <a:rPr lang="en-US" sz="2000" dirty="0" err="1">
                <a:solidFill>
                  <a:schemeClr val="dk1"/>
                </a:solidFill>
              </a:rPr>
              <a:t>studie</a:t>
            </a:r>
            <a:r>
              <a:rPr lang="en-US" sz="2000" dirty="0">
                <a:solidFill>
                  <a:schemeClr val="dk1"/>
                </a:solidFill>
              </a:rPr>
              <a:t>-)planning </a:t>
            </a:r>
            <a:r>
              <a:rPr lang="en-US" sz="2000" dirty="0" err="1">
                <a:solidFill>
                  <a:schemeClr val="dk1"/>
                </a:solidFill>
              </a:rPr>
              <a:t>en</a:t>
            </a:r>
            <a:r>
              <a:rPr lang="en-US" sz="2000" dirty="0">
                <a:solidFill>
                  <a:schemeClr val="dk1"/>
                </a:solidFill>
              </a:rPr>
              <a:t> -</a:t>
            </a:r>
            <a:r>
              <a:rPr lang="en-US" sz="2000" dirty="0" err="1">
                <a:solidFill>
                  <a:schemeClr val="dk1"/>
                </a:solidFill>
              </a:rPr>
              <a:t>organisatie</a:t>
            </a:r>
            <a:endParaRPr sz="2000" dirty="0">
              <a:solidFill>
                <a:schemeClr val="dk1"/>
              </a:solidFill>
            </a:endParaRPr>
          </a:p>
          <a:p>
            <a:pPr marL="901700" lvl="1" indent="-274638">
              <a:spcBef>
                <a:spcPts val="600"/>
              </a:spcBef>
              <a:buClr>
                <a:schemeClr val="dk1"/>
              </a:buClr>
              <a:buSzPts val="2200"/>
            </a:pPr>
            <a:r>
              <a:rPr lang="en-US" sz="2000" dirty="0" err="1">
                <a:solidFill>
                  <a:schemeClr val="dk1"/>
                </a:solidFill>
              </a:rPr>
              <a:t>ouders</a:t>
            </a:r>
            <a:r>
              <a:rPr lang="en-US" sz="2000" dirty="0">
                <a:solidFill>
                  <a:schemeClr val="dk1"/>
                </a:solidFill>
              </a:rPr>
              <a:t> </a:t>
            </a:r>
            <a:r>
              <a:rPr lang="en-US" sz="2000" dirty="0" err="1">
                <a:solidFill>
                  <a:schemeClr val="dk1"/>
                </a:solidFill>
              </a:rPr>
              <a:t>hebben</a:t>
            </a:r>
            <a:r>
              <a:rPr lang="en-US" sz="2000" dirty="0">
                <a:solidFill>
                  <a:schemeClr val="dk1"/>
                </a:solidFill>
              </a:rPr>
              <a:t> </a:t>
            </a:r>
            <a:r>
              <a:rPr lang="en-US" sz="2000" dirty="0" err="1">
                <a:solidFill>
                  <a:schemeClr val="dk1"/>
                </a:solidFill>
              </a:rPr>
              <a:t>niet</a:t>
            </a:r>
            <a:r>
              <a:rPr lang="en-US" sz="2000" dirty="0">
                <a:solidFill>
                  <a:schemeClr val="dk1"/>
                </a:solidFill>
              </a:rPr>
              <a:t> de </a:t>
            </a:r>
            <a:r>
              <a:rPr lang="en-US" sz="2000" dirty="0" err="1">
                <a:solidFill>
                  <a:schemeClr val="dk1"/>
                </a:solidFill>
              </a:rPr>
              <a:t>energie</a:t>
            </a:r>
            <a:r>
              <a:rPr lang="en-US" sz="2000" dirty="0">
                <a:solidFill>
                  <a:schemeClr val="dk1"/>
                </a:solidFill>
              </a:rPr>
              <a:t> om </a:t>
            </a:r>
            <a:r>
              <a:rPr lang="en-US" sz="2000" dirty="0" err="1">
                <a:solidFill>
                  <a:schemeClr val="dk1"/>
                </a:solidFill>
              </a:rPr>
              <a:t>langdurig</a:t>
            </a:r>
            <a:r>
              <a:rPr lang="en-US" sz="2000" dirty="0">
                <a:solidFill>
                  <a:schemeClr val="dk1"/>
                </a:solidFill>
              </a:rPr>
              <a:t> </a:t>
            </a:r>
            <a:r>
              <a:rPr lang="en-US" sz="2000" dirty="0" err="1">
                <a:solidFill>
                  <a:schemeClr val="dk1"/>
                </a:solidFill>
              </a:rPr>
              <a:t>te</a:t>
            </a:r>
            <a:r>
              <a:rPr lang="en-US" sz="2000" dirty="0">
                <a:solidFill>
                  <a:schemeClr val="dk1"/>
                </a:solidFill>
              </a:rPr>
              <a:t> </a:t>
            </a:r>
            <a:r>
              <a:rPr lang="en-US" sz="2000" dirty="0" err="1">
                <a:solidFill>
                  <a:schemeClr val="dk1"/>
                </a:solidFill>
              </a:rPr>
              <a:t>coachen</a:t>
            </a:r>
            <a:endParaRPr sz="2000" dirty="0">
              <a:solidFill>
                <a:schemeClr val="dk1"/>
              </a:solidFill>
            </a:endParaRPr>
          </a:p>
          <a:p>
            <a:pPr marL="67865" indent="27383">
              <a:spcBef>
                <a:spcPts val="600"/>
              </a:spcBef>
              <a:buNone/>
            </a:pPr>
            <a:endParaRPr sz="1800" dirty="0">
              <a:solidFill>
                <a:schemeClr val="dk1"/>
              </a:solidFill>
            </a:endParaRPr>
          </a:p>
        </p:txBody>
      </p:sp>
      <p:pic>
        <p:nvPicPr>
          <p:cNvPr id="5" name="Shape 278">
            <a:extLst>
              <a:ext uri="{FF2B5EF4-FFF2-40B4-BE49-F238E27FC236}">
                <a16:creationId xmlns:a16="http://schemas.microsoft.com/office/drawing/2014/main" id="{24954231-98F3-4995-960F-E361C863E268}"/>
              </a:ext>
            </a:extLst>
          </p:cNvPr>
          <p:cNvPicPr preferRelativeResize="0"/>
          <p:nvPr/>
        </p:nvPicPr>
        <p:blipFill rotWithShape="1">
          <a:blip r:embed="rId3">
            <a:alphaModFix/>
          </a:blip>
          <a:srcRect/>
          <a:stretch/>
        </p:blipFill>
        <p:spPr>
          <a:xfrm>
            <a:off x="7489031" y="273844"/>
            <a:ext cx="1654969" cy="583406"/>
          </a:xfrm>
          <a:prstGeom prst="rect">
            <a:avLst/>
          </a:prstGeom>
          <a:noFill/>
          <a:ln>
            <a:noFill/>
          </a:ln>
        </p:spPr>
      </p:pic>
      <p:sp>
        <p:nvSpPr>
          <p:cNvPr id="6" name="Shape 474"/>
          <p:cNvSpPr txBox="1">
            <a:spLocks noGrp="1"/>
          </p:cNvSpPr>
          <p:nvPr>
            <p:ph type="title"/>
          </p:nvPr>
        </p:nvSpPr>
        <p:spPr>
          <a:xfrm>
            <a:off x="822325" y="997527"/>
            <a:ext cx="7543800" cy="739197"/>
          </a:xfrm>
          <a:prstGeom prst="rect">
            <a:avLst/>
          </a:prstGeom>
          <a:noFill/>
          <a:ln>
            <a:noFill/>
          </a:ln>
        </p:spPr>
        <p:txBody>
          <a:bodyPr spcFirstLastPara="1" wrap="square" lIns="91425" tIns="45700" rIns="91425" bIns="45700" anchor="b" anchorCtr="0">
            <a:noAutofit/>
          </a:bodyPr>
          <a:lstStyle/>
          <a:p>
            <a:pPr marL="0" marR="0" lvl="0" indent="0" algn="r" rtl="0">
              <a:lnSpc>
                <a:spcPct val="85000"/>
              </a:lnSpc>
              <a:spcBef>
                <a:spcPts val="0"/>
              </a:spcBef>
              <a:spcAft>
                <a:spcPts val="0"/>
              </a:spcAft>
              <a:buClr>
                <a:srgbClr val="404040"/>
              </a:buClr>
              <a:buSzPts val="4800"/>
              <a:buFont typeface="Calibri"/>
              <a:buNone/>
            </a:pPr>
            <a:r>
              <a:rPr lang="en-US" sz="4800" b="0" i="0" u="none" strike="noStrike" cap="none" dirty="0" err="1">
                <a:solidFill>
                  <a:srgbClr val="404040"/>
                </a:solidFill>
                <a:latin typeface="Calibri"/>
                <a:ea typeface="Calibri"/>
                <a:cs typeface="Calibri"/>
                <a:sym typeface="Calibri"/>
              </a:rPr>
              <a:t>Gezinsfactoren</a:t>
            </a:r>
            <a:endParaRPr dirty="0"/>
          </a:p>
        </p:txBody>
      </p:sp>
    </p:spTree>
    <p:extLst>
      <p:ext uri="{BB962C8B-B14F-4D97-AF65-F5344CB8AC3E}">
        <p14:creationId xmlns:p14="http://schemas.microsoft.com/office/powerpoint/2010/main" val="2868036358"/>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Shape 488"/>
          <p:cNvSpPr txBox="1">
            <a:spLocks noGrp="1"/>
          </p:cNvSpPr>
          <p:nvPr>
            <p:ph type="title"/>
          </p:nvPr>
        </p:nvSpPr>
        <p:spPr>
          <a:xfrm>
            <a:off x="822325" y="287337"/>
            <a:ext cx="7543800" cy="1449387"/>
          </a:xfrm>
          <a:prstGeom prst="rect">
            <a:avLst/>
          </a:prstGeom>
          <a:noFill/>
          <a:ln>
            <a:noFill/>
          </a:ln>
        </p:spPr>
        <p:txBody>
          <a:bodyPr spcFirstLastPara="1" wrap="square" lIns="91425" tIns="45700" rIns="91425" bIns="45700" anchor="b" anchorCtr="0">
            <a:noAutofit/>
          </a:bodyPr>
          <a:lstStyle/>
          <a:p>
            <a:pPr marL="0" marR="0" lvl="0" indent="0" algn="r" rtl="0">
              <a:lnSpc>
                <a:spcPct val="85000"/>
              </a:lnSpc>
              <a:spcBef>
                <a:spcPts val="0"/>
              </a:spcBef>
              <a:spcAft>
                <a:spcPts val="0"/>
              </a:spcAft>
              <a:buClr>
                <a:srgbClr val="404040"/>
              </a:buClr>
              <a:buSzPts val="4800"/>
              <a:buFont typeface="Calibri"/>
              <a:buNone/>
            </a:pPr>
            <a:r>
              <a:rPr lang="en-US" sz="4800" b="0" i="0" u="none" strike="noStrike" cap="none" dirty="0" err="1">
                <a:solidFill>
                  <a:srgbClr val="404040"/>
                </a:solidFill>
                <a:latin typeface="Calibri"/>
                <a:ea typeface="Calibri"/>
                <a:cs typeface="Calibri"/>
                <a:sym typeface="Calibri"/>
              </a:rPr>
              <a:t>Gezinsfactoren</a:t>
            </a:r>
            <a:endParaRPr dirty="0"/>
          </a:p>
        </p:txBody>
      </p:sp>
      <p:sp>
        <p:nvSpPr>
          <p:cNvPr id="489" name="Shape 489"/>
          <p:cNvSpPr txBox="1">
            <a:spLocks noGrp="1"/>
          </p:cNvSpPr>
          <p:nvPr>
            <p:ph type="body" idx="1"/>
          </p:nvPr>
        </p:nvSpPr>
        <p:spPr>
          <a:xfrm>
            <a:off x="435638" y="1736724"/>
            <a:ext cx="8272724" cy="4833939"/>
          </a:xfrm>
          <a:prstGeom prst="rect">
            <a:avLst/>
          </a:prstGeom>
          <a:noFill/>
          <a:ln>
            <a:noFill/>
          </a:ln>
        </p:spPr>
        <p:txBody>
          <a:bodyPr spcFirstLastPara="1" wrap="square" lIns="91425" tIns="45700" rIns="91425" bIns="45700" anchor="t" anchorCtr="0">
            <a:noAutofit/>
          </a:bodyPr>
          <a:lstStyle/>
          <a:p>
            <a:pPr marL="457200" marR="0" lvl="1" indent="0" algn="l" rtl="0">
              <a:lnSpc>
                <a:spcPct val="90000"/>
              </a:lnSpc>
              <a:spcBef>
                <a:spcPts val="300"/>
              </a:spcBef>
              <a:spcAft>
                <a:spcPts val="0"/>
              </a:spcAft>
              <a:buClr>
                <a:schemeClr val="accent1"/>
              </a:buClr>
              <a:buSzPts val="2000"/>
              <a:buFont typeface="Calibri"/>
              <a:buNone/>
            </a:pPr>
            <a:r>
              <a:rPr lang="nl-NL" sz="2200" b="1" i="0" u="none" strike="noStrike" cap="none" dirty="0">
                <a:solidFill>
                  <a:schemeClr val="accent1">
                    <a:lumMod val="75000"/>
                  </a:schemeClr>
                </a:solidFill>
              </a:rPr>
              <a:t>Processen van bekrachtiging</a:t>
            </a:r>
            <a:r>
              <a:rPr lang="nl-NL" sz="2200" i="0" u="none" strike="noStrike" cap="none" dirty="0">
                <a:solidFill>
                  <a:schemeClr val="accent2"/>
                </a:solidFill>
              </a:rPr>
              <a:t/>
            </a:r>
            <a:br>
              <a:rPr lang="nl-NL" sz="2200" i="0" u="none" strike="noStrike" cap="none" dirty="0">
                <a:solidFill>
                  <a:schemeClr val="accent2"/>
                </a:solidFill>
              </a:rPr>
            </a:br>
            <a:endParaRPr lang="nl-NL" sz="1400" dirty="0">
              <a:solidFill>
                <a:schemeClr val="accent2"/>
              </a:solidFill>
            </a:endParaRPr>
          </a:p>
          <a:p>
            <a:pPr marL="457200" marR="0" lvl="1" indent="0" algn="l" rtl="0">
              <a:lnSpc>
                <a:spcPct val="90000"/>
              </a:lnSpc>
              <a:spcBef>
                <a:spcPts val="300"/>
              </a:spcBef>
              <a:spcAft>
                <a:spcPts val="0"/>
              </a:spcAft>
              <a:buClr>
                <a:schemeClr val="accent1"/>
              </a:buClr>
              <a:buSzPts val="2000"/>
              <a:buFont typeface="Calibri"/>
              <a:buNone/>
            </a:pPr>
            <a:r>
              <a:rPr lang="nl-NL" sz="1900" i="0" u="none" strike="noStrike" cap="none" dirty="0">
                <a:solidFill>
                  <a:srgbClr val="000000"/>
                </a:solidFill>
              </a:rPr>
              <a:t>Wanneer je </a:t>
            </a:r>
            <a:r>
              <a:rPr lang="nl-NL" sz="1900" dirty="0">
                <a:solidFill>
                  <a:srgbClr val="000000"/>
                </a:solidFill>
              </a:rPr>
              <a:t>NIET</a:t>
            </a:r>
            <a:r>
              <a:rPr lang="nl-NL" sz="1900" i="0" u="none" strike="noStrike" cap="none" dirty="0">
                <a:solidFill>
                  <a:srgbClr val="000000"/>
                </a:solidFill>
              </a:rPr>
              <a:t> naar school gaat</a:t>
            </a:r>
            <a:r>
              <a:rPr lang="nl-NL" sz="1900" dirty="0">
                <a:solidFill>
                  <a:srgbClr val="000000"/>
                </a:solidFill>
              </a:rPr>
              <a:t>...</a:t>
            </a:r>
            <a:endParaRPr lang="nl-NL" sz="1900" i="0" u="none" strike="noStrike" cap="none" dirty="0">
              <a:solidFill>
                <a:srgbClr val="000000"/>
              </a:solidFill>
            </a:endParaRPr>
          </a:p>
          <a:p>
            <a:pPr marL="0" marR="0" lvl="0" indent="457200" algn="l" rtl="0">
              <a:lnSpc>
                <a:spcPct val="90000"/>
              </a:lnSpc>
              <a:spcBef>
                <a:spcPts val="1200"/>
              </a:spcBef>
              <a:spcAft>
                <a:spcPts val="0"/>
              </a:spcAft>
              <a:buNone/>
            </a:pPr>
            <a:r>
              <a:rPr lang="nl-NL" sz="1900" i="0" u="none" dirty="0">
                <a:solidFill>
                  <a:srgbClr val="000000"/>
                </a:solidFill>
              </a:rPr>
              <a:t>+S+ 	krijg je meer aandacht thuis</a:t>
            </a:r>
            <a:endParaRPr lang="nl-NL" sz="1900" dirty="0">
              <a:solidFill>
                <a:srgbClr val="000000"/>
              </a:solidFill>
            </a:endParaRPr>
          </a:p>
          <a:p>
            <a:pPr marL="457200" marR="0" lvl="0" indent="0" algn="l" rtl="0">
              <a:lnSpc>
                <a:spcPct val="90000"/>
              </a:lnSpc>
              <a:spcBef>
                <a:spcPts val="1400"/>
              </a:spcBef>
              <a:spcAft>
                <a:spcPts val="0"/>
              </a:spcAft>
              <a:buNone/>
            </a:pPr>
            <a:r>
              <a:rPr lang="nl-NL" sz="1900" i="0" u="none" dirty="0">
                <a:solidFill>
                  <a:srgbClr val="000000"/>
                </a:solidFill>
              </a:rPr>
              <a:t>-S- 	ben je veel bij je ouders en kan je voor hen zorgen (bv. bij KOPP-</a:t>
            </a:r>
            <a:br>
              <a:rPr lang="nl-NL" sz="1900" i="0" u="none" dirty="0">
                <a:solidFill>
                  <a:srgbClr val="000000"/>
                </a:solidFill>
              </a:rPr>
            </a:br>
            <a:r>
              <a:rPr lang="nl-NL" sz="1900" i="0" u="none" dirty="0">
                <a:solidFill>
                  <a:srgbClr val="000000"/>
                </a:solidFill>
              </a:rPr>
              <a:t>	kinderen, bij kinderen met een chronisch zieke ouder), waardoor je je </a:t>
            </a:r>
            <a:br>
              <a:rPr lang="nl-NL" sz="1900" i="0" u="none" dirty="0">
                <a:solidFill>
                  <a:srgbClr val="000000"/>
                </a:solidFill>
              </a:rPr>
            </a:br>
            <a:r>
              <a:rPr lang="nl-NL" sz="1900" i="0" u="none" dirty="0">
                <a:solidFill>
                  <a:srgbClr val="000000"/>
                </a:solidFill>
              </a:rPr>
              <a:t>	minder zorgen maakt om hen…</a:t>
            </a:r>
            <a:br>
              <a:rPr lang="nl-NL" sz="1900" i="0" u="none" dirty="0">
                <a:solidFill>
                  <a:srgbClr val="000000"/>
                </a:solidFill>
              </a:rPr>
            </a:br>
            <a:r>
              <a:rPr lang="nl-NL" sz="1900" i="0" u="none" dirty="0">
                <a:solidFill>
                  <a:srgbClr val="000000"/>
                </a:solidFill>
              </a:rPr>
              <a:t/>
            </a:r>
            <a:br>
              <a:rPr lang="nl-NL" sz="1900" i="0" u="none" dirty="0">
                <a:solidFill>
                  <a:srgbClr val="000000"/>
                </a:solidFill>
              </a:rPr>
            </a:br>
            <a:r>
              <a:rPr lang="nl-NL" sz="1900" i="0" u="none" dirty="0">
                <a:solidFill>
                  <a:srgbClr val="000000"/>
                </a:solidFill>
              </a:rPr>
              <a:t>+S+	kan je je ouders helpen (</a:t>
            </a:r>
            <a:r>
              <a:rPr lang="nl-NL" sz="1900" i="0" u="none" dirty="0" err="1">
                <a:solidFill>
                  <a:srgbClr val="000000"/>
                </a:solidFill>
              </a:rPr>
              <a:t>vb</a:t>
            </a:r>
            <a:r>
              <a:rPr lang="nl-NL" sz="1900" i="0" u="none" dirty="0">
                <a:solidFill>
                  <a:srgbClr val="000000"/>
                </a:solidFill>
              </a:rPr>
              <a:t> meewerken in de zaak, zorgen voor 	broertjes of zusjes), waardoor er je stress van je ouders 	vermindert en je </a:t>
            </a:r>
            <a:br>
              <a:rPr lang="nl-NL" sz="1900" i="0" u="none" dirty="0">
                <a:solidFill>
                  <a:srgbClr val="000000"/>
                </a:solidFill>
              </a:rPr>
            </a:br>
            <a:r>
              <a:rPr lang="nl-NL" sz="1900" i="0" u="none" dirty="0">
                <a:solidFill>
                  <a:srgbClr val="000000"/>
                </a:solidFill>
              </a:rPr>
              <a:t>	hen tevreden stelt</a:t>
            </a:r>
            <a:r>
              <a:rPr lang="nl-NL" sz="1900" dirty="0">
                <a:solidFill>
                  <a:srgbClr val="000000"/>
                </a:solidFill>
              </a:rPr>
              <a:t>.</a:t>
            </a:r>
          </a:p>
          <a:p>
            <a:pPr lvl="0" indent="0">
              <a:spcBef>
                <a:spcPts val="1400"/>
              </a:spcBef>
              <a:buNone/>
            </a:pPr>
            <a:r>
              <a:rPr lang="en-US" sz="1900" dirty="0">
                <a:solidFill>
                  <a:schemeClr val="dk1"/>
                </a:solidFill>
              </a:rPr>
              <a:t>°S-	</a:t>
            </a:r>
            <a:r>
              <a:rPr lang="en-US" sz="1900" dirty="0" err="1">
                <a:solidFill>
                  <a:schemeClr val="dk1"/>
                </a:solidFill>
              </a:rPr>
              <a:t>zijn</a:t>
            </a:r>
            <a:r>
              <a:rPr lang="en-US" sz="1900" dirty="0">
                <a:solidFill>
                  <a:schemeClr val="dk1"/>
                </a:solidFill>
              </a:rPr>
              <a:t> </a:t>
            </a:r>
            <a:r>
              <a:rPr lang="en-US" sz="1900" dirty="0" err="1">
                <a:solidFill>
                  <a:schemeClr val="dk1"/>
                </a:solidFill>
              </a:rPr>
              <a:t>er</a:t>
            </a:r>
            <a:r>
              <a:rPr lang="en-US" sz="1900" dirty="0">
                <a:solidFill>
                  <a:schemeClr val="dk1"/>
                </a:solidFill>
              </a:rPr>
              <a:t> </a:t>
            </a:r>
            <a:r>
              <a:rPr lang="en-US" sz="1900" dirty="0" err="1">
                <a:solidFill>
                  <a:schemeClr val="dk1"/>
                </a:solidFill>
              </a:rPr>
              <a:t>geen</a:t>
            </a:r>
            <a:r>
              <a:rPr lang="en-US" sz="1900" dirty="0">
                <a:solidFill>
                  <a:schemeClr val="dk1"/>
                </a:solidFill>
              </a:rPr>
              <a:t> </a:t>
            </a:r>
            <a:r>
              <a:rPr lang="en-US" sz="1900" dirty="0" err="1">
                <a:solidFill>
                  <a:schemeClr val="dk1"/>
                </a:solidFill>
              </a:rPr>
              <a:t>conflicten</a:t>
            </a:r>
            <a:r>
              <a:rPr lang="en-US" sz="1900" dirty="0">
                <a:solidFill>
                  <a:schemeClr val="dk1"/>
                </a:solidFill>
              </a:rPr>
              <a:t> met je </a:t>
            </a:r>
            <a:r>
              <a:rPr lang="en-US" sz="1900" dirty="0" err="1">
                <a:solidFill>
                  <a:schemeClr val="dk1"/>
                </a:solidFill>
              </a:rPr>
              <a:t>ouders</a:t>
            </a:r>
            <a:r>
              <a:rPr lang="en-US" sz="1900" dirty="0">
                <a:solidFill>
                  <a:schemeClr val="dk1"/>
                </a:solidFill>
              </a:rPr>
              <a:t> om je ‘s </a:t>
            </a:r>
            <a:r>
              <a:rPr lang="en-US" sz="1900" dirty="0" err="1">
                <a:solidFill>
                  <a:schemeClr val="dk1"/>
                </a:solidFill>
              </a:rPr>
              <a:t>ochtends</a:t>
            </a:r>
            <a:r>
              <a:rPr lang="en-US" sz="1900" dirty="0">
                <a:solidFill>
                  <a:schemeClr val="dk1"/>
                </a:solidFill>
              </a:rPr>
              <a:t> </a:t>
            </a:r>
            <a:r>
              <a:rPr lang="en-US" sz="1900" dirty="0" err="1">
                <a:solidFill>
                  <a:schemeClr val="dk1"/>
                </a:solidFill>
              </a:rPr>
              <a:t>naar</a:t>
            </a:r>
            <a:r>
              <a:rPr lang="en-US" sz="1900" dirty="0">
                <a:solidFill>
                  <a:schemeClr val="dk1"/>
                </a:solidFill>
              </a:rPr>
              <a:t> </a:t>
            </a:r>
            <a:br>
              <a:rPr lang="en-US" sz="1900" dirty="0">
                <a:solidFill>
                  <a:schemeClr val="dk1"/>
                </a:solidFill>
              </a:rPr>
            </a:br>
            <a:r>
              <a:rPr lang="en-US" sz="1900" dirty="0">
                <a:solidFill>
                  <a:schemeClr val="dk1"/>
                </a:solidFill>
              </a:rPr>
              <a:t>	school </a:t>
            </a:r>
            <a:r>
              <a:rPr lang="en-US" sz="1900" dirty="0" err="1">
                <a:solidFill>
                  <a:schemeClr val="dk1"/>
                </a:solidFill>
              </a:rPr>
              <a:t>te</a:t>
            </a:r>
            <a:r>
              <a:rPr lang="en-US" sz="1900" dirty="0">
                <a:solidFill>
                  <a:schemeClr val="dk1"/>
                </a:solidFill>
              </a:rPr>
              <a:t> </a:t>
            </a:r>
            <a:r>
              <a:rPr lang="en-US" sz="1900" dirty="0" err="1">
                <a:solidFill>
                  <a:schemeClr val="dk1"/>
                </a:solidFill>
              </a:rPr>
              <a:t>krijgen</a:t>
            </a:r>
            <a:r>
              <a:rPr lang="en-US" sz="1900" dirty="0">
                <a:solidFill>
                  <a:schemeClr val="dk1"/>
                </a:solidFill>
              </a:rPr>
              <a:t/>
            </a:r>
            <a:br>
              <a:rPr lang="en-US" sz="1900" dirty="0">
                <a:solidFill>
                  <a:schemeClr val="dk1"/>
                </a:solidFill>
              </a:rPr>
            </a:br>
            <a:r>
              <a:rPr lang="en-US" sz="1900" dirty="0">
                <a:solidFill>
                  <a:schemeClr val="dk1"/>
                </a:solidFill>
              </a:rPr>
              <a:t/>
            </a:r>
            <a:br>
              <a:rPr lang="en-US" sz="1900" dirty="0">
                <a:solidFill>
                  <a:schemeClr val="dk1"/>
                </a:solidFill>
              </a:rPr>
            </a:br>
            <a:r>
              <a:rPr lang="en-US" sz="1900" dirty="0">
                <a:solidFill>
                  <a:schemeClr val="dk1"/>
                </a:solidFill>
              </a:rPr>
              <a:t>°S-	</a:t>
            </a:r>
            <a:r>
              <a:rPr lang="en-US" sz="1900" dirty="0" err="1">
                <a:solidFill>
                  <a:schemeClr val="dk1"/>
                </a:solidFill>
              </a:rPr>
              <a:t>zijn</a:t>
            </a:r>
            <a:r>
              <a:rPr lang="en-US" sz="1900" dirty="0">
                <a:solidFill>
                  <a:schemeClr val="dk1"/>
                </a:solidFill>
              </a:rPr>
              <a:t> </a:t>
            </a:r>
            <a:r>
              <a:rPr lang="en-US" sz="1900" dirty="0" err="1">
                <a:solidFill>
                  <a:schemeClr val="dk1"/>
                </a:solidFill>
              </a:rPr>
              <a:t>er</a:t>
            </a:r>
            <a:r>
              <a:rPr lang="en-US" sz="1900" dirty="0">
                <a:solidFill>
                  <a:schemeClr val="dk1"/>
                </a:solidFill>
              </a:rPr>
              <a:t> </a:t>
            </a:r>
            <a:r>
              <a:rPr lang="en-US" sz="1900" dirty="0" err="1">
                <a:solidFill>
                  <a:schemeClr val="dk1"/>
                </a:solidFill>
              </a:rPr>
              <a:t>geen</a:t>
            </a:r>
            <a:r>
              <a:rPr lang="en-US" sz="1900" dirty="0">
                <a:solidFill>
                  <a:schemeClr val="dk1"/>
                </a:solidFill>
              </a:rPr>
              <a:t> </a:t>
            </a:r>
            <a:r>
              <a:rPr lang="en-US" sz="1900" dirty="0" err="1">
                <a:solidFill>
                  <a:schemeClr val="dk1"/>
                </a:solidFill>
              </a:rPr>
              <a:t>conflicten</a:t>
            </a:r>
            <a:r>
              <a:rPr lang="en-US" sz="1900" dirty="0">
                <a:solidFill>
                  <a:schemeClr val="dk1"/>
                </a:solidFill>
              </a:rPr>
              <a:t> met </a:t>
            </a:r>
            <a:r>
              <a:rPr lang="en-US" sz="1900" dirty="0" err="1">
                <a:solidFill>
                  <a:schemeClr val="dk1"/>
                </a:solidFill>
              </a:rPr>
              <a:t>ouders</a:t>
            </a:r>
            <a:r>
              <a:rPr lang="en-US" sz="1900" dirty="0">
                <a:solidFill>
                  <a:schemeClr val="dk1"/>
                </a:solidFill>
              </a:rPr>
              <a:t> </a:t>
            </a:r>
            <a:r>
              <a:rPr lang="en-US" sz="1900" dirty="0" err="1">
                <a:solidFill>
                  <a:schemeClr val="dk1"/>
                </a:solidFill>
              </a:rPr>
              <a:t>rond</a:t>
            </a:r>
            <a:r>
              <a:rPr lang="en-US" sz="1900" dirty="0">
                <a:solidFill>
                  <a:schemeClr val="dk1"/>
                </a:solidFill>
              </a:rPr>
              <a:t> </a:t>
            </a:r>
            <a:r>
              <a:rPr lang="en-US" sz="1900" dirty="0" err="1">
                <a:solidFill>
                  <a:schemeClr val="dk1"/>
                </a:solidFill>
              </a:rPr>
              <a:t>punten</a:t>
            </a:r>
            <a:endParaRPr lang="nl-NL" sz="1900" dirty="0">
              <a:solidFill>
                <a:srgbClr val="000000"/>
              </a:solidFill>
            </a:endParaRPr>
          </a:p>
          <a:p>
            <a:pPr marL="800100" marR="0" lvl="0" indent="-342900" algn="l" rtl="0">
              <a:lnSpc>
                <a:spcPct val="90000"/>
              </a:lnSpc>
              <a:spcBef>
                <a:spcPts val="1400"/>
              </a:spcBef>
              <a:spcAft>
                <a:spcPts val="0"/>
              </a:spcAft>
              <a:buClr>
                <a:schemeClr val="accent1"/>
              </a:buClr>
              <a:buSzPts val="2000"/>
              <a:buFont typeface="Calibri"/>
              <a:buChar char=" "/>
            </a:pPr>
            <a:r>
              <a:rPr lang="nl-NL" sz="2000" i="0" u="none" dirty="0">
                <a:solidFill>
                  <a:srgbClr val="00B0F0"/>
                </a:solidFill>
              </a:rPr>
              <a:t/>
            </a:r>
            <a:br>
              <a:rPr lang="nl-NL" sz="2000" i="0" u="none" dirty="0">
                <a:solidFill>
                  <a:srgbClr val="00B0F0"/>
                </a:solidFill>
              </a:rPr>
            </a:br>
            <a:endParaRPr lang="nl-NL" dirty="0"/>
          </a:p>
        </p:txBody>
      </p:sp>
      <p:pic>
        <p:nvPicPr>
          <p:cNvPr id="490" name="Shape 490"/>
          <p:cNvPicPr preferRelativeResize="0"/>
          <p:nvPr/>
        </p:nvPicPr>
        <p:blipFill rotWithShape="1">
          <a:blip r:embed="rId3">
            <a:alphaModFix/>
          </a:blip>
          <a:srcRect/>
          <a:stretch/>
        </p:blipFill>
        <p:spPr>
          <a:xfrm>
            <a:off x="6945312" y="44450"/>
            <a:ext cx="2206625" cy="777875"/>
          </a:xfrm>
          <a:prstGeom prst="rect">
            <a:avLst/>
          </a:prstGeom>
          <a:noFill/>
          <a:ln>
            <a:noFill/>
          </a:ln>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Shape 532"/>
          <p:cNvSpPr txBox="1">
            <a:spLocks noGrp="1"/>
          </p:cNvSpPr>
          <p:nvPr>
            <p:ph type="body" idx="1"/>
          </p:nvPr>
        </p:nvSpPr>
        <p:spPr>
          <a:xfrm>
            <a:off x="827368" y="1868737"/>
            <a:ext cx="8181900" cy="3120525"/>
          </a:xfrm>
          <a:prstGeom prst="rect">
            <a:avLst/>
          </a:prstGeom>
          <a:noFill/>
          <a:ln>
            <a:noFill/>
          </a:ln>
        </p:spPr>
        <p:txBody>
          <a:bodyPr spcFirstLastPara="1" wrap="square" lIns="68569" tIns="34275" rIns="68569" bIns="34275" anchor="t" anchorCtr="0">
            <a:noAutofit/>
          </a:bodyPr>
          <a:lstStyle/>
          <a:p>
            <a:pPr marL="0" indent="0">
              <a:spcBef>
                <a:spcPts val="225"/>
              </a:spcBef>
              <a:buNone/>
            </a:pPr>
            <a:r>
              <a:rPr lang="en-US" sz="2200" b="1" dirty="0" err="1">
                <a:solidFill>
                  <a:schemeClr val="accent1">
                    <a:lumMod val="75000"/>
                  </a:schemeClr>
                </a:solidFill>
              </a:rPr>
              <a:t>Processen</a:t>
            </a:r>
            <a:r>
              <a:rPr lang="en-US" sz="2200" b="1" dirty="0">
                <a:solidFill>
                  <a:schemeClr val="accent1">
                    <a:lumMod val="75000"/>
                  </a:schemeClr>
                </a:solidFill>
              </a:rPr>
              <a:t> van </a:t>
            </a:r>
            <a:r>
              <a:rPr lang="en-US" sz="2200" b="1" dirty="0" err="1">
                <a:solidFill>
                  <a:schemeClr val="accent1">
                    <a:lumMod val="75000"/>
                  </a:schemeClr>
                </a:solidFill>
              </a:rPr>
              <a:t>bekrachtiging</a:t>
            </a:r>
            <a:r>
              <a:rPr lang="en-US" sz="2400" dirty="0">
                <a:solidFill>
                  <a:srgbClr val="AB620D"/>
                </a:solidFill>
                <a:highlight>
                  <a:srgbClr val="FFFF00"/>
                </a:highlight>
              </a:rPr>
              <a:t/>
            </a:r>
            <a:br>
              <a:rPr lang="en-US" sz="2400" dirty="0">
                <a:solidFill>
                  <a:srgbClr val="AB620D"/>
                </a:solidFill>
                <a:highlight>
                  <a:srgbClr val="FFFF00"/>
                </a:highlight>
              </a:rPr>
            </a:br>
            <a:endParaRPr sz="2400" dirty="0">
              <a:solidFill>
                <a:srgbClr val="AB620D"/>
              </a:solidFill>
              <a:highlight>
                <a:srgbClr val="FFFF00"/>
              </a:highlight>
            </a:endParaRPr>
          </a:p>
          <a:p>
            <a:pPr marL="0" indent="0">
              <a:lnSpc>
                <a:spcPct val="115000"/>
              </a:lnSpc>
              <a:spcBef>
                <a:spcPts val="225"/>
              </a:spcBef>
              <a:buNone/>
            </a:pPr>
            <a:r>
              <a:rPr lang="en-US" dirty="0">
                <a:solidFill>
                  <a:srgbClr val="000000"/>
                </a:solidFill>
              </a:rPr>
              <a:t>WEL </a:t>
            </a:r>
            <a:r>
              <a:rPr lang="en-US" dirty="0" err="1">
                <a:solidFill>
                  <a:srgbClr val="000000"/>
                </a:solidFill>
              </a:rPr>
              <a:t>naar</a:t>
            </a:r>
            <a:r>
              <a:rPr lang="en-US" dirty="0">
                <a:solidFill>
                  <a:srgbClr val="000000"/>
                </a:solidFill>
              </a:rPr>
              <a:t> school </a:t>
            </a:r>
            <a:r>
              <a:rPr lang="en-US" dirty="0" err="1">
                <a:solidFill>
                  <a:srgbClr val="000000"/>
                </a:solidFill>
              </a:rPr>
              <a:t>gaan</a:t>
            </a:r>
            <a:r>
              <a:rPr lang="en-US" dirty="0">
                <a:solidFill>
                  <a:srgbClr val="000000"/>
                </a:solidFill>
              </a:rPr>
              <a:t> </a:t>
            </a:r>
            <a:r>
              <a:rPr lang="en-US" dirty="0" err="1">
                <a:solidFill>
                  <a:srgbClr val="000000"/>
                </a:solidFill>
              </a:rPr>
              <a:t>daarentegen</a:t>
            </a:r>
            <a:r>
              <a:rPr lang="en-US" dirty="0">
                <a:solidFill>
                  <a:srgbClr val="000000"/>
                </a:solidFill>
              </a:rPr>
              <a:t> </a:t>
            </a:r>
            <a:r>
              <a:rPr lang="en-US" dirty="0" err="1">
                <a:solidFill>
                  <a:srgbClr val="000000"/>
                </a:solidFill>
              </a:rPr>
              <a:t>zou</a:t>
            </a:r>
            <a:r>
              <a:rPr lang="en-US" dirty="0">
                <a:solidFill>
                  <a:srgbClr val="000000"/>
                </a:solidFill>
              </a:rPr>
              <a:t> </a:t>
            </a:r>
            <a:r>
              <a:rPr lang="en-US" dirty="0" err="1">
                <a:solidFill>
                  <a:srgbClr val="000000"/>
                </a:solidFill>
              </a:rPr>
              <a:t>leiden</a:t>
            </a:r>
            <a:r>
              <a:rPr lang="en-US" dirty="0">
                <a:solidFill>
                  <a:srgbClr val="000000"/>
                </a:solidFill>
              </a:rPr>
              <a:t> tot </a:t>
            </a:r>
            <a:endParaRPr dirty="0">
              <a:solidFill>
                <a:srgbClr val="000000"/>
              </a:solidFill>
            </a:endParaRPr>
          </a:p>
          <a:p>
            <a:pPr marL="342900" indent="0">
              <a:lnSpc>
                <a:spcPct val="115000"/>
              </a:lnSpc>
              <a:spcBef>
                <a:spcPts val="225"/>
              </a:spcBef>
              <a:buNone/>
            </a:pPr>
            <a:r>
              <a:rPr lang="en-US" dirty="0">
                <a:solidFill>
                  <a:srgbClr val="000000"/>
                </a:solidFill>
              </a:rPr>
              <a:t>+S-	 </a:t>
            </a:r>
            <a:r>
              <a:rPr lang="en-US" dirty="0" err="1">
                <a:solidFill>
                  <a:srgbClr val="000000"/>
                </a:solidFill>
              </a:rPr>
              <a:t>beschuldigd</a:t>
            </a:r>
            <a:r>
              <a:rPr lang="en-US" dirty="0">
                <a:solidFill>
                  <a:srgbClr val="000000"/>
                </a:solidFill>
              </a:rPr>
              <a:t> </a:t>
            </a:r>
            <a:r>
              <a:rPr lang="en-US" dirty="0" err="1">
                <a:solidFill>
                  <a:srgbClr val="000000"/>
                </a:solidFill>
              </a:rPr>
              <a:t>worden</a:t>
            </a:r>
            <a:r>
              <a:rPr lang="en-US" dirty="0">
                <a:solidFill>
                  <a:srgbClr val="000000"/>
                </a:solidFill>
              </a:rPr>
              <a:t> van </a:t>
            </a:r>
            <a:r>
              <a:rPr lang="en-US" dirty="0" err="1">
                <a:solidFill>
                  <a:srgbClr val="000000"/>
                </a:solidFill>
              </a:rPr>
              <a:t>aanstellerij</a:t>
            </a:r>
            <a:r>
              <a:rPr lang="en-US" dirty="0">
                <a:solidFill>
                  <a:srgbClr val="000000"/>
                </a:solidFill>
              </a:rPr>
              <a:t> door je </a:t>
            </a:r>
            <a:r>
              <a:rPr lang="en-US" dirty="0" err="1">
                <a:solidFill>
                  <a:srgbClr val="000000"/>
                </a:solidFill>
              </a:rPr>
              <a:t>broers</a:t>
            </a:r>
            <a:r>
              <a:rPr lang="en-US" dirty="0">
                <a:solidFill>
                  <a:srgbClr val="000000"/>
                </a:solidFill>
              </a:rPr>
              <a:t>/</a:t>
            </a:r>
            <a:r>
              <a:rPr lang="en-US" dirty="0" err="1">
                <a:solidFill>
                  <a:srgbClr val="000000"/>
                </a:solidFill>
              </a:rPr>
              <a:t>zussen</a:t>
            </a:r>
            <a:r>
              <a:rPr lang="en-US" dirty="0">
                <a:solidFill>
                  <a:srgbClr val="000000"/>
                </a:solidFill>
              </a:rPr>
              <a:t/>
            </a:r>
            <a:br>
              <a:rPr lang="en-US" dirty="0">
                <a:solidFill>
                  <a:srgbClr val="000000"/>
                </a:solidFill>
              </a:rPr>
            </a:br>
            <a:r>
              <a:rPr lang="en-US" dirty="0">
                <a:solidFill>
                  <a:srgbClr val="000000"/>
                </a:solidFill>
              </a:rPr>
              <a:t>+S- 	</a:t>
            </a:r>
            <a:r>
              <a:rPr lang="en-US" dirty="0" err="1">
                <a:solidFill>
                  <a:srgbClr val="000000"/>
                </a:solidFill>
              </a:rPr>
              <a:t>ruzie</a:t>
            </a:r>
            <a:r>
              <a:rPr lang="en-US" dirty="0">
                <a:solidFill>
                  <a:srgbClr val="000000"/>
                </a:solidFill>
              </a:rPr>
              <a:t> </a:t>
            </a:r>
            <a:r>
              <a:rPr lang="en-US" dirty="0" err="1">
                <a:solidFill>
                  <a:srgbClr val="000000"/>
                </a:solidFill>
              </a:rPr>
              <a:t>thuis</a:t>
            </a:r>
            <a:r>
              <a:rPr lang="en-US" dirty="0">
                <a:solidFill>
                  <a:srgbClr val="000000"/>
                </a:solidFill>
              </a:rPr>
              <a:t> </a:t>
            </a:r>
            <a:r>
              <a:rPr lang="en-US" dirty="0" err="1">
                <a:solidFill>
                  <a:srgbClr val="000000"/>
                </a:solidFill>
              </a:rPr>
              <a:t>rond</a:t>
            </a:r>
            <a:r>
              <a:rPr lang="en-US" dirty="0">
                <a:solidFill>
                  <a:srgbClr val="000000"/>
                </a:solidFill>
              </a:rPr>
              <a:t> </a:t>
            </a:r>
            <a:r>
              <a:rPr lang="en-US" dirty="0" err="1">
                <a:solidFill>
                  <a:srgbClr val="000000"/>
                </a:solidFill>
              </a:rPr>
              <a:t>slechte</a:t>
            </a:r>
            <a:r>
              <a:rPr lang="en-US" dirty="0">
                <a:solidFill>
                  <a:srgbClr val="000000"/>
                </a:solidFill>
              </a:rPr>
              <a:t> </a:t>
            </a:r>
            <a:r>
              <a:rPr lang="en-US" dirty="0" err="1">
                <a:solidFill>
                  <a:srgbClr val="000000"/>
                </a:solidFill>
              </a:rPr>
              <a:t>punten</a:t>
            </a:r>
            <a:r>
              <a:rPr lang="en-US" dirty="0">
                <a:solidFill>
                  <a:srgbClr val="000000"/>
                </a:solidFill>
              </a:rPr>
              <a:t/>
            </a:r>
            <a:br>
              <a:rPr lang="en-US" dirty="0">
                <a:solidFill>
                  <a:srgbClr val="000000"/>
                </a:solidFill>
              </a:rPr>
            </a:br>
            <a:r>
              <a:rPr lang="en-US" sz="1800" dirty="0">
                <a:solidFill>
                  <a:srgbClr val="000000"/>
                </a:solidFill>
                <a:highlight>
                  <a:srgbClr val="FFFF00"/>
                </a:highlight>
              </a:rPr>
              <a:t/>
            </a:r>
            <a:br>
              <a:rPr lang="en-US" sz="1800" dirty="0">
                <a:solidFill>
                  <a:srgbClr val="000000"/>
                </a:solidFill>
                <a:highlight>
                  <a:srgbClr val="FFFF00"/>
                </a:highlight>
              </a:rPr>
            </a:br>
            <a:r>
              <a:rPr lang="en-US" sz="1800" dirty="0">
                <a:solidFill>
                  <a:srgbClr val="000000"/>
                </a:solidFill>
              </a:rPr>
              <a:t/>
            </a:r>
            <a:br>
              <a:rPr lang="en-US" sz="1800" dirty="0">
                <a:solidFill>
                  <a:srgbClr val="000000"/>
                </a:solidFill>
              </a:rPr>
            </a:br>
            <a:r>
              <a:rPr lang="en-US" sz="1800" dirty="0">
                <a:solidFill>
                  <a:srgbClr val="000000"/>
                </a:solidFill>
              </a:rPr>
              <a:t/>
            </a:r>
            <a:br>
              <a:rPr lang="en-US" sz="1800" dirty="0">
                <a:solidFill>
                  <a:srgbClr val="000000"/>
                </a:solidFill>
              </a:rPr>
            </a:br>
            <a:r>
              <a:rPr lang="en-US" sz="1800" dirty="0">
                <a:solidFill>
                  <a:srgbClr val="000000"/>
                </a:solidFill>
              </a:rPr>
              <a:t/>
            </a:r>
            <a:br>
              <a:rPr lang="en-US" sz="1800" dirty="0">
                <a:solidFill>
                  <a:srgbClr val="000000"/>
                </a:solidFill>
              </a:rPr>
            </a:br>
            <a:r>
              <a:rPr lang="en-US" sz="1800" dirty="0">
                <a:solidFill>
                  <a:srgbClr val="000000"/>
                </a:solidFill>
              </a:rPr>
              <a:t/>
            </a:r>
            <a:br>
              <a:rPr lang="en-US" sz="1800" dirty="0">
                <a:solidFill>
                  <a:srgbClr val="000000"/>
                </a:solidFill>
              </a:rPr>
            </a:br>
            <a:r>
              <a:rPr lang="en-US" sz="1800" dirty="0">
                <a:solidFill>
                  <a:srgbClr val="000000"/>
                </a:solidFill>
              </a:rPr>
              <a:t/>
            </a:r>
            <a:br>
              <a:rPr lang="en-US" sz="1800" dirty="0">
                <a:solidFill>
                  <a:srgbClr val="000000"/>
                </a:solidFill>
              </a:rPr>
            </a:br>
            <a:r>
              <a:rPr lang="en-US" sz="1800" dirty="0">
                <a:solidFill>
                  <a:srgbClr val="AB620D"/>
                </a:solidFill>
              </a:rPr>
              <a:t/>
            </a:r>
            <a:br>
              <a:rPr lang="en-US" sz="1800" dirty="0">
                <a:solidFill>
                  <a:srgbClr val="AB620D"/>
                </a:solidFill>
              </a:rPr>
            </a:br>
            <a:r>
              <a:rPr lang="en-US" sz="1800" dirty="0">
                <a:solidFill>
                  <a:srgbClr val="FF9900"/>
                </a:solidFill>
              </a:rPr>
              <a:t/>
            </a:r>
            <a:br>
              <a:rPr lang="en-US" sz="1800" dirty="0">
                <a:solidFill>
                  <a:srgbClr val="FF9900"/>
                </a:solidFill>
              </a:rPr>
            </a:br>
            <a:endParaRPr sz="1800" dirty="0"/>
          </a:p>
          <a:p>
            <a:pPr marL="0" indent="0">
              <a:spcBef>
                <a:spcPts val="225"/>
              </a:spcBef>
              <a:buNone/>
            </a:pPr>
            <a:endParaRPr sz="1800" dirty="0"/>
          </a:p>
        </p:txBody>
      </p:sp>
      <p:pic>
        <p:nvPicPr>
          <p:cNvPr id="5" name="Shape 278">
            <a:extLst>
              <a:ext uri="{FF2B5EF4-FFF2-40B4-BE49-F238E27FC236}">
                <a16:creationId xmlns:a16="http://schemas.microsoft.com/office/drawing/2014/main" id="{70C5858F-8663-4BE3-BA08-5E0F864F66A9}"/>
              </a:ext>
            </a:extLst>
          </p:cNvPr>
          <p:cNvPicPr preferRelativeResize="0"/>
          <p:nvPr/>
        </p:nvPicPr>
        <p:blipFill rotWithShape="1">
          <a:blip r:embed="rId3">
            <a:alphaModFix/>
          </a:blip>
          <a:srcRect/>
          <a:stretch/>
        </p:blipFill>
        <p:spPr>
          <a:xfrm>
            <a:off x="7489031" y="273844"/>
            <a:ext cx="1654969" cy="583406"/>
          </a:xfrm>
          <a:prstGeom prst="rect">
            <a:avLst/>
          </a:prstGeom>
          <a:noFill/>
          <a:ln>
            <a:noFill/>
          </a:ln>
        </p:spPr>
      </p:pic>
      <p:sp>
        <p:nvSpPr>
          <p:cNvPr id="6" name="Shape 474"/>
          <p:cNvSpPr txBox="1">
            <a:spLocks noGrp="1"/>
          </p:cNvSpPr>
          <p:nvPr>
            <p:ph type="title"/>
          </p:nvPr>
        </p:nvSpPr>
        <p:spPr>
          <a:xfrm>
            <a:off x="822325" y="997527"/>
            <a:ext cx="7543800" cy="739197"/>
          </a:xfrm>
          <a:prstGeom prst="rect">
            <a:avLst/>
          </a:prstGeom>
          <a:noFill/>
          <a:ln>
            <a:noFill/>
          </a:ln>
        </p:spPr>
        <p:txBody>
          <a:bodyPr spcFirstLastPara="1" wrap="square" lIns="91425" tIns="45700" rIns="91425" bIns="45700" anchor="b" anchorCtr="0">
            <a:noAutofit/>
          </a:bodyPr>
          <a:lstStyle/>
          <a:p>
            <a:pPr marL="0" marR="0" lvl="0" indent="0" algn="r" rtl="0">
              <a:lnSpc>
                <a:spcPct val="85000"/>
              </a:lnSpc>
              <a:spcBef>
                <a:spcPts val="0"/>
              </a:spcBef>
              <a:spcAft>
                <a:spcPts val="0"/>
              </a:spcAft>
              <a:buClr>
                <a:srgbClr val="404040"/>
              </a:buClr>
              <a:buSzPts val="4800"/>
              <a:buFont typeface="Calibri"/>
              <a:buNone/>
            </a:pPr>
            <a:r>
              <a:rPr lang="en-US" sz="4800" b="0" i="0" u="none" strike="noStrike" cap="none" dirty="0" err="1">
                <a:solidFill>
                  <a:srgbClr val="404040"/>
                </a:solidFill>
                <a:latin typeface="Calibri"/>
                <a:ea typeface="Calibri"/>
                <a:cs typeface="Calibri"/>
                <a:sym typeface="Calibri"/>
              </a:rPr>
              <a:t>Gezinsfactoren</a:t>
            </a:r>
            <a:endParaRPr dirty="0"/>
          </a:p>
        </p:txBody>
      </p:sp>
    </p:spTree>
    <p:extLst>
      <p:ext uri="{BB962C8B-B14F-4D97-AF65-F5344CB8AC3E}">
        <p14:creationId xmlns:p14="http://schemas.microsoft.com/office/powerpoint/2010/main" val="1476286534"/>
      </p:ext>
    </p:extLst>
  </p:cSld>
  <p:clrMapOvr>
    <a:masterClrMapping/>
  </p:clrMapOvr>
  <p:timing>
    <p:tnLst>
      <p:par>
        <p:cTn id="1" dur="indefinite" restart="never" nodeType="tmRoot"/>
      </p:par>
    </p:tnLst>
  </p:timing>
</p:sld>
</file>

<file path=ppt/theme/theme1.xml><?xml version="1.0" encoding="utf-8"?>
<a:theme xmlns:a="http://schemas.openxmlformats.org/drawingml/2006/main" name="3_Terugblik">
  <a:themeElements>
    <a:clrScheme name="Terugblik">
      <a:dk1>
        <a:srgbClr val="000000"/>
      </a:dk1>
      <a:lt1>
        <a:srgbClr val="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rugblik">
  <a:themeElements>
    <a:clrScheme name="Terugblik">
      <a:dk1>
        <a:srgbClr val="000000"/>
      </a:dk1>
      <a:lt1>
        <a:srgbClr val="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Terugblik">
  <a:themeElements>
    <a:clrScheme name="Terugblik">
      <a:dk1>
        <a:srgbClr val="000000"/>
      </a:dk1>
      <a:lt1>
        <a:srgbClr val="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4705</TotalTime>
  <Words>11035</Words>
  <Application>Microsoft Office PowerPoint</Application>
  <PresentationFormat>Diavoorstelling (4:3)</PresentationFormat>
  <Paragraphs>1792</Paragraphs>
  <Slides>170</Slides>
  <Notes>164</Notes>
  <HiddenSlides>0</HiddenSlides>
  <MMClips>0</MMClips>
  <ScaleCrop>false</ScaleCrop>
  <HeadingPairs>
    <vt:vector size="6" baseType="variant">
      <vt:variant>
        <vt:lpstr>Gebruikte lettertypen</vt:lpstr>
      </vt:variant>
      <vt:variant>
        <vt:i4>8</vt:i4>
      </vt:variant>
      <vt:variant>
        <vt:lpstr>Thema</vt:lpstr>
      </vt:variant>
      <vt:variant>
        <vt:i4>3</vt:i4>
      </vt:variant>
      <vt:variant>
        <vt:lpstr>Diatitels</vt:lpstr>
      </vt:variant>
      <vt:variant>
        <vt:i4>170</vt:i4>
      </vt:variant>
    </vt:vector>
  </HeadingPairs>
  <TitlesOfParts>
    <vt:vector size="181" baseType="lpstr">
      <vt:lpstr>Arial</vt:lpstr>
      <vt:lpstr>Bradley Hand ITC</vt:lpstr>
      <vt:lpstr>Calibri</vt:lpstr>
      <vt:lpstr>Courier New</vt:lpstr>
      <vt:lpstr>Kunstler Script</vt:lpstr>
      <vt:lpstr>Noto Sans Symbols</vt:lpstr>
      <vt:lpstr>Verdana</vt:lpstr>
      <vt:lpstr>Wingdings</vt:lpstr>
      <vt:lpstr>3_Terugblik</vt:lpstr>
      <vt:lpstr>Terugblik</vt:lpstr>
      <vt:lpstr>2_Terugblik</vt:lpstr>
      <vt:lpstr>PowerPoint-presentatie</vt:lpstr>
      <vt:lpstr>Wij bieden…</vt:lpstr>
      <vt:lpstr>Wij bieden…</vt:lpstr>
      <vt:lpstr>Wij bieden…</vt:lpstr>
      <vt:lpstr>Inleiding</vt:lpstr>
      <vt:lpstr>Bron: HLN 23/8/17</vt:lpstr>
      <vt:lpstr>Casuswerk</vt:lpstr>
      <vt:lpstr>Wat zien we?</vt:lpstr>
      <vt:lpstr>Risicoprofielen</vt:lpstr>
      <vt:lpstr>Risicoprofielen</vt:lpstr>
      <vt:lpstr>Risicoprofielen</vt:lpstr>
      <vt:lpstr>Casus Tim</vt:lpstr>
      <vt:lpstr>Casus Tim</vt:lpstr>
      <vt:lpstr>Casus Tim</vt:lpstr>
      <vt:lpstr>Casus Tim</vt:lpstr>
      <vt:lpstr>Casus Tim</vt:lpstr>
      <vt:lpstr>Casus Tim</vt:lpstr>
      <vt:lpstr>Risicofactoren</vt:lpstr>
      <vt:lpstr>Risicofactoren</vt:lpstr>
      <vt:lpstr>Risicofactoren</vt:lpstr>
      <vt:lpstr>Risicofactoren</vt:lpstr>
      <vt:lpstr>Risicofactoren</vt:lpstr>
      <vt:lpstr>Risicofactoren</vt:lpstr>
      <vt:lpstr>Risicofactoren</vt:lpstr>
      <vt:lpstr>Risicofactoren</vt:lpstr>
      <vt:lpstr>Casuswerk – 10’</vt:lpstr>
      <vt:lpstr>Protectieve factoren</vt:lpstr>
      <vt:lpstr>Protectieve factoren</vt:lpstr>
      <vt:lpstr>PowerPoint-presentatie</vt:lpstr>
      <vt:lpstr>PowerPoint-presentatie</vt:lpstr>
      <vt:lpstr>PowerPoint-presentatie</vt:lpstr>
      <vt:lpstr>Risicofactoren en ontwikkeling</vt:lpstr>
      <vt:lpstr>Risicofactoren en ontwikkeling</vt:lpstr>
      <vt:lpstr>Risicofactoren en ontwikkeling</vt:lpstr>
      <vt:lpstr>PowerPoint-presentatie</vt:lpstr>
      <vt:lpstr>PowerPoint-presentatie</vt:lpstr>
      <vt:lpstr>Ontwikkeling van schoolverzuim 0 tot 12 jaar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Casus Tim</vt:lpstr>
      <vt:lpstr>Casus Tim</vt:lpstr>
      <vt:lpstr>Casus Tim</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Vragenmoment</vt:lpstr>
      <vt:lpstr>PowerPoint-presentatie</vt:lpstr>
      <vt:lpstr>Ontwikkeling van schoolverzuim 13 tot 18 jaar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Puberteit en Lichamelijkheid</vt:lpstr>
      <vt:lpstr>PowerPoint-presentatie</vt:lpstr>
      <vt:lpstr>PowerPoint-presentatie</vt:lpstr>
      <vt:lpstr>PowerPoint-presentatie</vt:lpstr>
      <vt:lpstr>PowerPoint-presentatie</vt:lpstr>
      <vt:lpstr>Casus Tim</vt:lpstr>
      <vt:lpstr>Casus Tim</vt:lpstr>
      <vt:lpstr>PowerPoint-presentatie</vt:lpstr>
      <vt:lpstr>PowerPoint-presentatie</vt:lpstr>
      <vt:lpstr>PowerPoint-presentatie</vt:lpstr>
      <vt:lpstr>PowerPoint-presentatie</vt:lpstr>
      <vt:lpstr>PowerPoint-presentatie</vt:lpstr>
      <vt:lpstr>PowerPoint-presentatie</vt:lpstr>
      <vt:lpstr>Vragenmoment</vt:lpstr>
      <vt:lpstr>PowerPoint-presentatie</vt:lpstr>
      <vt:lpstr>PowerPoint-presentatie</vt:lpstr>
      <vt:lpstr>Toepassing van de processen op de verschillende factoren (0-18j)</vt:lpstr>
      <vt:lpstr>Gezinsfactoren</vt:lpstr>
      <vt:lpstr>Gezinsfactoren</vt:lpstr>
      <vt:lpstr>Gezinsfactoren</vt:lpstr>
      <vt:lpstr>Gezinsfactoren</vt:lpstr>
      <vt:lpstr>Gezinsfactoren</vt:lpstr>
      <vt:lpstr>Gezinsfactoren</vt:lpstr>
      <vt:lpstr>Casus Tim</vt:lpstr>
      <vt:lpstr>Realiteitsproblemen</vt:lpstr>
      <vt:lpstr>PowerPoint-presentatie</vt:lpstr>
      <vt:lpstr>(psycho)somatische klachten</vt:lpstr>
      <vt:lpstr>(psycho)somatische klachten</vt:lpstr>
      <vt:lpstr>(psycho)somatische klachten</vt:lpstr>
      <vt:lpstr>PowerPoint-presentatie</vt:lpstr>
      <vt:lpstr>(psycho)somatische klachten</vt:lpstr>
      <vt:lpstr>(psycho)somatische klachten</vt:lpstr>
      <vt:lpstr>Eigen casuswerk</vt:lpstr>
      <vt:lpstr>Sociale problemen</vt:lpstr>
      <vt:lpstr>Sociale problemen</vt:lpstr>
      <vt:lpstr>Sociale problemen</vt:lpstr>
      <vt:lpstr>Sociale problemen</vt:lpstr>
      <vt:lpstr>Sociale problemen</vt:lpstr>
      <vt:lpstr>Sociale problemen</vt:lpstr>
      <vt:lpstr>PowerPoint-presentatie</vt:lpstr>
      <vt:lpstr>PowerPoint-presentatie</vt:lpstr>
      <vt:lpstr>Leermoeilijkheden en/of taalproblemen </vt:lpstr>
      <vt:lpstr>Leermoeilijkheden en/of taalproblemen </vt:lpstr>
      <vt:lpstr>Leermoeilijkheden en/of taalproblemen </vt:lpstr>
      <vt:lpstr>Leermoeilijkheden en/of taalproblemen </vt:lpstr>
      <vt:lpstr>Leermoeilijkheden,  leerachterstand en/of taalproblemen </vt:lpstr>
      <vt:lpstr>Leermoeilijkheden en of taalproblemen </vt:lpstr>
      <vt:lpstr>Leermoeilijkheden,  leerachterstand en/of taalproblemen </vt:lpstr>
      <vt:lpstr>Leermoeilijkheden,  leerachterstand en/of taalproblemen </vt:lpstr>
      <vt:lpstr>Leermoeilijkheden,  leerachterstand en/of taalproblemen </vt:lpstr>
      <vt:lpstr>Identiteitsontwikkeling</vt:lpstr>
      <vt:lpstr>Identiteitsontwikkeling</vt:lpstr>
      <vt:lpstr>PowerPoint-presentatie</vt:lpstr>
      <vt:lpstr>Casus Tim</vt:lpstr>
      <vt:lpstr>Conclusies</vt:lpstr>
      <vt:lpstr>Eigen casuswerk</vt:lpstr>
      <vt:lpstr>Problematische typetrajecten, bekeken vanuit de 2de lijn</vt:lpstr>
      <vt:lpstr>Problematische typetrajecten, bekeken vanuit de 2de lijn</vt:lpstr>
      <vt:lpstr>Samenvatting</vt:lpstr>
      <vt:lpstr>Samenvatting</vt:lpstr>
      <vt:lpstr>PowerPoint-presentatie</vt:lpstr>
      <vt:lpstr>Aanbevelingen</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Processen van bekrachtiging</vt:lpstr>
      <vt:lpstr>PowerPoint-presentatie</vt:lpstr>
      <vt:lpstr>PowerPoint-presentatie</vt:lpstr>
      <vt:lpstr>PowerPoint-presentatie</vt:lpstr>
      <vt:lpstr>Waar kan je terecht voor consult?</vt:lpstr>
      <vt:lpstr>Naar wie doorverwijzen?</vt:lpstr>
      <vt:lpstr>Samenwerking met en rond een gezin</vt:lpstr>
      <vt:lpstr>PowerPoint-presentatie</vt:lpstr>
      <vt:lpstr>PowerPoint-presentatie</vt:lpstr>
      <vt:lpstr>PowerPoint-presentatie</vt:lpstr>
      <vt:lpstr>PowerPoint-presentatie</vt:lpstr>
      <vt:lpstr>PowerPoint-presentatie</vt:lpstr>
      <vt:lpstr>Casuswerk</vt:lpstr>
      <vt:lpstr>Afronding</vt:lpstr>
      <vt:lpstr>Toolkit</vt:lpstr>
      <vt:lpstr>Meer weten?</vt:lpstr>
      <vt:lpstr>Meer weten?</vt:lpstr>
      <vt:lpstr>Meer weten?</vt:lpstr>
      <vt:lpstr>Evaluatie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Anja Jacobs (CGG)</dc:creator>
  <cp:lastModifiedBy> </cp:lastModifiedBy>
  <cp:revision>203</cp:revision>
  <cp:lastPrinted>2019-01-08T22:23:12Z</cp:lastPrinted>
  <dcterms:modified xsi:type="dcterms:W3CDTF">2019-01-16T18:45:31Z</dcterms:modified>
</cp:coreProperties>
</file>